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28E-52E3-41DB-A60B-B00C7783E33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DCC2-34D4-451A-8BEE-861667F3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28E-52E3-41DB-A60B-B00C7783E33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DCC2-34D4-451A-8BEE-861667F3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5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28E-52E3-41DB-A60B-B00C7783E33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DCC2-34D4-451A-8BEE-861667F3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28E-52E3-41DB-A60B-B00C7783E33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DCC2-34D4-451A-8BEE-861667F3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28E-52E3-41DB-A60B-B00C7783E33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DCC2-34D4-451A-8BEE-861667F3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28E-52E3-41DB-A60B-B00C7783E33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DCC2-34D4-451A-8BEE-861667F3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3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28E-52E3-41DB-A60B-B00C7783E33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DCC2-34D4-451A-8BEE-861667F3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28E-52E3-41DB-A60B-B00C7783E33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DCC2-34D4-451A-8BEE-861667F3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6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28E-52E3-41DB-A60B-B00C7783E33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DCC2-34D4-451A-8BEE-861667F3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8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28E-52E3-41DB-A60B-B00C7783E33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DCC2-34D4-451A-8BEE-861667F3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28E-52E3-41DB-A60B-B00C7783E33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DCC2-34D4-451A-8BEE-861667F3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2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C128E-52E3-41DB-A60B-B00C7783E33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DCC2-34D4-451A-8BEE-861667F3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1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4" y="1238151"/>
            <a:ext cx="22479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48527" y="1640264"/>
            <a:ext cx="2526383" cy="3930977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176807" y="1885361"/>
            <a:ext cx="2488677" cy="1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676428" y="1904214"/>
            <a:ext cx="18854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78375" y="2207447"/>
            <a:ext cx="2505962" cy="7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771528" y="1924636"/>
            <a:ext cx="18854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42796" y="1602558"/>
            <a:ext cx="2252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POSRA 2D Structure Results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12386" y="1905790"/>
            <a:ext cx="2324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Name          Fragment                Degree</a:t>
            </a:r>
            <a:endParaRPr lang="en-US" sz="1100" i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61089" y="2491825"/>
            <a:ext cx="2505962" cy="7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43803" y="2795057"/>
            <a:ext cx="2505962" cy="7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3954" y="2501259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RU1          X1CCCOC(=O)X2         m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124949" y="2813918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RU2          X2CCOX3                      n</a:t>
            </a:r>
            <a:endParaRPr lang="en-US" sz="11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35944" y="3088862"/>
            <a:ext cx="2505962" cy="7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7090" y="3107723"/>
            <a:ext cx="2331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RU3          RU1-RU2                      2000</a:t>
            </a:r>
            <a:endParaRPr lang="en-US" sz="11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137512" y="3373240"/>
            <a:ext cx="2505962" cy="7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7934" y="3648191"/>
            <a:ext cx="2505962" cy="7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99804" y="3373247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                  X3C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3110800" y="2215321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                  CX1</a:t>
            </a:r>
            <a:endParaRPr 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48" y="5634726"/>
            <a:ext cx="42386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98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</dc:creator>
  <cp:lastModifiedBy>hans</cp:lastModifiedBy>
  <cp:revision>5</cp:revision>
  <dcterms:created xsi:type="dcterms:W3CDTF">2014-06-20T10:23:47Z</dcterms:created>
  <dcterms:modified xsi:type="dcterms:W3CDTF">2014-06-20T12:06:51Z</dcterms:modified>
</cp:coreProperties>
</file>