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>
        <p:scale>
          <a:sx n="75" d="100"/>
          <a:sy n="75" d="100"/>
        </p:scale>
        <p:origin x="249" y="-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5:14.36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1 959,'1'0,"4"0,4 0,2 0,2 0,0 0,1 0,2 0,-2 0,1 0,-1 0,0 0,1 0,-2-3,-2-1,0 0,0-2,1 0,-2 0,1 0,-2-2,-1 1,-1 0,1 2,-2-3,1 2,1 0,3 2,0-1,-3-1,-1-1,-1-1,1 1,-1 0,0 0,0 0,1 0,-1-2,1 2,-1-1,1 2,0-1,-2-2,2 2,-1-2,1 2,-2-1,2 2,1 1,0 0,0-1,0-1,-2-2,1 1,1 2,0-1,-3-1,2 1,0 2,3 1,2 2,-1-2,0 0,-3-3,1-1,0 0,2-1,1 1,1 2,-2 0,0 1,0 2,1 1,1 1,-1-2,-2-1,1 0,0 1,1 1,2 1,0 1,0-1,-1 1,1 1,0-1,-1 0,2 0,-1 0,0 0,0 0,0 0,0 0,-1 2,-2 0,-3 1,0 1,1-1,-2 2,2 0,-2 1,2 0,1-2,1-1,0-2,-1 3,0 0,2 0,0-1,1-1,0-1,-2-2,0 0,-3-3,2 0,0 1,1-2,0-1,-1 0,0 0,0 2,1 2,0-3,-1 0,1 1,1 1,0 1,1 1,-2-3,1 0,-1 1,1-2,0-2,1-1,1 0,-2-1,-1 0,0 3,1 1,0 2,1-1,1 0,-3-1,0 0,-1 1,2 2,1 0,0 2,1-1,0 2,0-1,-1-3,1-1,0 0,0 0,1 0,-2-2,1-1,1 2,-2-2,-3 1,2 1,-3 0,0 0,0 2,3 1,0 1,1 1,0 0,0 0,2 0,0 0,-1 1,0-1,-3 3,0 1,1-1,-1 0,-1 3,-3 1,-2 2,-2 2,1-2,0 2,1-2,2-3,2-1,3-3,1 0,1-2,0 0,0-1,1 1,0-1,-1 1,-2-2,-1 0,-1 0,2 1,1-2,0 1,1 0,-2-3,-2 0,1-1,1 0,1 2,0 1,-2-1,0-1,-1 1,3 1,-3-2,0 0,-2-1,0 1,1 1,-2-2,2-1,-1-2,-1-1,2 3,2 2,1 1,2 3,-3-2,-2-2,-1 0,-3-3,2 0,2 2,1 1,2 1,0 0,-1-1,0-1,1 1,0 2,-2-1,0 1,1 1,-3-3,1 0,-1-2,1 0,-1-1,-1 2,0-2,0 1,0 0,0 1,1 2,0-1,2-1,-2-1,0-1,-1 1,0 1,0-1,0 0,2 1,-1 1,1 1,0-3,-1 1,1 2,0-3,-1 1,2 1,-2 0,1 1,-3-2,2 0,-1-1,1 2,1 0,2 3,1 0,-2-2,0 0,2 1,0 0,1 1,0 1,0 0,-1 3,0 0,-2 1,-2 1,2-1,0-1,-2 3,1 0,2-1,1-1,-2 1,0 2,1 0,-3 3,1-1,2-2,-1 1,0-3,-3 3,-2-3,-2-2,2-3,0-3,0-2,3-2,1-1,2-3,-1 0,2 1,-1 4,-2-1,1 1,-2-1,0 0,-2 1,1 1,0-1,1 0,1 2,-1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5:27.7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0,'0'3,"3"1,1 3,0 1,-1 3,1 0,-1-2,0 2,-2 0,0 1,0 2,2-2,1-1,0 0,-2 1,2-3,-1 0,0 2,-1 1,-1 1,0 0,2-3,1 1,-1 1,0 0,-1 1,-1 0,0 0,2-1,1-1,0 0,-1 1,-1 0,-1 1,1-2,1 1,-1-1,-1 1,0 0,2-2,1 0,2-1,-1-2,-2 2,3 0,0 0,-1 1,-2 1,2 0,2-4,0 0,1-1,-1 0,-1 3,-2 1,-1 3,0-2,-1-1,0 1,2-2,1 1,-1 0,0 2,-2 0,-1 1,3-2,0 0,-1 0,0 1,-1 0,-1 1,1-1,0-1,3-2,1 0,-2 1,0-1,0 0,-1 0,3-1,0 0,0-2,0 2,-2 1,2 0,-1 0,0 1,1 0,2-2,2-1,-1 1,-2 2,0-1,-1 0,0-2,1 1,-3 1,3-1,-1 0,1 0,-2 1,2-1,0 0,-2 1,0-1,-1 0,2-1,0 1,2-1,0 1,-1 0,0-1,0 0,0 0,0 0,2-2,-1 0,-1 2,0 0,1-1,0 1,0 0,1-2,-1 0,1-1,2-1,1 0,-2 1,0 0,-1 1,-1 0,2-1,-2 2,0-1,1 0,3-2,0-1,1 0,1-2,0 0,0 0,1 0,-1 0,-1-2,-3 0,-2-2,0 0,2 1,-1-2,0 0,1 0,0 2,2 1,2 0,-1 2,2 0,-3 1,-1 2,0-1,1-1,-1 2,-1 0,-3 2,2 1,-1-1,3-1,0-2,1 1,2 0,-2 2,-1 0,-2 2,0 1,-1-2,0 0,0-1,3-2,-2 2,1 1,0-2,-1 1,0-1,1-1,-1 2,0 3,1 0,2-1,-2 0,-1-2,2 2,1-1,-1 1,-1-2,-3 2,2 0,0-2,-2 2,-1 1,0-1,3-2,0 2,0-1,-2 0,1 0,0-2,0 1,1 1,-1 1,-1 0,-1 1,1-2,0 2,1-1,0-1,0 0,-2 1,1 0,0 1,0 0,-1 0,-2 1,1-1,1 1,1-3,1 2,-1-1,2-2,-1 2,-1 1,-2 2,-1-1,0 0,1-2,1 1,1-1,1 0,-2 2,-1-1,0 2,1-2,1 0,-1-1,2-3,1 2,0 0,0 0,-1-2,1 0,0 2,-2 2,-1 1,-1-1,1 0,3-3,0 1,0 0,-2 0,1-1,-1 2,0 0,-1 1,1 0,0-1,1-1,0 2,-1-1,2 0,0 2,-1-1,2-2,0-1,2-2,-2 1,2 1,-3 0,-2 3,-1-1,-1 1,1-1,0 1,0-1,2-2,0 2,2-1,-2 1,0-2,-1 2,1 0,-1 0,0-1,-2 1,2-1,0 1,1-1,0 1,-1 0,0 1,-3 1,2-1,0 2,-1-1,4-1,-2 2,3-2,0-2,-1 1,0-1,1 1,1-2,-1 2,1-1,0 0,-2-1,0-1,1-1,1-1,-1 2,-1 1,-1-3,0-1,-1-2,1-2,0-2,-1-1,-1-1,1 1,0-2,0 1,-1-2,1 2,0-1,1 1,1 3,2 1,1 1,1 2,1 0,0 0,1 0,-1 0,-3 4,0 0,1 0,-1-1,2 0,0 1,0 1,2-1,-2 0,-3 0,2-1,-1-1,-2 2,0 1,1-1,1-1,2-1,-1 1,-2-1,-2 3,1 1,-2 2,0-1,2-1,-1 0,1-1,-1 1,0 1,2-2,0-2,-2 1,2-1,1 2,1 1,-2 1,0 1,-1-1,-1 0,-1 1,0-1,3-2,-1 0,-1 0,3-2,-2 2,-1 0,-1 2,1 0,2-1,-1 0,0-2,1 0,0 1,-3 1,-1 3,2 0,-1 0,0-2,-1 2,2-2,-2 2,3-1,-1-1,-1-1,2-2,1-1,-1 2,0-1,0 2,0-1,1-2,-2 3,1 0,1-2,1 3,2-1,-1 0,-2 0,1-2,-1 1,-1 1,1-1,1-2,0 0,-1 1,0-2,0 2,-2 1,2-1,2-1,0 0,-5-2,-6-1,-4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6:07.227"/>
    </inkml:context>
    <inkml:brush xml:id="br0">
      <inkml:brushProperty name="width" value="0.025" units="cm"/>
      <inkml:brushProperty name="height" value="0.025" units="cm"/>
      <inkml:brushProperty name="color" value="#E71225"/>
      <inkml:brushProperty name="ignorePressure" value="1"/>
    </inkml:brush>
  </inkml:definitions>
  <inkml:trace contextRef="#ctx0" brushRef="#br0">1 656,'0'8,"1"1,1-1,-1 0,1 0,1 0,-1 0,2 0,-1 0,1-1,0 1,6 14,0-1,-2 2,0-1,0 7,-8-28,0 0,0-1,0 1,0-1,0 1,0-1,0 1,0-1,1 1,-1-1,0 1,0-1,1 1,-1-1,0 1,0-1,1 1,-1-1,1 0,-1 1,0-1,1 0,-1 1,1-1,-1 0,1 1,-1-1,1 0,-1 0,1 0,-1 0,1 1,-1-1,2-1,-1 1,0 0,0-1,0 1,0-1,0 1,0-1,0 0,0 0,0 1,0-1,0 0,0 0,0 0,5-6,-1 0,0 0,0-1,0 0,4-12,-8 15,1 0,1 1,-1-1,1 0,-1 1,1-1,1 1,1-2,-5 6,0 0,1 0,-1 0,0-1,0 1,0 0,1 0,-1 0,0 0,0 0,1 0,-1 0,0 0,0 0,1 0,-1 0,0 0,0 0,1 0,-1 0,0 0,0 0,1 0,-1 0,0 0,0 0,0 0,1 0,-1 1,0-1,0 0,1 0,-1 0,0 0,0 1,0-1,0 0,1 0,-1 0,0 1,0-1,0 0,0 0,0 1,0-1,0 0,0 0,0 0,0 1,0-1,1 0,-1 0,0 1,-1-1,4 16,-3-16,2 82,-3 4,-1 3,1-50,1-14,0-1,1 1,3 10,-4-33,0 0,1 0,-1 0,1 0,-1 0,1 0,0-1,0 1,0 0,0-1,0 1,0-1,0 1,1-1,-1 1,0-1,1 0,-1 1,1-2,-1 1,1 0,-1-1,1 1,-1-1,1 1,0-1,-1 0,1 0,-1 0,1 0,0 0,-1 0,1 0,-1 0,1-1,-1 1,1 0,0-1,-1 0,0 1,1-1,6-3,0-1,0 1,0-2,-1 1,0-1,0 0,0 0,-1-1,0 0,4-6,-1 1,-1-1,0-1,-1 0,-1 0,0 0,-1-1,-3 9,0-1,-1 0,0 0,0 0,-1-2,0 2,1 0,0 1,0-1,0 0,2-3,0-1,-1 0,0 0,0-1,-1 1,0-1,-2-7,2-10,-1 28,0 0,0 0,0 0,0 0,0 0,0 0,0 1,0-1,0 0,1 0,-1 0,0 0,1 0,-1 0,0 1,1-1,0 0,-1 0,1 1,-1-1,1 0,0 0,0 1,0 0,-1 0,1 0,0 0,-1 0,1 0,0 0,-1 0,1 0,0 0,0 1,-1-1,1 0,-1 0,1 1,0-1,-1 0,1 1,-1-1,1 1,0-1,-1 1,6 4,-1 0,1 0,-1 1,3 5,11 20,-14-23,-1 0,1-1,1 1,3 2,2 3,-1 1,0 0,2 4,7 10,-19-27,1 0,-1 0,1 0,-1-1,1 1,-1 0,1 0,0-1,-1 1,1-1,0 1,0 0,-1-1,1 1,0-1,0 0,0 1,-1-1,1 0,0 1,0-1,0 0,0 0,0 0,0 0,0 0,0 0,0 0,0 0,1-1,-1 0,1 0,-1 0,0 0,0 0,1 0,-1 0,0-1,0 1,0 0,0-1,0 1,0-1,-1 1,1-1,0 1,52-116,-50 112,0 1,0 0,0 0,0 0,1 0,3-3,-3 4,-1 0,0 0,0 0,0-1,0 1,-1-1,0 0,1 0,-1 0,0 0,0-3,1 0,0 1,0-1,1 1,0 0,0 0,0 0,1 0,0 1,0 0,4-3,-7 6,-1 1,1-1,0 1,0 0,0 0,1 0,-1 0,0 0,0 0,1 0,-1 1,0-1,1 1,-1-1,0 1,1 0,-1 0,1 0,-1 0,0 1,1-1,-1 1,0-1,1 1,-1 0,0 0,0 0,0 0,0 0,0 1,0-1,0 1,0-1,0 1,1 1,6 7,0 1,0-1,-1 2,-1-1,4 8,-10-17,1 0,-1 0,0-1,0 1,1-1,-1 1,1-1,-1 0,1 0,0 0,-1 1,1-2,0 1,0 0,0 0,0 0,0-1,0 1,0-1,0 0,0 1,0-1,0 0,0 0,1-1,7 0,-1 0,0-1,1 0,-1-1,1-1,5 0,55-22,-53 21,0-2,5-2,-19 7,1-1,-1 0,0 1,1-1,-1 0,-1 0,4-4,8-9,-5 7,-1 0,1-1,-2 0,0-1,3-4,-4 6,1 0,0 0,8-8,-12 13,1 1,0-1,0 1,1 0,-1 0,1 0,-1 0,1 1,2-1,-4 2,-1 0,0 1,0-1,0 1,1-1,-1 1,0 0,1 0,-1 0,0 0,0 1,1-1,-1 0,0 1,0 0,1-1,-1 1,0 0,0 0,0 0,0 1,0-1,-1 0,1 1,1 0,2 4,-1 0,1 0,-1 0,0 1,-1-1,3 7,6 10,-11-21,1 0,-1-1,0 1,1-1,-1 1,1-1,0 0,-1 1,1-1,0 0,0 0,0 0,0-1,0 1,0 0,0-1,0 1,0-1,0 0,1 1,8-1,0 1,-1-2,8 0,1 0,-11 0,0-1,0 1,-1-1,1 0,0-1,-1 0,0 0,0-1,0 0,0 0,0 0,-1-1,15-8,2-1,19-15,4-6,-32 25,-9 6,0 0,0 0,0 0,0 0,-1-1,0 0,0 0,0-1,1 0,0 0,-1 1,2 0,-1 0,1 0,5-4,-10 8,1 0,-1 1,1-1,0 0,-1 0,1 1,-1-1,1 1,0-1,-1 1,1 0,0 0,0 0,-1 0,1 0,0 0,-1 0,1 0,0 1,0-1,-1 1,1-1,-1 1,1 0,-1 0,1-1,-1 1,1 0,-1 0,1 1,-1-1,0 0,0 0,0 0,1 2,1 1,-1 1,1-1,-1 1,0-1,-1 1,1 0,-1-1,0 1,0 0,0 0,-1 0,1 5,-1-4,0 0,1 0,0 0,0 0,1-1,0 1,0 0,2 3,-2-6,0-1,0 0,0 0,1 0,-1 0,0 0,1-1,0 1,-1-1,1 1,0-1,0 0,-1 0,1 0,22 10,-1 12,-21-20,0 0,0 0,0 0,0-1,0 1,0-1,1 0,-1 0,1 0,2 1,-3-2,0 1,0-1,0 1,0 0,0 0,-1 0,1 0,0 0,-1 1,0-1,0 1,0-1,2 3,9 12,-12-16,0 0,0 0,0 0,0 0,0 0,1 0,-1-1,0 1,1 0,-1 0,0-1,1 1,-1-1,1 0,-1 1,1-1,-1 0,1 0,-1 0,2 0,-1 0,0 0,1-1,-1 0,0 1,1-1,-1 0,0 0,0 0,0-1,0 1,0 0,1-1,1-2,1-1,-1 1,0-1,0 1,0-1,0 0,-1-1,0 1,2-6,7-13,0-1,2 1,9-11,-19 28,0-1,-1 0,0 0,0 0,-1 0,1-4,-1 2,1 1,0-1,0 1,4-7,1 4,0 1,0-1,2 1,0 0,21-27,-25 31,0 1,1 0,-1 0,1 0,0 1,1 0,-1 0,17-11,-18 11,-2 1,1 1,0-1,0 1,0 0,0 0,0 1,4-2,-8 4,0 0,0 0,-1-1,1 1,0 0,0 0,0 0,0 0,0 1,0-1,0 0,0 0,0 0,0 1,0-1,0 0,-1 1,1-1,1 1,-1 1,0-1,0 0,1 1,-1-1,0 0,0 1,-1 0,1-1,0 1,0-1,-1 1,1 0,-1 0,1 0,1 6,0 0,0-1,1 1,1-1,-1 0,1 0,0 0,1-1,-1 1,1-1,1 0,2 2,-3-1,1-1,-2 1,1 0,-1 1,0-1,-1 1,1 0,-2 0,1 0,0 4,-1-5,-1-5,0-1,0 1,0 0,0-1,0 1,0 0,0-1,0 0,1 1,-1-1,1 0,-1 1,1-1,0 0,-1 0,-1-1,1 0,-1 1,1-1,0 0,-1 0,1 1,-1-1,1 0,0 0,-1 0,1 0,0 0,-1 0,1 0,0 0,-1 0,1 0,0 0,-1 0,1 0,-1-1,1 1,0 0,-1 0,1-1,-1 1,1 0,-1-1,1 1,-1-1,1 1,-1-1,1 1,-1-1,1 1,-1-1,0 1,1-1,-1 1,0-1,1 0,21-57,-16 39,2-1,9-17,-10 24,-3 6,0-1,0 1,1 0,6-7,-10 13,1-1,0 0,-1 1,1-1,0 1,0 0,0 0,0-1,0 1,0 1,0-1,1 0,-1 0,0 1,0-1,1 1,-1 0,0 0,1 0,0 0,23 2,-16 0,0-1,0-1,6 0,-13-1,1 1,0-1,-1 0,1 0,0 0,-1 0,1-1,-1 1,0-1,0 0,3-1,43-28,-36 24,0 0,-1-1,0 0,-1-1,6-6,-15 13,-1 0,1 1,0-1,0 0,0 1,-1 0,1 0,1-1,-1 1,0 0,0 0,0 1,0-1,1 0,-1 1,0 0,1-1,1 1,-3 0,1 1,-1-1,1 1,0-1,-1 1,1 0,-1-1,1 1,-1 0,1 0,-1 0,0 0,1 1,-1-1,0 0,0 0,0 1,0-1,0 1,0-1,0 1,-1-1,1 1,-1-1,1 2,1 2,-1-1,0 0,1 0,0 0,0-1,0 1,1 0,-1-1,1 1,0-1,0 0,0 0,0 0,0 0,3 1,-3-2,0 0,0 0,-1 1,1-1,0 1,-1 0,0 0,0 0,1 0,-1 0,1 0,-1-1,1 1,0-1,0 1,0 0,-1-3,-1 1,0-1,0 1,1-1,-1 1,0-1,1 0,-1 0,1 1,-1-1,0 0,1 0,-1 0,1-1,-1 1,0 0,1 0,-1-1,0 1,1-1,-1 1,1-1,0 0,-1-1,1 1,0 0,0 0,-1-1,1 1,-1-1,0 1,1-1,-1 1,0-1,0 0,0 0,12-28,-3 7,63-117,-67 129,-4 7,0 0,0 0,0 0,0 0,1 0,0 0,0 1,0-1,0 1,1 0,-1 0,1 0,3-1,78-51,-77 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6:21.056"/>
    </inkml:context>
    <inkml:brush xml:id="br0">
      <inkml:brushProperty name="width" value="0.025" units="cm"/>
      <inkml:brushProperty name="height" value="0.025" units="cm"/>
      <inkml:brushProperty name="color" value="#1F5FFE"/>
      <inkml:brushProperty name="ignorePressure" value="1"/>
    </inkml:brush>
  </inkml:definitions>
  <inkml:trace contextRef="#ctx0" brushRef="#br0">1 1,'2'0,"1"0,-1 0,1 0,0 0,-1 0,1 1,-1 0,0-1,1 1,-1 0,1 0,-1 0,0 0,0 1,0-1,0 1,0-1,0 1,0 0,0-1,0 1,-1 0,1 0,-1 1,2 1,0-1,0 1,0-1,1 0,0 0,-1 0,1 0,0-1,1 1,0 0,19 12,-16-10,-1 0,1 0,0-1,3 1,-5-3,0 1,-1 0,1 1,0-1,-1 1,0 0,0 0,0 1,1 1,-1-1,0 0,1 0,-1 0,1-1,1 1,-3-3,0 1,0-1,-1 1,1 0,-1 1,1-1,-1 1,0-1,-1 1,1 0,0 0,-1 0,1 1,0 2,0 0,1 0,0 0,0-1,1 0,-1 1,5 2,41 38,-38-36,-7-6,2-1,-1 1,1-2,-1 1,2 0,-2-1,0 0,0 0,-1 0,1 1,-1 0,0 0,2 2,-2-1,0 0,0 0,1 0,0-1,0 0,0 0,7 3,-10-6,1 1,-1-1,1 0,0 0,-1 0,1 0,0 0,0-1,0 0,0 0,-1 0,1 0,0-1,0 1,2-2,-4 1,1 0,-1 0,0-1,0 1,0-1,0 0,0 0,0 0,-1 0,1 0,-1 0,1 0,-1 0,14-16,-8 12,-1-1,1 0,-2 0,1-1,-1 0,0 0,0 0,0-3,-2 5,-3 5,1 0,0 0,-1 0,1-1,0 1,-1 0,1 0,0 0,0 0,0 0,0 1,0-1,0 0,0 0,0 0,0 1,1-1,-1 1,-1 0,1 0,0 1,0-1,-1 0,1 0,0 1,0-1,-1 0,1 1,0-1,-1 1,1-1,-1 1,1-1,0 1,-1-1,1 1,-1-1,1 1,-1 0,0-1,1 1,-1 0,0 0,1-1,-1 1,0 0,24 50,32 59,-54-107,0 1,0 0,1 1,-1-1,1-1,-1 1,1 0,0-1,1 1,-1-1,1 0,-1 0,1 0,0-1,0 0,3 2,-2-1,0 0,0-1,-1 2,1-1,-1 0,0 1,0 0,0 0,1 2,-1-1,0-1,0 1,1-1,-1 0,1-1,0 1,4 2,-5-4,-1 0,0 0,0 1,0-1,0 1,2 2,15 13,-19-17,0-1,1 1,-1-1,0 1,0-1,1 0,-1 1,0-1,1 0,-1 0,1 0,-1 0,0 0,1 0,-1 0,0 0,1-1,0 0,9-3,0-1,-1 0,1-1,-1 0,0-1,-1 0,0 0,0-1,0 0,4-7,-10 12,0 0,1 1,-1-1,1 1,0-1,0 1,0 0,1 1,-3 0,1-1,0 1,0 0,0-1,0 1,-1-1,1 0,-1 0,1 0,-1 0,0 0,0-1,0 1,0-1,0 1,0-2,0 0,-1 0,0-1,1 1,0 1,0-1,0 0,1 0,1-2,-3 6,-1-1,1 0,0 1,0-1,0 1,0-1,0 1,-1-1,1 1,0 0,0 0,0-1,0 1,0 0,0 0,0 0,0 0,0 0,0 0,0 0,0 0,0 0,0 1,0-1,0 0,0 1,0-1,0 0,0 1,-1-1,1 1,0 0,0-1,0 1,0 0,3 3,1 0,-1 1,0-1,-1 1,1 0,-1 0,0 0,0 0,1 5,0-3,0 0,0 0,0-1,1 1,2 2,-1-2,0 1,0 0,2 3,-4-4,0-1,1 1,-1-1,2 0,-1-1,1 1,15 14,-17-15,0-1,1 0,-1 0,1-1,-1 1,1-1,0 0,0 0,4 1,-3-2,-1 0,1 1,-1-1,0 1,0 0,0 1,0-1,0 1,-1 0,1 0,-1 0,1 3,-1-4,-1 0,1 0,0 0,0 0,0-1,0 0,1 1,-2-1,1-1,0 2,-1-1,1 0,-1 1,0-1,0 1,0 0,1 2,3 3,1 0,0 0,1-1,-1 0,1 0,1-1,-1-1,1 1,1-1,17 6,-23-10,-1 0,0 1,1-1,-1 1,0 0,0 0,0 1,0-1,0 1,-1 0,1 0,-1 0,1 2,-1-3,-1 1,1 0,-1 0,1-1,0 0,0 1,0-1,0 0,1 0,-1-1,0 1,1-1,-1 0,1 0,-1 0,2 0,-3 0,1-1,-1 0,0 1,1-1,-1 0,0 0,1 0,-1-1,0 1,0-1,1 1,-1-1,0 0,0 1,0-1,1 0,-1-1,0 1,-1 0,1-1,0 1,0-1,0 1,-1-1,2-1,1-4,0 0,0 0,2-7,10-17,-11 22,0 0,-1 0,2-7,5-9,-11 24,1 1,-1 0,0 0,0-1,0 1,0 0,0 0,0-1,1 1,-1 0,0 0,0 0,0-1,1 1,-1 0,0 0,0 0,0 0,1-1,-1 1,0 0,0 0,1 0,-1 0,0 0,0 0,1 0,-1 0,0 0,1 0,-1 0,0 0,0 0,1 0,-1 0,0 0,8 8,3 14,-8-15,0-1,1 1,0-1,0 0,1 0,0 0,0-1,0 1,1-1,0 0,9 9,-2 4,-11-16,0 1,0 0,0 0,0-1,0 0,1 1,2 1,10 8,0 1,9 10,-12-11,0 0,1-1,0-1,2 1,9 8,-21-16,0 0,0 0,1 0,-1-1,1 0,-1 1,1-1,0 0,0-1,4 2,-1-1,-1 0,1 0,-1 0,0 1,0 0,0 0,0 0,0 1,-1 0,1 0,-1 1,0-1,-1 1,1 0,-1 0,0 1,1 0,-3-2,0 0,1 0,0 0,0 0,0 0,1-1,-1 1,1-1,0 0,0 0,0 0,0-1,0 0,1 0,-1 0,1 0,-1 0,1-1,0 0,0 0,-1 0,1-1,0 1,0-1,2-1,1 2,0-2,1 1,-1-1,0 0,0-1,1 0,-5 0,-1 1,1-1,-1 0,1 1,-1-2,0 1,0 0,0-1,0 1,0-1,0 0,-1 0,2-3,8-8,1 0,0 1,9-7,-13 11,-7 8,-1 0,1 0,-1 1,1-1,-1 0,1 0,-1 1,1-1,0 1,0-1,-1 1,1 0,0-1,-1 1,1 0,0 0,0 1,-1-1,1 0,0 0,0 1,-1-1,1 1,-1 0,1-1,0 1,7 4,-1-1,1 1,-1 1,3 2,2 2,-7-6,0 1,-1 0,0 0,4 5,10 11,81 75,-96-93,1 1,-1-2,1 1,-1 0,1-1,0 0,3 1,-4-2,0 1,0-1,0 1,0 0,0 0,-1 0,1 1,-1-1,1 1,-1 0,0 0,1 1,-1 0,1 0,0 0,0-1,1 1,-1-1,1 0,0-1,4 3,-4-2,0-1,0 1,-1 0,1 0,-1 1,1 0,2 3,-2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5:14.36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1 959,'1'0,"4"0,4 0,2 0,2 0,0 0,1 0,2 0,-2 0,1 0,-1 0,0 0,1 0,-2-3,-2-1,0 0,0-2,1 0,-2 0,1 0,-2-2,-1 1,-1 0,1 2,-2-3,1 2,1 0,3 2,0-1,-3-1,-1-1,-1-1,1 1,-1 0,0 0,0 0,1 0,-1-2,1 2,-1-1,1 2,0-1,-2-2,2 2,-1-2,1 2,-2-1,2 2,1 1,0 0,0-1,0-1,-2-2,1 1,1 2,0-1,-3-1,2 1,0 2,3 1,2 2,-1-2,0 0,-3-3,1-1,0 0,2-1,1 1,1 2,-2 0,0 1,0 2,1 1,1 1,-1-2,-2-1,1 0,0 1,1 1,2 1,0 1,0-1,-1 1,1 1,0-1,-1 0,2 0,-1 0,0 0,0 0,0 0,0 0,-1 2,-2 0,-3 1,0 1,1-1,-2 2,2 0,-2 1,2 0,1-2,1-1,0-2,-1 3,0 0,2 0,0-1,1-1,0-1,-2-2,0 0,-3-3,2 0,0 1,1-2,0-1,-1 0,0 0,0 2,1 2,0-3,-1 0,1 1,1 1,0 1,1 1,-2-3,1 0,-1 1,1-2,0-2,1-1,1 0,-2-1,-1 0,0 3,1 1,0 2,1-1,1 0,-3-1,0 0,-1 1,2 2,1 0,0 2,1-1,0 2,0-1,-1-3,1-1,0 0,0 0,1 0,-2-2,1-1,1 2,-2-2,-3 1,2 1,-3 0,0 0,0 2,3 1,0 1,1 1,0 0,0 0,2 0,0 0,-1 1,0-1,-3 3,0 1,1-1,-1 0,-1 3,-3 1,-2 2,-2 2,1-2,0 2,1-2,2-3,2-1,3-3,1 0,1-2,0 0,0-1,1 1,0-1,-1 1,-2-2,-1 0,-1 0,2 1,1-2,0 1,1 0,-2-3,-2 0,1-1,1 0,1 2,0 1,-2-1,0-1,-1 1,3 1,-3-2,0 0,-2-1,0 1,1 1,-2-2,2-1,-1-2,-1-1,2 3,2 2,1 1,2 3,-3-2,-2-2,-1 0,-3-3,2 0,2 2,1 1,2 1,0 0,-1-1,0-1,1 1,0 2,-2-1,0 1,1 1,-3-3,1 0,-1-2,1 0,-1-1,-1 2,0-2,0 1,0 0,0 1,1 2,0-1,2-1,-2-1,0-1,-1 1,0 1,0-1,0 0,2 1,-1 1,1 1,0-3,-1 1,1 2,0-3,-1 1,2 1,-2 0,1 1,-3-2,2 0,-1-1,1 2,1 0,2 3,1 0,-2-2,0 0,2 1,0 0,1 1,0 1,0 0,-1 3,0 0,-2 1,-2 1,2-1,0-1,-2 3,1 0,2-1,1-1,-2 1,0 2,1 0,-3 3,1-1,2-2,-1 1,0-3,-3 3,-2-3,-2-2,2-3,0-3,0-2,3-2,1-1,2-3,-1 0,2 1,-1 4,-2-1,1 1,-2-1,0 0,-2 1,1 1,0-1,1 0,1 2,-1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5:27.7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0,'0'3,"3"1,1 3,0 1,-1 3,1 0,-1-2,0 2,-2 0,0 1,0 2,2-2,1-1,0 0,-2 1,2-3,-1 0,0 2,-1 1,-1 1,0 0,2-3,1 1,-1 1,0 0,-1 1,-1 0,0 0,2-1,1-1,0 0,-1 1,-1 0,-1 1,1-2,1 1,-1-1,-1 1,0 0,2-2,1 0,2-1,-1-2,-2 2,3 0,0 0,-1 1,-2 1,2 0,2-4,0 0,1-1,-1 0,-1 3,-2 1,-1 3,0-2,-1-1,0 1,2-2,1 1,-1 0,0 2,-2 0,-1 1,3-2,0 0,-1 0,0 1,-1 0,-1 1,1-1,0-1,3-2,1 0,-2 1,0-1,0 0,-1 0,3-1,0 0,0-2,0 2,-2 1,2 0,-1 0,0 1,1 0,2-2,2-1,-1 1,-2 2,0-1,-1 0,0-2,1 1,-3 1,3-1,-1 0,1 0,-2 1,2-1,0 0,-2 1,0-1,-1 0,2-1,0 1,2-1,0 1,-1 0,0-1,0 0,0 0,0 0,2-2,-1 0,-1 2,0 0,1-1,0 1,0 0,1-2,-1 0,1-1,2-1,1 0,-2 1,0 0,-1 1,-1 0,2-1,-2 2,0-1,1 0,3-2,0-1,1 0,1-2,0 0,0 0,1 0,-1 0,-1-2,-3 0,-2-2,0 0,2 1,-1-2,0 0,1 0,0 2,2 1,2 0,-1 2,2 0,-3 1,-1 2,0-1,1-1,-1 2,-1 0,-3 2,2 1,-1-1,3-1,0-2,1 1,2 0,-2 2,-1 0,-2 2,0 1,-1-2,0 0,0-1,3-2,-2 2,1 1,0-2,-1 1,0-1,1-1,-1 2,0 3,1 0,2-1,-2 0,-1-2,2 2,1-1,-1 1,-1-2,-3 2,2 0,0-2,-2 2,-1 1,0-1,3-2,0 2,0-1,-2 0,1 0,0-2,0 1,1 1,-1 1,-1 0,-1 1,1-2,0 2,1-1,0-1,0 0,-2 1,1 0,0 1,0 0,-1 0,-2 1,1-1,1 1,1-3,1 2,-1-1,2-2,-1 2,-1 1,-2 2,-1-1,0 0,1-2,1 1,1-1,1 0,-2 2,-1-1,0 2,1-2,1 0,-1-1,2-3,1 2,0 0,0 0,-1-2,1 0,0 2,-2 2,-1 1,-1-1,1 0,3-3,0 1,0 0,-2 0,1-1,-1 2,0 0,-1 1,1 0,0-1,1-1,0 2,-1-1,2 0,0 2,-1-1,2-2,0-1,2-2,-2 1,2 1,-3 0,-2 3,-1-1,-1 1,1-1,0 1,0-1,2-2,0 2,2-1,-2 1,0-2,-1 2,1 0,-1 0,0-1,-2 1,2-1,0 1,1-1,0 1,-1 0,0 1,-3 1,2-1,0 2,-1-1,4-1,-2 2,3-2,0-2,-1 1,0-1,1 1,1-2,-1 2,1-1,0 0,-2-1,0-1,1-1,1-1,-1 2,-1 1,-1-3,0-1,-1-2,1-2,0-2,-1-1,-1-1,1 1,0-2,0 1,-1-2,1 2,0-1,1 1,1 3,2 1,1 1,1 2,1 0,0 0,1 0,-1 0,-3 4,0 0,1 0,-1-1,2 0,0 1,0 1,2-1,-2 0,-3 0,2-1,-1-1,-2 2,0 1,1-1,1-1,2-1,-1 1,-2-1,-2 3,1 1,-2 2,0-1,2-1,-1 0,1-1,-1 1,0 1,2-2,0-2,-2 1,2-1,1 2,1 1,-2 1,0 1,-1-1,-1 0,-1 1,0-1,3-2,-1 0,-1 0,3-2,-2 2,-1 0,-1 2,1 0,2-1,-1 0,0-2,1 0,0 1,-3 1,-1 3,2 0,-1 0,0-2,-1 2,2-2,-2 2,3-1,-1-1,-1-1,2-2,1-1,-1 2,0-1,0 2,0-1,1-2,-2 3,1 0,1-2,1 3,2-1,-1 0,-2 0,1-2,-1 1,-1 1,1-1,1-2,0 0,-1 1,0-2,0 2,-2 1,2-1,2-1,0 0,-5-2,-6-1,-4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6:07.227"/>
    </inkml:context>
    <inkml:brush xml:id="br0">
      <inkml:brushProperty name="width" value="0.025" units="cm"/>
      <inkml:brushProperty name="height" value="0.025" units="cm"/>
      <inkml:brushProperty name="color" value="#E71225"/>
      <inkml:brushProperty name="ignorePressure" value="1"/>
    </inkml:brush>
  </inkml:definitions>
  <inkml:trace contextRef="#ctx0" brushRef="#br0">1 656,'0'8,"1"1,1-1,-1 0,1 0,1 0,-1 0,2 0,-1 0,1-1,0 1,6 14,0-1,-2 2,0-1,0 7,-8-28,0 0,0-1,0 1,0-1,0 1,0-1,0 1,0-1,1 1,-1-1,0 1,0-1,1 1,-1-1,0 1,0-1,1 1,-1-1,1 0,-1 1,0-1,1 0,-1 1,1-1,-1 0,1 1,-1-1,1 0,-1 0,1 0,-1 0,1 1,-1-1,2-1,-1 1,0 0,0-1,0 1,0-1,0 1,0-1,0 0,0 0,0 1,0-1,0 0,0 0,0 0,5-6,-1 0,0 0,0-1,0 0,4-12,-8 15,1 0,1 1,-1-1,1 0,-1 1,1-1,1 1,1-2,-5 6,0 0,1 0,-1 0,0-1,0 1,0 0,1 0,-1 0,0 0,0 0,1 0,-1 0,0 0,0 0,1 0,-1 0,0 0,0 0,1 0,-1 0,0 0,0 0,1 0,-1 0,0 0,0 0,0 0,1 0,-1 1,0-1,0 0,1 0,-1 0,0 0,0 1,0-1,0 0,1 0,-1 0,0 1,0-1,0 0,0 0,0 1,0-1,0 0,0 0,0 0,0 1,0-1,1 0,-1 0,0 1,-1-1,4 16,-3-16,2 82,-3 4,-1 3,1-50,1-14,0-1,1 1,3 10,-4-33,0 0,1 0,-1 0,1 0,-1 0,1 0,0-1,0 1,0 0,0-1,0 1,0-1,0 1,1-1,-1 1,0-1,1 0,-1 1,1-2,-1 1,1 0,-1-1,1 1,-1-1,1 1,0-1,-1 0,1 0,-1 0,1 0,0 0,-1 0,1 0,-1 0,1-1,-1 1,1 0,0-1,-1 0,0 1,1-1,6-3,0-1,0 1,0-2,-1 1,0-1,0 0,0 0,-1-1,0 0,4-6,-1 1,-1-1,0-1,-1 0,-1 0,0 0,-1-1,-3 9,0-1,-1 0,0 0,0 0,-1-2,0 2,1 0,0 1,0-1,0 0,2-3,0-1,-1 0,0 0,0-1,-1 1,0-1,-2-7,2-10,-1 28,0 0,0 0,0 0,0 0,0 0,0 0,0 1,0-1,0 0,1 0,-1 0,0 0,1 0,-1 0,0 1,1-1,0 0,-1 0,1 1,-1-1,1 0,0 0,0 1,0 0,-1 0,1 0,0 0,-1 0,1 0,0 0,-1 0,1 0,0 0,0 1,-1-1,1 0,-1 0,1 1,0-1,-1 0,1 1,-1-1,1 1,0-1,-1 1,6 4,-1 0,1 0,-1 1,3 5,11 20,-14-23,-1 0,1-1,1 1,3 2,2 3,-1 1,0 0,2 4,7 10,-19-27,1 0,-1 0,1 0,-1-1,1 1,-1 0,1 0,0-1,-1 1,1-1,0 1,0 0,-1-1,1 1,0-1,0 0,0 1,-1-1,1 0,0 1,0-1,0 0,0 0,0 0,0 0,0 0,0 0,0 0,0 0,1-1,-1 0,1 0,-1 0,0 0,0 0,1 0,-1 0,0-1,0 1,0 0,0-1,0 1,0-1,-1 1,1-1,0 1,52-116,-50 112,0 1,0 0,0 0,0 0,1 0,3-3,-3 4,-1 0,0 0,0 0,0-1,0 1,-1-1,0 0,1 0,-1 0,0 0,0-3,1 0,0 1,0-1,1 1,0 0,0 0,0 0,1 0,0 1,0 0,4-3,-7 6,-1 1,1-1,0 1,0 0,0 0,1 0,-1 0,0 0,0 0,1 0,-1 1,0-1,1 1,-1-1,0 1,1 0,-1 0,1 0,-1 0,0 1,1-1,-1 1,0-1,1 1,-1 0,0 0,0 0,0 0,0 0,0 1,0-1,0 1,0-1,0 1,1 1,6 7,0 1,0-1,-1 2,-1-1,4 8,-10-17,1 0,-1 0,0-1,0 1,1-1,-1 1,1-1,-1 0,1 0,0 0,-1 1,1-2,0 1,0 0,0 0,0 0,0-1,0 1,0-1,0 0,0 1,0-1,0 0,0 0,1-1,7 0,-1 0,0-1,1 0,-1-1,1-1,5 0,55-22,-53 21,0-2,5-2,-19 7,1-1,-1 0,0 1,1-1,-1 0,-1 0,4-4,8-9,-5 7,-1 0,1-1,-2 0,0-1,3-4,-4 6,1 0,0 0,8-8,-12 13,1 1,0-1,0 1,1 0,-1 0,1 0,-1 0,1 1,2-1,-4 2,-1 0,0 1,0-1,0 1,1-1,-1 1,0 0,1 0,-1 0,0 0,0 1,1-1,-1 0,0 1,0 0,1-1,-1 1,0 0,0 0,0 0,0 1,0-1,-1 0,1 1,1 0,2 4,-1 0,1 0,-1 0,0 1,-1-1,3 7,6 10,-11-21,1 0,-1-1,0 1,1-1,-1 1,1-1,0 0,-1 1,1-1,0 0,0 0,0 0,0-1,0 1,0 0,0-1,0 1,0-1,0 0,1 1,8-1,0 1,-1-2,8 0,1 0,-11 0,0-1,0 1,-1-1,1 0,0-1,-1 0,0 0,0-1,0 0,0 0,0 0,-1-1,15-8,2-1,19-15,4-6,-32 25,-9 6,0 0,0 0,0 0,0 0,-1-1,0 0,0 0,0-1,1 0,0 0,-1 1,2 0,-1 0,1 0,5-4,-10 8,1 0,-1 1,1-1,0 0,-1 0,1 1,-1-1,1 1,0-1,-1 1,1 0,0 0,0 0,-1 0,1 0,0 0,-1 0,1 0,0 1,0-1,-1 1,1-1,-1 1,1 0,-1 0,1-1,-1 1,1 0,-1 0,1 1,-1-1,0 0,0 0,0 0,1 2,1 1,-1 1,1-1,-1 1,0-1,-1 1,1 0,-1-1,0 1,0 0,0 0,-1 0,1 5,-1-4,0 0,1 0,0 0,0 0,1-1,0 1,0 0,2 3,-2-6,0-1,0 0,0 0,1 0,-1 0,0 0,1-1,0 1,-1-1,1 1,0-1,0 0,-1 0,1 0,22 10,-1 12,-21-20,0 0,0 0,0 0,0-1,0 1,0-1,1 0,-1 0,1 0,2 1,-3-2,0 1,0-1,0 1,0 0,0 0,-1 0,1 0,0 0,-1 1,0-1,0 1,0-1,2 3,9 12,-12-16,0 0,0 0,0 0,0 0,0 0,1 0,-1-1,0 1,1 0,-1 0,0-1,1 1,-1-1,1 0,-1 1,1-1,-1 0,1 0,-1 0,2 0,-1 0,0 0,1-1,-1 0,0 1,1-1,-1 0,0 0,0 0,0-1,0 1,0 0,1-1,1-2,1-1,-1 1,0-1,0 1,0-1,0 0,-1-1,0 1,2-6,7-13,0-1,2 1,9-11,-19 28,0-1,-1 0,0 0,0 0,-1 0,1-4,-1 2,1 1,0-1,0 1,4-7,1 4,0 1,0-1,2 1,0 0,21-27,-25 31,0 1,1 0,-1 0,1 0,0 1,1 0,-1 0,17-11,-18 11,-2 1,1 1,0-1,0 1,0 0,0 0,0 1,4-2,-8 4,0 0,0 0,-1-1,1 1,0 0,0 0,0 0,0 0,0 1,0-1,0 0,0 0,0 0,0 1,0-1,0 0,-1 1,1-1,1 1,-1 1,0-1,0 0,1 1,-1-1,0 0,0 1,-1 0,1-1,0 1,0-1,-1 1,1 0,-1 0,1 0,1 6,0 0,0-1,1 1,1-1,-1 0,1 0,0 0,1-1,-1 1,1-1,1 0,2 2,-3-1,1-1,-2 1,1 0,-1 1,0-1,-1 1,1 0,-2 0,1 0,0 4,-1-5,-1-5,0-1,0 1,0 0,0-1,0 1,0 0,0-1,0 0,1 1,-1-1,1 0,-1 1,1-1,0 0,-1 0,-1-1,1 0,-1 1,1-1,0 0,-1 0,1 1,-1-1,1 0,0 0,-1 0,1 0,0 0,-1 0,1 0,0 0,-1 0,1 0,0 0,-1 0,1 0,-1-1,1 1,0 0,-1 0,1-1,-1 1,1 0,-1-1,1 1,-1-1,1 1,-1-1,1 1,-1-1,1 1,-1-1,0 1,1-1,-1 1,0-1,1 0,21-57,-16 39,2-1,9-17,-10 24,-3 6,0-1,0 1,1 0,6-7,-10 13,1-1,0 0,-1 1,1-1,0 1,0 0,0 0,0-1,0 1,0 1,0-1,1 0,-1 0,0 1,0-1,1 1,-1 0,0 0,1 0,0 0,23 2,-16 0,0-1,0-1,6 0,-13-1,1 1,0-1,-1 0,1 0,0 0,-1 0,1-1,-1 1,0-1,0 0,3-1,43-28,-36 24,0 0,-1-1,0 0,-1-1,6-6,-15 13,-1 0,1 1,0-1,0 0,0 1,-1 0,1 0,1-1,-1 1,0 0,0 0,0 1,0-1,1 0,-1 1,0 0,1-1,1 1,-3 0,1 1,-1-1,1 1,0-1,-1 1,1 0,-1-1,1 1,-1 0,1 0,-1 0,0 0,1 1,-1-1,0 0,0 0,0 1,0-1,0 1,0-1,0 1,-1-1,1 1,-1-1,1 2,1 2,-1-1,0 0,1 0,0 0,0-1,0 1,1 0,-1-1,1 1,0-1,0 0,0 0,0 0,0 0,3 1,-3-2,0 0,0 0,-1 1,1-1,0 1,-1 0,0 0,0 0,1 0,-1 0,1 0,-1-1,1 1,0-1,0 1,0 0,-1-3,-1 1,0-1,0 1,1-1,-1 1,0-1,1 0,-1 0,1 1,-1-1,0 0,1 0,-1 0,1-1,-1 1,0 0,1 0,-1-1,0 1,1-1,-1 1,1-1,0 0,-1-1,1 1,0 0,0 0,-1-1,1 1,-1-1,0 1,1-1,-1 1,0-1,0 0,0 0,12-28,-3 7,63-117,-67 129,-4 7,0 0,0 0,0 0,0 0,1 0,0 0,0 1,0-1,0 1,1 0,-1 0,1 0,3-1,78-51,-77 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6:21.056"/>
    </inkml:context>
    <inkml:brush xml:id="br0">
      <inkml:brushProperty name="width" value="0.025" units="cm"/>
      <inkml:brushProperty name="height" value="0.025" units="cm"/>
      <inkml:brushProperty name="color" value="#1F5FFE"/>
      <inkml:brushProperty name="ignorePressure" value="1"/>
    </inkml:brush>
  </inkml:definitions>
  <inkml:trace contextRef="#ctx0" brushRef="#br0">1 1,'2'0,"1"0,-1 0,1 0,0 0,-1 0,1 1,-1 0,0-1,1 1,-1 0,1 0,-1 0,0 0,0 1,0-1,0 1,0-1,0 1,0 0,0-1,0 1,-1 0,1 0,-1 1,2 1,0-1,0 1,0-1,1 0,0 0,-1 0,1 0,0-1,1 1,0 0,19 12,-16-10,-1 0,1 0,0-1,3 1,-5-3,0 1,-1 0,1 1,0-1,-1 1,0 0,0 0,0 1,1 1,-1-1,0 0,1 0,-1 0,1-1,1 1,-3-3,0 1,0-1,-1 1,1 0,-1 1,1-1,-1 1,0-1,-1 1,1 0,0 0,-1 0,1 1,0 2,0 0,1 0,0 0,0-1,1 0,-1 1,5 2,41 38,-38-36,-7-6,2-1,-1 1,1-2,-1 1,2 0,-2-1,0 0,0 0,-1 0,1 1,-1 0,0 0,2 2,-2-1,0 0,0 0,1 0,0-1,0 0,0 0,7 3,-10-6,1 1,-1-1,1 0,0 0,-1 0,1 0,0 0,0-1,0 0,0 0,-1 0,1 0,0-1,0 1,2-2,-4 1,1 0,-1 0,0-1,0 1,0-1,0 0,0 0,0 0,-1 0,1 0,-1 0,1 0,-1 0,14-16,-8 12,-1-1,1 0,-2 0,1-1,-1 0,0 0,0 0,0-3,-2 5,-3 5,1 0,0 0,-1 0,1-1,0 1,-1 0,1 0,0 0,0 0,0 0,0 1,0-1,0 0,0 0,0 0,0 1,1-1,-1 1,-1 0,1 0,0 1,0-1,-1 0,1 0,0 1,0-1,-1 0,1 1,0-1,-1 1,1-1,-1 1,1-1,0 1,-1-1,1 1,-1-1,1 1,-1 0,0-1,1 1,-1 0,0 0,1-1,-1 1,0 0,24 50,32 59,-54-107,0 1,0 0,1 1,-1-1,1-1,-1 1,1 0,0-1,1 1,-1-1,1 0,-1 0,1 0,0-1,0 0,3 2,-2-1,0 0,0-1,-1 2,1-1,-1 0,0 1,0 0,0 0,1 2,-1-1,0-1,0 1,1-1,-1 0,1-1,0 1,4 2,-5-4,-1 0,0 0,0 1,0-1,0 1,2 2,15 13,-19-17,0-1,1 1,-1-1,0 1,0-1,1 0,-1 1,0-1,1 0,-1 0,1 0,-1 0,0 0,1 0,-1 0,0 0,1-1,0 0,9-3,0-1,-1 0,1-1,-1 0,0-1,-1 0,0 0,0-1,0 0,4-7,-10 12,0 0,1 1,-1-1,1 1,0-1,0 1,0 0,1 1,-3 0,1-1,0 1,0 0,0-1,0 1,-1-1,1 0,-1 0,1 0,-1 0,0 0,0-1,0 1,0-1,0 1,0-2,0 0,-1 0,0-1,1 1,0 1,0-1,0 0,1 0,1-2,-3 6,-1-1,1 0,0 1,0-1,0 1,0-1,0 1,-1-1,1 1,0 0,0 0,0-1,0 1,0 0,0 0,0 0,0 0,0 0,0 0,0 0,0 0,0 0,0 1,0-1,0 0,0 1,0-1,0 0,0 1,-1-1,1 1,0 0,0-1,0 1,0 0,3 3,1 0,-1 1,0-1,-1 1,1 0,-1 0,0 0,0 0,1 5,0-3,0 0,0 0,0-1,1 1,2 2,-1-2,0 1,0 0,2 3,-4-4,0-1,1 1,-1-1,2 0,-1-1,1 1,15 14,-17-15,0-1,1 0,-1 0,1-1,-1 1,1-1,0 0,0 0,4 1,-3-2,-1 0,1 1,-1-1,0 1,0 0,0 1,0-1,0 1,-1 0,1 0,-1 0,1 3,-1-4,-1 0,1 0,0 0,0 0,0-1,0 0,1 1,-2-1,1-1,0 2,-1-1,1 0,-1 1,0-1,0 1,0 0,1 2,3 3,1 0,0 0,1-1,-1 0,1 0,1-1,-1-1,1 1,1-1,17 6,-23-10,-1 0,0 1,1-1,-1 1,0 0,0 0,0 1,0-1,0 1,-1 0,1 0,-1 0,1 2,-1-3,-1 1,1 0,-1 0,1-1,0 0,0 1,0-1,0 0,1 0,-1-1,0 1,1-1,-1 0,1 0,-1 0,2 0,-3 0,1-1,-1 0,0 1,1-1,-1 0,0 0,1 0,-1-1,0 1,0-1,1 1,-1-1,0 0,0 1,0-1,1 0,-1-1,0 1,-1 0,1-1,0 1,0-1,0 1,-1-1,2-1,1-4,0 0,0 0,2-7,10-17,-11 22,0 0,-1 0,2-7,5-9,-11 24,1 1,-1 0,0 0,0-1,0 1,0 0,0 0,0-1,1 1,-1 0,0 0,0 0,0-1,1 1,-1 0,0 0,0 0,0 0,1-1,-1 1,0 0,0 0,1 0,-1 0,0 0,0 0,1 0,-1 0,0 0,1 0,-1 0,0 0,0 0,1 0,-1 0,0 0,8 8,3 14,-8-15,0-1,1 1,0-1,0 0,1 0,0 0,0-1,0 1,1-1,0 0,9 9,-2 4,-11-16,0 1,0 0,0 0,0-1,0 0,1 1,2 1,10 8,0 1,9 10,-12-11,0 0,1-1,0-1,2 1,9 8,-21-16,0 0,0 0,1 0,-1-1,1 0,-1 1,1-1,0 0,0-1,4 2,-1-1,-1 0,1 0,-1 0,0 1,0 0,0 0,0 0,0 1,-1 0,1 0,-1 1,0-1,-1 1,1 0,-1 0,0 1,1 0,-3-2,0 0,1 0,0 0,0 0,0 0,1-1,-1 1,1-1,0 0,0 0,0 0,0-1,0 0,1 0,-1 0,1 0,-1 0,1-1,0 0,0 0,-1 0,1-1,0 1,0-1,2-1,1 2,0-2,1 1,-1-1,0 0,0-1,1 0,-5 0,-1 1,1-1,-1 0,1 1,-1-2,0 1,0 0,0-1,0 1,0-1,0 0,-1 0,2-3,8-8,1 0,0 1,9-7,-13 11,-7 8,-1 0,1 0,-1 1,1-1,-1 0,1 0,-1 1,1-1,0 1,0-1,-1 1,1 0,0-1,-1 1,1 0,0 0,0 1,-1-1,1 0,0 0,0 1,-1-1,1 1,-1 0,1-1,0 1,7 4,-1-1,1 1,-1 1,3 2,2 2,-7-6,0 1,-1 0,0 0,4 5,10 11,81 75,-96-93,1 1,-1-2,1 1,-1 0,1-1,0 0,3 1,-4-2,0 1,0-1,0 1,0 0,0 0,-1 0,1 1,-1-1,1 1,-1 0,0 0,1 1,-1 0,1 0,0 0,0-1,1 1,-1-1,1 0,0-1,4 3,-4-2,0-1,0 1,-1 0,1 0,-1 1,1 0,2 3,-2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5:27.7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0,'0'3,"3"1,1 3,0 1,-1 3,1 0,-1-2,0 2,-2 0,0 1,0 2,2-2,1-1,0 0,-2 1,2-3,-1 0,0 2,-1 1,-1 1,0 0,2-3,1 1,-1 1,0 0,-1 1,-1 0,0 0,2-1,1-1,0 0,-1 1,-1 0,-1 1,1-2,1 1,-1-1,-1 1,0 0,2-2,1 0,2-1,-1-2,-2 2,3 0,0 0,-1 1,-2 1,2 0,2-4,0 0,1-1,-1 0,-1 3,-2 1,-1 3,0-2,-1-1,0 1,2-2,1 1,-1 0,0 2,-2 0,-1 1,3-2,0 0,-1 0,0 1,-1 0,-1 1,1-1,0-1,3-2,1 0,-2 1,0-1,0 0,-1 0,3-1,0 0,0-2,0 2,-2 1,2 0,-1 0,0 1,1 0,2-2,2-1,-1 1,-2 2,0-1,-1 0,0-2,1 1,-3 1,3-1,-1 0,1 0,-2 1,2-1,0 0,-2 1,0-1,-1 0,2-1,0 1,2-1,0 1,-1 0,0-1,0 0,0 0,0 0,2-2,-1 0,-1 2,0 0,1-1,0 1,0 0,1-2,-1 0,1-1,2-1,1 0,-2 1,0 0,-1 1,-1 0,2-1,-2 2,0-1,1 0,3-2,0-1,1 0,1-2,0 0,0 0,1 0,-1 0,-1-2,-3 0,-2-2,0 0,2 1,-1-2,0 0,1 0,0 2,2 1,2 0,-1 2,2 0,-3 1,-1 2,0-1,1-1,-1 2,-1 0,-3 2,2 1,-1-1,3-1,0-2,1 1,2 0,-2 2,-1 0,-2 2,0 1,-1-2,0 0,0-1,3-2,-2 2,1 1,0-2,-1 1,0-1,1-1,-1 2,0 3,1 0,2-1,-2 0,-1-2,2 2,1-1,-1 1,-1-2,-3 2,2 0,0-2,-2 2,-1 1,0-1,3-2,0 2,0-1,-2 0,1 0,0-2,0 1,1 1,-1 1,-1 0,-1 1,1-2,0 2,1-1,0-1,0 0,-2 1,1 0,0 1,0 0,-1 0,-2 1,1-1,1 1,1-3,1 2,-1-1,2-2,-1 2,-1 1,-2 2,-1-1,0 0,1-2,1 1,1-1,1 0,-2 2,-1-1,0 2,1-2,1 0,-1-1,2-3,1 2,0 0,0 0,-1-2,1 0,0 2,-2 2,-1 1,-1-1,1 0,3-3,0 1,0 0,-2 0,1-1,-1 2,0 0,-1 1,1 0,0-1,1-1,0 2,-1-1,2 0,0 2,-1-1,2-2,0-1,2-2,-2 1,2 1,-3 0,-2 3,-1-1,-1 1,1-1,0 1,0-1,2-2,0 2,2-1,-2 1,0-2,-1 2,1 0,-1 0,0-1,-2 1,2-1,0 1,1-1,0 1,-1 0,0 1,-3 1,2-1,0 2,-1-1,4-1,-2 2,3-2,0-2,-1 1,0-1,1 1,1-2,-1 2,1-1,0 0,-2-1,0-1,1-1,1-1,-1 2,-1 1,-1-3,0-1,-1-2,1-2,0-2,-1-1,-1-1,1 1,0-2,0 1,-1-2,1 2,0-1,1 1,1 3,2 1,1 1,1 2,1 0,0 0,1 0,-1 0,-3 4,0 0,1 0,-1-1,2 0,0 1,0 1,2-1,-2 0,-3 0,2-1,-1-1,-2 2,0 1,1-1,1-1,2-1,-1 1,-2-1,-2 3,1 1,-2 2,0-1,2-1,-1 0,1-1,-1 1,0 1,2-2,0-2,-2 1,2-1,1 2,1 1,-2 1,0 1,-1-1,-1 0,-1 1,0-1,3-2,-1 0,-1 0,3-2,-2 2,-1 0,-1 2,1 0,2-1,-1 0,0-2,1 0,0 1,-3 1,-1 3,2 0,-1 0,0-2,-1 2,2-2,-2 2,3-1,-1-1,-1-1,2-2,1-1,-1 2,0-1,0 2,0-1,1-2,-2 3,1 0,1-2,1 3,2-1,-1 0,-2 0,1-2,-1 1,-1 1,1-1,1-2,0 0,-1 1,0-2,0 2,-2 1,2-1,2-1,0 0,-5-2,-6-1,-4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6:07.227"/>
    </inkml:context>
    <inkml:brush xml:id="br0">
      <inkml:brushProperty name="width" value="0.025" units="cm"/>
      <inkml:brushProperty name="height" value="0.025" units="cm"/>
      <inkml:brushProperty name="color" value="#E71225"/>
      <inkml:brushProperty name="ignorePressure" value="1"/>
    </inkml:brush>
  </inkml:definitions>
  <inkml:trace contextRef="#ctx0" brushRef="#br0">1 656,'0'8,"1"1,1-1,-1 0,1 0,1 0,-1 0,2 0,-1 0,1-1,0 1,6 14,0-1,-2 2,0-1,0 7,-8-28,0 0,0-1,0 1,0-1,0 1,0-1,0 1,0-1,1 1,-1-1,0 1,0-1,1 1,-1-1,0 1,0-1,1 1,-1-1,1 0,-1 1,0-1,1 0,-1 1,1-1,-1 0,1 1,-1-1,1 0,-1 0,1 0,-1 0,1 1,-1-1,2-1,-1 1,0 0,0-1,0 1,0-1,0 1,0-1,0 0,0 0,0 1,0-1,0 0,0 0,0 0,5-6,-1 0,0 0,0-1,0 0,4-12,-8 15,1 0,1 1,-1-1,1 0,-1 1,1-1,1 1,1-2,-5 6,0 0,1 0,-1 0,0-1,0 1,0 0,1 0,-1 0,0 0,0 0,1 0,-1 0,0 0,0 0,1 0,-1 0,0 0,0 0,1 0,-1 0,0 0,0 0,1 0,-1 0,0 0,0 0,0 0,1 0,-1 1,0-1,0 0,1 0,-1 0,0 0,0 1,0-1,0 0,1 0,-1 0,0 1,0-1,0 0,0 0,0 1,0-1,0 0,0 0,0 0,0 1,0-1,1 0,-1 0,0 1,-1-1,4 16,-3-16,2 82,-3 4,-1 3,1-50,1-14,0-1,1 1,3 10,-4-33,0 0,1 0,-1 0,1 0,-1 0,1 0,0-1,0 1,0 0,0-1,0 1,0-1,0 1,1-1,-1 1,0-1,1 0,-1 1,1-2,-1 1,1 0,-1-1,1 1,-1-1,1 1,0-1,-1 0,1 0,-1 0,1 0,0 0,-1 0,1 0,-1 0,1-1,-1 1,1 0,0-1,-1 0,0 1,1-1,6-3,0-1,0 1,0-2,-1 1,0-1,0 0,0 0,-1-1,0 0,4-6,-1 1,-1-1,0-1,-1 0,-1 0,0 0,-1-1,-3 9,0-1,-1 0,0 0,0 0,-1-2,0 2,1 0,0 1,0-1,0 0,2-3,0-1,-1 0,0 0,0-1,-1 1,0-1,-2-7,2-10,-1 28,0 0,0 0,0 0,0 0,0 0,0 0,0 1,0-1,0 0,1 0,-1 0,0 0,1 0,-1 0,0 1,1-1,0 0,-1 0,1 1,-1-1,1 0,0 0,0 1,0 0,-1 0,1 0,0 0,-1 0,1 0,0 0,-1 0,1 0,0 0,0 1,-1-1,1 0,-1 0,1 1,0-1,-1 0,1 1,-1-1,1 1,0-1,-1 1,6 4,-1 0,1 0,-1 1,3 5,11 20,-14-23,-1 0,1-1,1 1,3 2,2 3,-1 1,0 0,2 4,7 10,-19-27,1 0,-1 0,1 0,-1-1,1 1,-1 0,1 0,0-1,-1 1,1-1,0 1,0 0,-1-1,1 1,0-1,0 0,0 1,-1-1,1 0,0 1,0-1,0 0,0 0,0 0,0 0,0 0,0 0,0 0,0 0,1-1,-1 0,1 0,-1 0,0 0,0 0,1 0,-1 0,0-1,0 1,0 0,0-1,0 1,0-1,-1 1,1-1,0 1,52-116,-50 112,0 1,0 0,0 0,0 0,1 0,3-3,-3 4,-1 0,0 0,0 0,0-1,0 1,-1-1,0 0,1 0,-1 0,0 0,0-3,1 0,0 1,0-1,1 1,0 0,0 0,0 0,1 0,0 1,0 0,4-3,-7 6,-1 1,1-1,0 1,0 0,0 0,1 0,-1 0,0 0,0 0,1 0,-1 1,0-1,1 1,-1-1,0 1,1 0,-1 0,1 0,-1 0,0 1,1-1,-1 1,0-1,1 1,-1 0,0 0,0 0,0 0,0 0,0 1,0-1,0 1,0-1,0 1,1 1,6 7,0 1,0-1,-1 2,-1-1,4 8,-10-17,1 0,-1 0,0-1,0 1,1-1,-1 1,1-1,-1 0,1 0,0 0,-1 1,1-2,0 1,0 0,0 0,0 0,0-1,0 1,0-1,0 0,0 1,0-1,0 0,0 0,1-1,7 0,-1 0,0-1,1 0,-1-1,1-1,5 0,55-22,-53 21,0-2,5-2,-19 7,1-1,-1 0,0 1,1-1,-1 0,-1 0,4-4,8-9,-5 7,-1 0,1-1,-2 0,0-1,3-4,-4 6,1 0,0 0,8-8,-12 13,1 1,0-1,0 1,1 0,-1 0,1 0,-1 0,1 1,2-1,-4 2,-1 0,0 1,0-1,0 1,1-1,-1 1,0 0,1 0,-1 0,0 0,0 1,1-1,-1 0,0 1,0 0,1-1,-1 1,0 0,0 0,0 0,0 1,0-1,-1 0,1 1,1 0,2 4,-1 0,1 0,-1 0,0 1,-1-1,3 7,6 10,-11-21,1 0,-1-1,0 1,1-1,-1 1,1-1,0 0,-1 1,1-1,0 0,0 0,0 0,0-1,0 1,0 0,0-1,0 1,0-1,0 0,1 1,8-1,0 1,-1-2,8 0,1 0,-11 0,0-1,0 1,-1-1,1 0,0-1,-1 0,0 0,0-1,0 0,0 0,0 0,-1-1,15-8,2-1,19-15,4-6,-32 25,-9 6,0 0,0 0,0 0,0 0,-1-1,0 0,0 0,0-1,1 0,0 0,-1 1,2 0,-1 0,1 0,5-4,-10 8,1 0,-1 1,1-1,0 0,-1 0,1 1,-1-1,1 1,0-1,-1 1,1 0,0 0,0 0,-1 0,1 0,0 0,-1 0,1 0,0 1,0-1,-1 1,1-1,-1 1,1 0,-1 0,1-1,-1 1,1 0,-1 0,1 1,-1-1,0 0,0 0,0 0,1 2,1 1,-1 1,1-1,-1 1,0-1,-1 1,1 0,-1-1,0 1,0 0,0 0,-1 0,1 5,-1-4,0 0,1 0,0 0,0 0,1-1,0 1,0 0,2 3,-2-6,0-1,0 0,0 0,1 0,-1 0,0 0,1-1,0 1,-1-1,1 1,0-1,0 0,-1 0,1 0,22 10,-1 12,-21-20,0 0,0 0,0 0,0-1,0 1,0-1,1 0,-1 0,1 0,2 1,-3-2,0 1,0-1,0 1,0 0,0 0,-1 0,1 0,0 0,-1 1,0-1,0 1,0-1,2 3,9 12,-12-16,0 0,0 0,0 0,0 0,0 0,1 0,-1-1,0 1,1 0,-1 0,0-1,1 1,-1-1,1 0,-1 1,1-1,-1 0,1 0,-1 0,2 0,-1 0,0 0,1-1,-1 0,0 1,1-1,-1 0,0 0,0 0,0-1,0 1,0 0,1-1,1-2,1-1,-1 1,0-1,0 1,0-1,0 0,-1-1,0 1,2-6,7-13,0-1,2 1,9-11,-19 28,0-1,-1 0,0 0,0 0,-1 0,1-4,-1 2,1 1,0-1,0 1,4-7,1 4,0 1,0-1,2 1,0 0,21-27,-25 31,0 1,1 0,-1 0,1 0,0 1,1 0,-1 0,17-11,-18 11,-2 1,1 1,0-1,0 1,0 0,0 0,0 1,4-2,-8 4,0 0,0 0,-1-1,1 1,0 0,0 0,0 0,0 0,0 1,0-1,0 0,0 0,0 0,0 1,0-1,0 0,-1 1,1-1,1 1,-1 1,0-1,0 0,1 1,-1-1,0 0,0 1,-1 0,1-1,0 1,0-1,-1 1,1 0,-1 0,1 0,1 6,0 0,0-1,1 1,1-1,-1 0,1 0,0 0,1-1,-1 1,1-1,1 0,2 2,-3-1,1-1,-2 1,1 0,-1 1,0-1,-1 1,1 0,-2 0,1 0,0 4,-1-5,-1-5,0-1,0 1,0 0,0-1,0 1,0 0,0-1,0 0,1 1,-1-1,1 0,-1 1,1-1,0 0,-1 0,-1-1,1 0,-1 1,1-1,0 0,-1 0,1 1,-1-1,1 0,0 0,-1 0,1 0,0 0,-1 0,1 0,0 0,-1 0,1 0,0 0,-1 0,1 0,-1-1,1 1,0 0,-1 0,1-1,-1 1,1 0,-1-1,1 1,-1-1,1 1,-1-1,1 1,-1-1,1 1,-1-1,0 1,1-1,-1 1,0-1,1 0,21-57,-16 39,2-1,9-17,-10 24,-3 6,0-1,0 1,1 0,6-7,-10 13,1-1,0 0,-1 1,1-1,0 1,0 0,0 0,0-1,0 1,0 1,0-1,1 0,-1 0,0 1,0-1,1 1,-1 0,0 0,1 0,0 0,23 2,-16 0,0-1,0-1,6 0,-13-1,1 1,0-1,-1 0,1 0,0 0,-1 0,1-1,-1 1,0-1,0 0,3-1,43-28,-36 24,0 0,-1-1,0 0,-1-1,6-6,-15 13,-1 0,1 1,0-1,0 0,0 1,-1 0,1 0,1-1,-1 1,0 0,0 0,0 1,0-1,1 0,-1 1,0 0,1-1,1 1,-3 0,1 1,-1-1,1 1,0-1,-1 1,1 0,-1-1,1 1,-1 0,1 0,-1 0,0 0,1 1,-1-1,0 0,0 0,0 1,0-1,0 1,0-1,0 1,-1-1,1 1,-1-1,1 2,1 2,-1-1,0 0,1 0,0 0,0-1,0 1,1 0,-1-1,1 1,0-1,0 0,0 0,0 0,0 0,3 1,-3-2,0 0,0 0,-1 1,1-1,0 1,-1 0,0 0,0 0,1 0,-1 0,1 0,-1-1,1 1,0-1,0 1,0 0,-1-3,-1 1,0-1,0 1,1-1,-1 1,0-1,1 0,-1 0,1 1,-1-1,0 0,1 0,-1 0,1-1,-1 1,0 0,1 0,-1-1,0 1,1-1,-1 1,1-1,0 0,-1-1,1 1,0 0,0 0,-1-1,1 1,-1-1,0 1,1-1,-1 1,0-1,0 0,0 0,12-28,-3 7,63-117,-67 129,-4 7,0 0,0 0,0 0,0 0,1 0,0 0,0 1,0-1,0 1,1 0,-1 0,1 0,3-1,78-51,-77 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6:21.056"/>
    </inkml:context>
    <inkml:brush xml:id="br0">
      <inkml:brushProperty name="width" value="0.025" units="cm"/>
      <inkml:brushProperty name="height" value="0.025" units="cm"/>
      <inkml:brushProperty name="color" value="#1F5FFE"/>
      <inkml:brushProperty name="ignorePressure" value="1"/>
    </inkml:brush>
  </inkml:definitions>
  <inkml:trace contextRef="#ctx0" brushRef="#br0">1 1,'2'0,"1"0,-1 0,1 0,0 0,-1 0,1 1,-1 0,0-1,1 1,-1 0,1 0,-1 0,0 0,0 1,0-1,0 1,0-1,0 1,0 0,0-1,0 1,-1 0,1 0,-1 1,2 1,0-1,0 1,0-1,1 0,0 0,-1 0,1 0,0-1,1 1,0 0,19 12,-16-10,-1 0,1 0,0-1,3 1,-5-3,0 1,-1 0,1 1,0-1,-1 1,0 0,0 0,0 1,1 1,-1-1,0 0,1 0,-1 0,1-1,1 1,-3-3,0 1,0-1,-1 1,1 0,-1 1,1-1,-1 1,0-1,-1 1,1 0,0 0,-1 0,1 1,0 2,0 0,1 0,0 0,0-1,1 0,-1 1,5 2,41 38,-38-36,-7-6,2-1,-1 1,1-2,-1 1,2 0,-2-1,0 0,0 0,-1 0,1 1,-1 0,0 0,2 2,-2-1,0 0,0 0,1 0,0-1,0 0,0 0,7 3,-10-6,1 1,-1-1,1 0,0 0,-1 0,1 0,0 0,0-1,0 0,0 0,-1 0,1 0,0-1,0 1,2-2,-4 1,1 0,-1 0,0-1,0 1,0-1,0 0,0 0,0 0,-1 0,1 0,-1 0,1 0,-1 0,14-16,-8 12,-1-1,1 0,-2 0,1-1,-1 0,0 0,0 0,0-3,-2 5,-3 5,1 0,0 0,-1 0,1-1,0 1,-1 0,1 0,0 0,0 0,0 0,0 1,0-1,0 0,0 0,0 0,0 1,1-1,-1 1,-1 0,1 0,0 1,0-1,-1 0,1 0,0 1,0-1,-1 0,1 1,0-1,-1 1,1-1,-1 1,1-1,0 1,-1-1,1 1,-1-1,1 1,-1 0,0-1,1 1,-1 0,0 0,1-1,-1 1,0 0,24 50,32 59,-54-107,0 1,0 0,1 1,-1-1,1-1,-1 1,1 0,0-1,1 1,-1-1,1 0,-1 0,1 0,0-1,0 0,3 2,-2-1,0 0,0-1,-1 2,1-1,-1 0,0 1,0 0,0 0,1 2,-1-1,0-1,0 1,1-1,-1 0,1-1,0 1,4 2,-5-4,-1 0,0 0,0 1,0-1,0 1,2 2,15 13,-19-17,0-1,1 1,-1-1,0 1,0-1,1 0,-1 1,0-1,1 0,-1 0,1 0,-1 0,0 0,1 0,-1 0,0 0,1-1,0 0,9-3,0-1,-1 0,1-1,-1 0,0-1,-1 0,0 0,0-1,0 0,4-7,-10 12,0 0,1 1,-1-1,1 1,0-1,0 1,0 0,1 1,-3 0,1-1,0 1,0 0,0-1,0 1,-1-1,1 0,-1 0,1 0,-1 0,0 0,0-1,0 1,0-1,0 1,0-2,0 0,-1 0,0-1,1 1,0 1,0-1,0 0,1 0,1-2,-3 6,-1-1,1 0,0 1,0-1,0 1,0-1,0 1,-1-1,1 1,0 0,0 0,0-1,0 1,0 0,0 0,0 0,0 0,0 0,0 0,0 0,0 0,0 0,0 1,0-1,0 0,0 1,0-1,0 0,0 1,-1-1,1 1,0 0,0-1,0 1,0 0,3 3,1 0,-1 1,0-1,-1 1,1 0,-1 0,0 0,0 0,1 5,0-3,0 0,0 0,0-1,1 1,2 2,-1-2,0 1,0 0,2 3,-4-4,0-1,1 1,-1-1,2 0,-1-1,1 1,15 14,-17-15,0-1,1 0,-1 0,1-1,-1 1,1-1,0 0,0 0,4 1,-3-2,-1 0,1 1,-1-1,0 1,0 0,0 1,0-1,0 1,-1 0,1 0,-1 0,1 3,-1-4,-1 0,1 0,0 0,0 0,0-1,0 0,1 1,-2-1,1-1,0 2,-1-1,1 0,-1 1,0-1,0 1,0 0,1 2,3 3,1 0,0 0,1-1,-1 0,1 0,1-1,-1-1,1 1,1-1,17 6,-23-10,-1 0,0 1,1-1,-1 1,0 0,0 0,0 1,0-1,0 1,-1 0,1 0,-1 0,1 2,-1-3,-1 1,1 0,-1 0,1-1,0 0,0 1,0-1,0 0,1 0,-1-1,0 1,1-1,-1 0,1 0,-1 0,2 0,-3 0,1-1,-1 0,0 1,1-1,-1 0,0 0,1 0,-1-1,0 1,0-1,1 1,-1-1,0 0,0 1,0-1,1 0,-1-1,0 1,-1 0,1-1,0 1,0-1,0 1,-1-1,2-1,1-4,0 0,0 0,2-7,10-17,-11 22,0 0,-1 0,2-7,5-9,-11 24,1 1,-1 0,0 0,0-1,0 1,0 0,0 0,0-1,1 1,-1 0,0 0,0 0,0-1,1 1,-1 0,0 0,0 0,0 0,1-1,-1 1,0 0,0 0,1 0,-1 0,0 0,0 0,1 0,-1 0,0 0,1 0,-1 0,0 0,0 0,1 0,-1 0,0 0,8 8,3 14,-8-15,0-1,1 1,0-1,0 0,1 0,0 0,0-1,0 1,1-1,0 0,9 9,-2 4,-11-16,0 1,0 0,0 0,0-1,0 0,1 1,2 1,10 8,0 1,9 10,-12-11,0 0,1-1,0-1,2 1,9 8,-21-16,0 0,0 0,1 0,-1-1,1 0,-1 1,1-1,0 0,0-1,4 2,-1-1,-1 0,1 0,-1 0,0 1,0 0,0 0,0 0,0 1,-1 0,1 0,-1 1,0-1,-1 1,1 0,-1 0,0 1,1 0,-3-2,0 0,1 0,0 0,0 0,0 0,1-1,-1 1,1-1,0 0,0 0,0 0,0-1,0 0,1 0,-1 0,1 0,-1 0,1-1,0 0,0 0,-1 0,1-1,0 1,0-1,2-1,1 2,0-2,1 1,-1-1,0 0,0-1,1 0,-5 0,-1 1,1-1,-1 0,1 1,-1-2,0 1,0 0,0-1,0 1,0-1,0 0,-1 0,2-3,8-8,1 0,0 1,9-7,-13 11,-7 8,-1 0,1 0,-1 1,1-1,-1 0,1 0,-1 1,1-1,0 1,0-1,-1 1,1 0,0-1,-1 1,1 0,0 0,0 1,-1-1,1 0,0 0,0 1,-1-1,1 1,-1 0,1-1,0 1,7 4,-1-1,1 1,-1 1,3 2,2 2,-7-6,0 1,-1 0,0 0,4 5,10 11,81 75,-96-93,1 1,-1-2,1 1,-1 0,1-1,0 0,3 1,-4-2,0 1,0-1,0 1,0 0,0 0,-1 0,1 1,-1-1,1 1,-1 0,0 0,1 1,-1 0,1 0,0 0,0-1,1 1,-1-1,1 0,0-1,4 3,-4-2,0-1,0 1,-1 0,1 0,-1 1,1 0,2 3,-2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5:14.36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1 959,'1'0,"4"0,4 0,2 0,2 0,0 0,1 0,2 0,-2 0,1 0,-1 0,0 0,1 0,-2-3,-2-1,0 0,0-2,1 0,-2 0,1 0,-2-2,-1 1,-1 0,1 2,-2-3,1 2,1 0,3 2,0-1,-3-1,-1-1,-1-1,1 1,-1 0,0 0,0 0,1 0,-1-2,1 2,-1-1,1 2,0-1,-2-2,2 2,-1-2,1 2,-2-1,2 2,1 1,0 0,0-1,0-1,-2-2,1 1,1 2,0-1,-3-1,2 1,0 2,3 1,2 2,-1-2,0 0,-3-3,1-1,0 0,2-1,1 1,1 2,-2 0,0 1,0 2,1 1,1 1,-1-2,-2-1,1 0,0 1,1 1,2 1,0 1,0-1,-1 1,1 1,0-1,-1 0,2 0,-1 0,0 0,0 0,0 0,0 0,-1 2,-2 0,-3 1,0 1,1-1,-2 2,2 0,-2 1,2 0,1-2,1-1,0-2,-1 3,0 0,2 0,0-1,1-1,0-1,-2-2,0 0,-3-3,2 0,0 1,1-2,0-1,-1 0,0 0,0 2,1 2,0-3,-1 0,1 1,1 1,0 1,1 1,-2-3,1 0,-1 1,1-2,0-2,1-1,1 0,-2-1,-1 0,0 3,1 1,0 2,1-1,1 0,-3-1,0 0,-1 1,2 2,1 0,0 2,1-1,0 2,0-1,-1-3,1-1,0 0,0 0,1 0,-2-2,1-1,1 2,-2-2,-3 1,2 1,-3 0,0 0,0 2,3 1,0 1,1 1,0 0,0 0,2 0,0 0,-1 1,0-1,-3 3,0 1,1-1,-1 0,-1 3,-3 1,-2 2,-2 2,1-2,0 2,1-2,2-3,2-1,3-3,1 0,1-2,0 0,0-1,1 1,0-1,-1 1,-2-2,-1 0,-1 0,2 1,1-2,0 1,1 0,-2-3,-2 0,1-1,1 0,1 2,0 1,-2-1,0-1,-1 1,3 1,-3-2,0 0,-2-1,0 1,1 1,-2-2,2-1,-1-2,-1-1,2 3,2 2,1 1,2 3,-3-2,-2-2,-1 0,-3-3,2 0,2 2,1 1,2 1,0 0,-1-1,0-1,1 1,0 2,-2-1,0 1,1 1,-3-3,1 0,-1-2,1 0,-1-1,-1 2,0-2,0 1,0 0,0 1,1 2,0-1,2-1,-2-1,0-1,-1 1,0 1,0-1,0 0,2 1,-1 1,1 1,0-3,-1 1,1 2,0-3,-1 1,2 1,-2 0,1 1,-3-2,2 0,-1-1,1 2,1 0,2 3,1 0,-2-2,0 0,2 1,0 0,1 1,0 1,0 0,-1 3,0 0,-2 1,-2 1,2-1,0-1,-2 3,1 0,2-1,1-1,-2 1,0 2,1 0,-3 3,1-1,2-2,-1 1,0-3,-3 3,-2-3,-2-2,2-3,0-3,0-2,3-2,1-1,2-3,-1 0,2 1,-1 4,-2-1,1 1,-2-1,0 0,-2 1,1 1,0-1,1 0,1 2,-1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5:27.7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0,'0'3,"3"1,1 3,0 1,-1 3,1 0,-1-2,0 2,-2 0,0 1,0 2,2-2,1-1,0 0,-2 1,2-3,-1 0,0 2,-1 1,-1 1,0 0,2-3,1 1,-1 1,0 0,-1 1,-1 0,0 0,2-1,1-1,0 0,-1 1,-1 0,-1 1,1-2,1 1,-1-1,-1 1,0 0,2-2,1 0,2-1,-1-2,-2 2,3 0,0 0,-1 1,-2 1,2 0,2-4,0 0,1-1,-1 0,-1 3,-2 1,-1 3,0-2,-1-1,0 1,2-2,1 1,-1 0,0 2,-2 0,-1 1,3-2,0 0,-1 0,0 1,-1 0,-1 1,1-1,0-1,3-2,1 0,-2 1,0-1,0 0,-1 0,3-1,0 0,0-2,0 2,-2 1,2 0,-1 0,0 1,1 0,2-2,2-1,-1 1,-2 2,0-1,-1 0,0-2,1 1,-3 1,3-1,-1 0,1 0,-2 1,2-1,0 0,-2 1,0-1,-1 0,2-1,0 1,2-1,0 1,-1 0,0-1,0 0,0 0,0 0,2-2,-1 0,-1 2,0 0,1-1,0 1,0 0,1-2,-1 0,1-1,2-1,1 0,-2 1,0 0,-1 1,-1 0,2-1,-2 2,0-1,1 0,3-2,0-1,1 0,1-2,0 0,0 0,1 0,-1 0,-1-2,-3 0,-2-2,0 0,2 1,-1-2,0 0,1 0,0 2,2 1,2 0,-1 2,2 0,-3 1,-1 2,0-1,1-1,-1 2,-1 0,-3 2,2 1,-1-1,3-1,0-2,1 1,2 0,-2 2,-1 0,-2 2,0 1,-1-2,0 0,0-1,3-2,-2 2,1 1,0-2,-1 1,0-1,1-1,-1 2,0 3,1 0,2-1,-2 0,-1-2,2 2,1-1,-1 1,-1-2,-3 2,2 0,0-2,-2 2,-1 1,0-1,3-2,0 2,0-1,-2 0,1 0,0-2,0 1,1 1,-1 1,-1 0,-1 1,1-2,0 2,1-1,0-1,0 0,-2 1,1 0,0 1,0 0,-1 0,-2 1,1-1,1 1,1-3,1 2,-1-1,2-2,-1 2,-1 1,-2 2,-1-1,0 0,1-2,1 1,1-1,1 0,-2 2,-1-1,0 2,1-2,1 0,-1-1,2-3,1 2,0 0,0 0,-1-2,1 0,0 2,-2 2,-1 1,-1-1,1 0,3-3,0 1,0 0,-2 0,1-1,-1 2,0 0,-1 1,1 0,0-1,1-1,0 2,-1-1,2 0,0 2,-1-1,2-2,0-1,2-2,-2 1,2 1,-3 0,-2 3,-1-1,-1 1,1-1,0 1,0-1,2-2,0 2,2-1,-2 1,0-2,-1 2,1 0,-1 0,0-1,-2 1,2-1,0 1,1-1,0 1,-1 0,0 1,-3 1,2-1,0 2,-1-1,4-1,-2 2,3-2,0-2,-1 1,0-1,1 1,1-2,-1 2,1-1,0 0,-2-1,0-1,1-1,1-1,-1 2,-1 1,-1-3,0-1,-1-2,1-2,0-2,-1-1,-1-1,1 1,0-2,0 1,-1-2,1 2,0-1,1 1,1 3,2 1,1 1,1 2,1 0,0 0,1 0,-1 0,-3 4,0 0,1 0,-1-1,2 0,0 1,0 1,2-1,-2 0,-3 0,2-1,-1-1,-2 2,0 1,1-1,1-1,2-1,-1 1,-2-1,-2 3,1 1,-2 2,0-1,2-1,-1 0,1-1,-1 1,0 1,2-2,0-2,-2 1,2-1,1 2,1 1,-2 1,0 1,-1-1,-1 0,-1 1,0-1,3-2,-1 0,-1 0,3-2,-2 2,-1 0,-1 2,1 0,2-1,-1 0,0-2,1 0,0 1,-3 1,-1 3,2 0,-1 0,0-2,-1 2,2-2,-2 2,3-1,-1-1,-1-1,2-2,1-1,-1 2,0-1,0 2,0-1,1-2,-2 3,1 0,1-2,1 3,2-1,-1 0,-2 0,1-2,-1 1,-1 1,1-1,1-2,0 0,-1 1,0-2,0 2,-2 1,2-1,2-1,0 0,-5-2,-6-1,-4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6:07.227"/>
    </inkml:context>
    <inkml:brush xml:id="br0">
      <inkml:brushProperty name="width" value="0.025" units="cm"/>
      <inkml:brushProperty name="height" value="0.025" units="cm"/>
      <inkml:brushProperty name="color" value="#E71225"/>
      <inkml:brushProperty name="ignorePressure" value="1"/>
    </inkml:brush>
  </inkml:definitions>
  <inkml:trace contextRef="#ctx0" brushRef="#br0">1 656,'0'8,"1"1,1-1,-1 0,1 0,1 0,-1 0,2 0,-1 0,1-1,0 1,6 14,0-1,-2 2,0-1,0 7,-8-28,0 0,0-1,0 1,0-1,0 1,0-1,0 1,0-1,1 1,-1-1,0 1,0-1,1 1,-1-1,0 1,0-1,1 1,-1-1,1 0,-1 1,0-1,1 0,-1 1,1-1,-1 0,1 1,-1-1,1 0,-1 0,1 0,-1 0,1 1,-1-1,2-1,-1 1,0 0,0-1,0 1,0-1,0 1,0-1,0 0,0 0,0 1,0-1,0 0,0 0,0 0,5-6,-1 0,0 0,0-1,0 0,4-12,-8 15,1 0,1 1,-1-1,1 0,-1 1,1-1,1 1,1-2,-5 6,0 0,1 0,-1 0,0-1,0 1,0 0,1 0,-1 0,0 0,0 0,1 0,-1 0,0 0,0 0,1 0,-1 0,0 0,0 0,1 0,-1 0,0 0,0 0,1 0,-1 0,0 0,0 0,0 0,1 0,-1 1,0-1,0 0,1 0,-1 0,0 0,0 1,0-1,0 0,1 0,-1 0,0 1,0-1,0 0,0 0,0 1,0-1,0 0,0 0,0 0,0 1,0-1,1 0,-1 0,0 1,-1-1,4 16,-3-16,2 82,-3 4,-1 3,1-50,1-14,0-1,1 1,3 10,-4-33,0 0,1 0,-1 0,1 0,-1 0,1 0,0-1,0 1,0 0,0-1,0 1,0-1,0 1,1-1,-1 1,0-1,1 0,-1 1,1-2,-1 1,1 0,-1-1,1 1,-1-1,1 1,0-1,-1 0,1 0,-1 0,1 0,0 0,-1 0,1 0,-1 0,1-1,-1 1,1 0,0-1,-1 0,0 1,1-1,6-3,0-1,0 1,0-2,-1 1,0-1,0 0,0 0,-1-1,0 0,4-6,-1 1,-1-1,0-1,-1 0,-1 0,0 0,-1-1,-3 9,0-1,-1 0,0 0,0 0,-1-2,0 2,1 0,0 1,0-1,0 0,2-3,0-1,-1 0,0 0,0-1,-1 1,0-1,-2-7,2-10,-1 28,0 0,0 0,0 0,0 0,0 0,0 0,0 1,0-1,0 0,1 0,-1 0,0 0,1 0,-1 0,0 1,1-1,0 0,-1 0,1 1,-1-1,1 0,0 0,0 1,0 0,-1 0,1 0,0 0,-1 0,1 0,0 0,-1 0,1 0,0 0,0 1,-1-1,1 0,-1 0,1 1,0-1,-1 0,1 1,-1-1,1 1,0-1,-1 1,6 4,-1 0,1 0,-1 1,3 5,11 20,-14-23,-1 0,1-1,1 1,3 2,2 3,-1 1,0 0,2 4,7 10,-19-27,1 0,-1 0,1 0,-1-1,1 1,-1 0,1 0,0-1,-1 1,1-1,0 1,0 0,-1-1,1 1,0-1,0 0,0 1,-1-1,1 0,0 1,0-1,0 0,0 0,0 0,0 0,0 0,0 0,0 0,0 0,1-1,-1 0,1 0,-1 0,0 0,0 0,1 0,-1 0,0-1,0 1,0 0,0-1,0 1,0-1,-1 1,1-1,0 1,52-116,-50 112,0 1,0 0,0 0,0 0,1 0,3-3,-3 4,-1 0,0 0,0 0,0-1,0 1,-1-1,0 0,1 0,-1 0,0 0,0-3,1 0,0 1,0-1,1 1,0 0,0 0,0 0,1 0,0 1,0 0,4-3,-7 6,-1 1,1-1,0 1,0 0,0 0,1 0,-1 0,0 0,0 0,1 0,-1 1,0-1,1 1,-1-1,0 1,1 0,-1 0,1 0,-1 0,0 1,1-1,-1 1,0-1,1 1,-1 0,0 0,0 0,0 0,0 0,0 1,0-1,0 1,0-1,0 1,1 1,6 7,0 1,0-1,-1 2,-1-1,4 8,-10-17,1 0,-1 0,0-1,0 1,1-1,-1 1,1-1,-1 0,1 0,0 0,-1 1,1-2,0 1,0 0,0 0,0 0,0-1,0 1,0-1,0 0,0 1,0-1,0 0,0 0,1-1,7 0,-1 0,0-1,1 0,-1-1,1-1,5 0,55-22,-53 21,0-2,5-2,-19 7,1-1,-1 0,0 1,1-1,-1 0,-1 0,4-4,8-9,-5 7,-1 0,1-1,-2 0,0-1,3-4,-4 6,1 0,0 0,8-8,-12 13,1 1,0-1,0 1,1 0,-1 0,1 0,-1 0,1 1,2-1,-4 2,-1 0,0 1,0-1,0 1,1-1,-1 1,0 0,1 0,-1 0,0 0,0 1,1-1,-1 0,0 1,0 0,1-1,-1 1,0 0,0 0,0 0,0 1,0-1,-1 0,1 1,1 0,2 4,-1 0,1 0,-1 0,0 1,-1-1,3 7,6 10,-11-21,1 0,-1-1,0 1,1-1,-1 1,1-1,0 0,-1 1,1-1,0 0,0 0,0 0,0-1,0 1,0 0,0-1,0 1,0-1,0 0,1 1,8-1,0 1,-1-2,8 0,1 0,-11 0,0-1,0 1,-1-1,1 0,0-1,-1 0,0 0,0-1,0 0,0 0,0 0,-1-1,15-8,2-1,19-15,4-6,-32 25,-9 6,0 0,0 0,0 0,0 0,-1-1,0 0,0 0,0-1,1 0,0 0,-1 1,2 0,-1 0,1 0,5-4,-10 8,1 0,-1 1,1-1,0 0,-1 0,1 1,-1-1,1 1,0-1,-1 1,1 0,0 0,0 0,-1 0,1 0,0 0,-1 0,1 0,0 1,0-1,-1 1,1-1,-1 1,1 0,-1 0,1-1,-1 1,1 0,-1 0,1 1,-1-1,0 0,0 0,0 0,1 2,1 1,-1 1,1-1,-1 1,0-1,-1 1,1 0,-1-1,0 1,0 0,0 0,-1 0,1 5,-1-4,0 0,1 0,0 0,0 0,1-1,0 1,0 0,2 3,-2-6,0-1,0 0,0 0,1 0,-1 0,0 0,1-1,0 1,-1-1,1 1,0-1,0 0,-1 0,1 0,22 10,-1 12,-21-20,0 0,0 0,0 0,0-1,0 1,0-1,1 0,-1 0,1 0,2 1,-3-2,0 1,0-1,0 1,0 0,0 0,-1 0,1 0,0 0,-1 1,0-1,0 1,0-1,2 3,9 12,-12-16,0 0,0 0,0 0,0 0,0 0,1 0,-1-1,0 1,1 0,-1 0,0-1,1 1,-1-1,1 0,-1 1,1-1,-1 0,1 0,-1 0,2 0,-1 0,0 0,1-1,-1 0,0 1,1-1,-1 0,0 0,0 0,0-1,0 1,0 0,1-1,1-2,1-1,-1 1,0-1,0 1,0-1,0 0,-1-1,0 1,2-6,7-13,0-1,2 1,9-11,-19 28,0-1,-1 0,0 0,0 0,-1 0,1-4,-1 2,1 1,0-1,0 1,4-7,1 4,0 1,0-1,2 1,0 0,21-27,-25 31,0 1,1 0,-1 0,1 0,0 1,1 0,-1 0,17-11,-18 11,-2 1,1 1,0-1,0 1,0 0,0 0,0 1,4-2,-8 4,0 0,0 0,-1-1,1 1,0 0,0 0,0 0,0 0,0 1,0-1,0 0,0 0,0 0,0 1,0-1,0 0,-1 1,1-1,1 1,-1 1,0-1,0 0,1 1,-1-1,0 0,0 1,-1 0,1-1,0 1,0-1,-1 1,1 0,-1 0,1 0,1 6,0 0,0-1,1 1,1-1,-1 0,1 0,0 0,1-1,-1 1,1-1,1 0,2 2,-3-1,1-1,-2 1,1 0,-1 1,0-1,-1 1,1 0,-2 0,1 0,0 4,-1-5,-1-5,0-1,0 1,0 0,0-1,0 1,0 0,0-1,0 0,1 1,-1-1,1 0,-1 1,1-1,0 0,-1 0,-1-1,1 0,-1 1,1-1,0 0,-1 0,1 1,-1-1,1 0,0 0,-1 0,1 0,0 0,-1 0,1 0,0 0,-1 0,1 0,0 0,-1 0,1 0,-1-1,1 1,0 0,-1 0,1-1,-1 1,1 0,-1-1,1 1,-1-1,1 1,-1-1,1 1,-1-1,1 1,-1-1,0 1,1-1,-1 1,0-1,1 0,21-57,-16 39,2-1,9-17,-10 24,-3 6,0-1,0 1,1 0,6-7,-10 13,1-1,0 0,-1 1,1-1,0 1,0 0,0 0,0-1,0 1,0 1,0-1,1 0,-1 0,0 1,0-1,1 1,-1 0,0 0,1 0,0 0,23 2,-16 0,0-1,0-1,6 0,-13-1,1 1,0-1,-1 0,1 0,0 0,-1 0,1-1,-1 1,0-1,0 0,3-1,43-28,-36 24,0 0,-1-1,0 0,-1-1,6-6,-15 13,-1 0,1 1,0-1,0 0,0 1,-1 0,1 0,1-1,-1 1,0 0,0 0,0 1,0-1,1 0,-1 1,0 0,1-1,1 1,-3 0,1 1,-1-1,1 1,0-1,-1 1,1 0,-1-1,1 1,-1 0,1 0,-1 0,0 0,1 1,-1-1,0 0,0 0,0 1,0-1,0 1,0-1,0 1,-1-1,1 1,-1-1,1 2,1 2,-1-1,0 0,1 0,0 0,0-1,0 1,1 0,-1-1,1 1,0-1,0 0,0 0,0 0,0 0,3 1,-3-2,0 0,0 0,-1 1,1-1,0 1,-1 0,0 0,0 0,1 0,-1 0,1 0,-1-1,1 1,0-1,0 1,0 0,-1-3,-1 1,0-1,0 1,1-1,-1 1,0-1,1 0,-1 0,1 1,-1-1,0 0,1 0,-1 0,1-1,-1 1,0 0,1 0,-1-1,0 1,1-1,-1 1,1-1,0 0,-1-1,1 1,0 0,0 0,-1-1,1 1,-1-1,0 1,1-1,-1 1,0-1,0 0,0 0,12-28,-3 7,63-117,-67 129,-4 7,0 0,0 0,0 0,0 0,1 0,0 0,0 1,0-1,0 1,1 0,-1 0,1 0,3-1,78-51,-77 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6:21.056"/>
    </inkml:context>
    <inkml:brush xml:id="br0">
      <inkml:brushProperty name="width" value="0.025" units="cm"/>
      <inkml:brushProperty name="height" value="0.025" units="cm"/>
      <inkml:brushProperty name="color" value="#1F5FFE"/>
      <inkml:brushProperty name="ignorePressure" value="1"/>
    </inkml:brush>
  </inkml:definitions>
  <inkml:trace contextRef="#ctx0" brushRef="#br0">1 1,'2'0,"1"0,-1 0,1 0,0 0,-1 0,1 1,-1 0,0-1,1 1,-1 0,1 0,-1 0,0 0,0 1,0-1,0 1,0-1,0 1,0 0,0-1,0 1,-1 0,1 0,-1 1,2 1,0-1,0 1,0-1,1 0,0 0,-1 0,1 0,0-1,1 1,0 0,19 12,-16-10,-1 0,1 0,0-1,3 1,-5-3,0 1,-1 0,1 1,0-1,-1 1,0 0,0 0,0 1,1 1,-1-1,0 0,1 0,-1 0,1-1,1 1,-3-3,0 1,0-1,-1 1,1 0,-1 1,1-1,-1 1,0-1,-1 1,1 0,0 0,-1 0,1 1,0 2,0 0,1 0,0 0,0-1,1 0,-1 1,5 2,41 38,-38-36,-7-6,2-1,-1 1,1-2,-1 1,2 0,-2-1,0 0,0 0,-1 0,1 1,-1 0,0 0,2 2,-2-1,0 0,0 0,1 0,0-1,0 0,0 0,7 3,-10-6,1 1,-1-1,1 0,0 0,-1 0,1 0,0 0,0-1,0 0,0 0,-1 0,1 0,0-1,0 1,2-2,-4 1,1 0,-1 0,0-1,0 1,0-1,0 0,0 0,0 0,-1 0,1 0,-1 0,1 0,-1 0,14-16,-8 12,-1-1,1 0,-2 0,1-1,-1 0,0 0,0 0,0-3,-2 5,-3 5,1 0,0 0,-1 0,1-1,0 1,-1 0,1 0,0 0,0 0,0 0,0 1,0-1,0 0,0 0,0 0,0 1,1-1,-1 1,-1 0,1 0,0 1,0-1,-1 0,1 0,0 1,0-1,-1 0,1 1,0-1,-1 1,1-1,-1 1,1-1,0 1,-1-1,1 1,-1-1,1 1,-1 0,0-1,1 1,-1 0,0 0,1-1,-1 1,0 0,24 50,32 59,-54-107,0 1,0 0,1 1,-1-1,1-1,-1 1,1 0,0-1,1 1,-1-1,1 0,-1 0,1 0,0-1,0 0,3 2,-2-1,0 0,0-1,-1 2,1-1,-1 0,0 1,0 0,0 0,1 2,-1-1,0-1,0 1,1-1,-1 0,1-1,0 1,4 2,-5-4,-1 0,0 0,0 1,0-1,0 1,2 2,15 13,-19-17,0-1,1 1,-1-1,0 1,0-1,1 0,-1 1,0-1,1 0,-1 0,1 0,-1 0,0 0,1 0,-1 0,0 0,1-1,0 0,9-3,0-1,-1 0,1-1,-1 0,0-1,-1 0,0 0,0-1,0 0,4-7,-10 12,0 0,1 1,-1-1,1 1,0-1,0 1,0 0,1 1,-3 0,1-1,0 1,0 0,0-1,0 1,-1-1,1 0,-1 0,1 0,-1 0,0 0,0-1,0 1,0-1,0 1,0-2,0 0,-1 0,0-1,1 1,0 1,0-1,0 0,1 0,1-2,-3 6,-1-1,1 0,0 1,0-1,0 1,0-1,0 1,-1-1,1 1,0 0,0 0,0-1,0 1,0 0,0 0,0 0,0 0,0 0,0 0,0 0,0 0,0 0,0 1,0-1,0 0,0 1,0-1,0 0,0 1,-1-1,1 1,0 0,0-1,0 1,0 0,3 3,1 0,-1 1,0-1,-1 1,1 0,-1 0,0 0,0 0,1 5,0-3,0 0,0 0,0-1,1 1,2 2,-1-2,0 1,0 0,2 3,-4-4,0-1,1 1,-1-1,2 0,-1-1,1 1,15 14,-17-15,0-1,1 0,-1 0,1-1,-1 1,1-1,0 0,0 0,4 1,-3-2,-1 0,1 1,-1-1,0 1,0 0,0 1,0-1,0 1,-1 0,1 0,-1 0,1 3,-1-4,-1 0,1 0,0 0,0 0,0-1,0 0,1 1,-2-1,1-1,0 2,-1-1,1 0,-1 1,0-1,0 1,0 0,1 2,3 3,1 0,0 0,1-1,-1 0,1 0,1-1,-1-1,1 1,1-1,17 6,-23-10,-1 0,0 1,1-1,-1 1,0 0,0 0,0 1,0-1,0 1,-1 0,1 0,-1 0,1 2,-1-3,-1 1,1 0,-1 0,1-1,0 0,0 1,0-1,0 0,1 0,-1-1,0 1,1-1,-1 0,1 0,-1 0,2 0,-3 0,1-1,-1 0,0 1,1-1,-1 0,0 0,1 0,-1-1,0 1,0-1,1 1,-1-1,0 0,0 1,0-1,1 0,-1-1,0 1,-1 0,1-1,0 1,0-1,0 1,-1-1,2-1,1-4,0 0,0 0,2-7,10-17,-11 22,0 0,-1 0,2-7,5-9,-11 24,1 1,-1 0,0 0,0-1,0 1,0 0,0 0,0-1,1 1,-1 0,0 0,0 0,0-1,1 1,-1 0,0 0,0 0,0 0,1-1,-1 1,0 0,0 0,1 0,-1 0,0 0,0 0,1 0,-1 0,0 0,1 0,-1 0,0 0,0 0,1 0,-1 0,0 0,8 8,3 14,-8-15,0-1,1 1,0-1,0 0,1 0,0 0,0-1,0 1,1-1,0 0,9 9,-2 4,-11-16,0 1,0 0,0 0,0-1,0 0,1 1,2 1,10 8,0 1,9 10,-12-11,0 0,1-1,0-1,2 1,9 8,-21-16,0 0,0 0,1 0,-1-1,1 0,-1 1,1-1,0 0,0-1,4 2,-1-1,-1 0,1 0,-1 0,0 1,0 0,0 0,0 0,0 1,-1 0,1 0,-1 1,0-1,-1 1,1 0,-1 0,0 1,1 0,-3-2,0 0,1 0,0 0,0 0,0 0,1-1,-1 1,1-1,0 0,0 0,0 0,0-1,0 0,1 0,-1 0,1 0,-1 0,1-1,0 0,0 0,-1 0,1-1,0 1,0-1,2-1,1 2,0-2,1 1,-1-1,0 0,0-1,1 0,-5 0,-1 1,1-1,-1 0,1 1,-1-2,0 1,0 0,0-1,0 1,0-1,0 0,-1 0,2-3,8-8,1 0,0 1,9-7,-13 11,-7 8,-1 0,1 0,-1 1,1-1,-1 0,1 0,-1 1,1-1,0 1,0-1,-1 1,1 0,0-1,-1 1,1 0,0 0,0 1,-1-1,1 0,0 0,0 1,-1-1,1 1,-1 0,1-1,0 1,7 4,-1-1,1 1,-1 1,3 2,2 2,-7-6,0 1,-1 0,0 0,4 5,10 11,81 75,-96-93,1 1,-1-2,1 1,-1 0,1-1,0 0,3 1,-4-2,0 1,0-1,0 1,0 0,0 0,-1 0,1 1,-1-1,1 1,-1 0,0 0,1 1,-1 0,1 0,0 0,0-1,1 1,-1-1,1 0,0-1,4 3,-4-2,0-1,0 1,-1 0,1 0,-1 1,1 0,2 3,-2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30T12:45:14.36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1 959,'1'0,"4"0,4 0,2 0,2 0,0 0,1 0,2 0,-2 0,1 0,-1 0,0 0,1 0,-2-3,-2-1,0 0,0-2,1 0,-2 0,1 0,-2-2,-1 1,-1 0,1 2,-2-3,1 2,1 0,3 2,0-1,-3-1,-1-1,-1-1,1 1,-1 0,0 0,0 0,1 0,-1-2,1 2,-1-1,1 2,0-1,-2-2,2 2,-1-2,1 2,-2-1,2 2,1 1,0 0,0-1,0-1,-2-2,1 1,1 2,0-1,-3-1,2 1,0 2,3 1,2 2,-1-2,0 0,-3-3,1-1,0 0,2-1,1 1,1 2,-2 0,0 1,0 2,1 1,1 1,-1-2,-2-1,1 0,0 1,1 1,2 1,0 1,0-1,-1 1,1 1,0-1,-1 0,2 0,-1 0,0 0,0 0,0 0,0 0,-1 2,-2 0,-3 1,0 1,1-1,-2 2,2 0,-2 1,2 0,1-2,1-1,0-2,-1 3,0 0,2 0,0-1,1-1,0-1,-2-2,0 0,-3-3,2 0,0 1,1-2,0-1,-1 0,0 0,0 2,1 2,0-3,-1 0,1 1,1 1,0 1,1 1,-2-3,1 0,-1 1,1-2,0-2,1-1,1 0,-2-1,-1 0,0 3,1 1,0 2,1-1,1 0,-3-1,0 0,-1 1,2 2,1 0,0 2,1-1,0 2,0-1,-1-3,1-1,0 0,0 0,1 0,-2-2,1-1,1 2,-2-2,-3 1,2 1,-3 0,0 0,0 2,3 1,0 1,1 1,0 0,0 0,2 0,0 0,-1 1,0-1,-3 3,0 1,1-1,-1 0,-1 3,-3 1,-2 2,-2 2,1-2,0 2,1-2,2-3,2-1,3-3,1 0,1-2,0 0,0-1,1 1,0-1,-1 1,-2-2,-1 0,-1 0,2 1,1-2,0 1,1 0,-2-3,-2 0,1-1,1 0,1 2,0 1,-2-1,0-1,-1 1,3 1,-3-2,0 0,-2-1,0 1,1 1,-2-2,2-1,-1-2,-1-1,2 3,2 2,1 1,2 3,-3-2,-2-2,-1 0,-3-3,2 0,2 2,1 1,2 1,0 0,-1-1,0-1,1 1,0 2,-2-1,0 1,1 1,-3-3,1 0,-1-2,1 0,-1-1,-1 2,0-2,0 1,0 0,0 1,1 2,0-1,2-1,-2-1,0-1,-1 1,0 1,0-1,0 0,2 1,-1 1,1 1,0-3,-1 1,1 2,0-3,-1 1,2 1,-2 0,1 1,-3-2,2 0,-1-1,1 2,1 0,2 3,1 0,-2-2,0 0,2 1,0 0,1 1,0 1,0 0,-1 3,0 0,-2 1,-2 1,2-1,0-1,-2 3,1 0,2-1,1-1,-2 1,0 2,1 0,-3 3,1-1,2-2,-1 1,0-3,-3 3,-2-3,-2-2,2-3,0-3,0-2,3-2,1-1,2-3,-1 0,2 1,-1 4,-2-1,1 1,-2-1,0 0,-2 1,1 1,0-1,1 0,1 2,-1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5C8B2-945F-441C-B577-EEC6D5954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F676C9-1E76-40D2-B20B-A3C7657DC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50144-4B47-48B6-9F70-105E2FB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7132F-D4AA-4701-9881-D7168457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0867C-7D0F-4E79-8F1A-EED38C34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AD3D5-FFFC-464A-8AA8-61B81416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8877A0-CCDC-4841-B4E3-6F42EBE36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B81449-B049-4B05-A138-A2A2BCC7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B18D2-12A6-48FE-B18A-64D21D23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434F2-1596-463D-8D7A-514336EC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90296F-B309-4DE5-99E0-FAFA8C439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26C69-6E31-4C3A-BABE-3895A9CB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D0456-C601-4C12-8BA7-F6607A9A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74B6F-B229-4AAF-BE2F-EC9D7FB1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63DF5C-01C1-4129-A54D-370EE3EA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A20D8-744E-4489-A7C0-7D0C6020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B6642-C040-498F-AD70-F8FC2E1A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80C05-7F32-4224-AE64-3CB374E4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4DFB7B-956E-4B7E-BADB-59712B52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04426-F7B0-4288-90A0-FF0E5B18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3F972-B6E5-4F14-862F-E583194F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B77E8-265C-4AF1-874E-5F38F027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682C3-6195-450B-A378-11AFB533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49013-29D6-4431-A4E4-3DC2EE07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E4C69E-1E6A-4D29-B86F-13E98B13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1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959AC-9043-4D29-B4FB-A8B671B6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6EED5-4D26-460F-A567-57C98E591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B7DE73-FC74-4EE0-AC0C-9C7C0D920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978F06-ABB0-4516-BB8A-C74F99E0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FE40E-9E45-453D-BBD5-6798FCE5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C6278A-1622-480E-991C-0BB61BA3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1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F1B9-F8E1-4046-AC1C-03904EBC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62A5F-1DF3-4C43-A9F9-B4CF5C8C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C2641C-A6FA-4D35-8DB2-FD716BC3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31457C-8371-44A2-813D-C5AECA648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136E8B-A8E4-43B7-9891-04171DD7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0A9BB8-4481-48FF-A671-A88482BF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DE74F2-2D3F-4DD0-BA11-6F978A26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0C4B65-3658-4265-8A2A-E877A08F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2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D5B25-4831-4073-A054-D3D20509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32A91-3485-40EB-90B6-CFD8B65B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18382-404B-4403-A3C3-BD8FBD62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6F796-E95B-4347-B35D-66FBEDBF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A3A96F-22B2-4CAD-BE63-04534DAF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2993C2-7CB2-4870-B7C8-3A3C1852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9A8632-17B4-4918-A71D-7875CCD2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9BACB-8A8A-4738-89C9-104EB1E8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B2162-531D-46FC-923C-71925F34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82BCBF-B8B8-402F-9E0C-750EF3BB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15870D-FF4F-4E17-B673-2DFF1C2D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459BC6-DF96-4155-847E-C71107BF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0ECFCD-BB04-4BA2-BA30-D61097C1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6DF69-2EFE-4056-BCDF-82130927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5AC184-CDD9-403D-BA23-8F65BFE76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FB3628-51D6-4099-AB68-4A8B6644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470BC7-A947-45FB-BCAD-0885161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5AF011-5A02-47A9-93F5-DC0AA172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CEBA06-02AB-4A33-8C1F-2CF48969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BADF2F-E996-452F-B9F0-6B9D47CB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A45C5F-03AF-4533-A5A5-49BBD9AF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8FC90-8A6C-4849-B687-308C7B7CA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8A2E-26F3-466A-95BF-3AFC1269806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5DE7BC-3875-4F65-B3CB-D6829445C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C01FA-BB56-46D1-A613-87BFE462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8B92-FDA4-496E-BD42-DB544912B2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6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customXml" Target="../ink/ink10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customXml" Target="../ink/ink14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0339DA4-4D95-4CB7-8A4D-F64E369EB146}"/>
              </a:ext>
            </a:extLst>
          </p:cNvPr>
          <p:cNvSpPr/>
          <p:nvPr/>
        </p:nvSpPr>
        <p:spPr>
          <a:xfrm>
            <a:off x="883664" y="1130124"/>
            <a:ext cx="2428155" cy="303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64DD18-47D7-41FB-B617-00820105E2C7}"/>
              </a:ext>
            </a:extLst>
          </p:cNvPr>
          <p:cNvSpPr/>
          <p:nvPr/>
        </p:nvSpPr>
        <p:spPr>
          <a:xfrm>
            <a:off x="3386147" y="1130124"/>
            <a:ext cx="2492140" cy="31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4FF49C-D076-46BF-AA39-E55118B22EF2}"/>
              </a:ext>
            </a:extLst>
          </p:cNvPr>
          <p:cNvSpPr/>
          <p:nvPr/>
        </p:nvSpPr>
        <p:spPr>
          <a:xfrm>
            <a:off x="1264444" y="4409837"/>
            <a:ext cx="4164807" cy="56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5F3C81-2EDD-48FE-B2FA-9910D84E40DD}"/>
              </a:ext>
            </a:extLst>
          </p:cNvPr>
          <p:cNvSpPr txBox="1"/>
          <p:nvPr/>
        </p:nvSpPr>
        <p:spPr>
          <a:xfrm>
            <a:off x="1343026" y="4457701"/>
            <a:ext cx="395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 for the CO Emissions until the end 2020 in Mio. tons of CO2.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87902-2A4E-4AFA-AE3E-2D7AECAB1156}"/>
              </a:ext>
            </a:extLst>
          </p:cNvPr>
          <p:cNvSpPr/>
          <p:nvPr/>
        </p:nvSpPr>
        <p:spPr>
          <a:xfrm>
            <a:off x="1264444" y="5104625"/>
            <a:ext cx="4164807" cy="162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86D19B-D6F4-4269-9DA4-4B297120D7FA}"/>
              </a:ext>
            </a:extLst>
          </p:cNvPr>
          <p:cNvSpPr txBox="1"/>
          <p:nvPr/>
        </p:nvSpPr>
        <p:spPr>
          <a:xfrm>
            <a:off x="1359398" y="5595129"/>
            <a:ext cx="147668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Second wave</a:t>
            </a:r>
          </a:p>
          <a:p>
            <a:endParaRPr lang="en-US" sz="1000" dirty="0"/>
          </a:p>
          <a:p>
            <a:r>
              <a:rPr lang="en-US" sz="1000" dirty="0"/>
              <a:t>Max number of infection</a:t>
            </a:r>
          </a:p>
          <a:p>
            <a:r>
              <a:rPr lang="en-US" sz="1000" dirty="0"/>
              <a:t>R-Value</a:t>
            </a:r>
          </a:p>
          <a:p>
            <a:endParaRPr lang="en-US" sz="1000" dirty="0"/>
          </a:p>
          <a:p>
            <a:r>
              <a:rPr lang="en-US" dirty="0"/>
              <a:t>  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6D53BB9-B560-4988-8FDD-5E15726BADB2}"/>
              </a:ext>
            </a:extLst>
          </p:cNvPr>
          <p:cNvCxnSpPr>
            <a:cxnSpLocks/>
          </p:cNvCxnSpPr>
          <p:nvPr/>
        </p:nvCxnSpPr>
        <p:spPr>
          <a:xfrm flipV="1">
            <a:off x="3183080" y="6069383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0FFD62-7C96-4C91-B1CE-4F82CD6F2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6" t="24063" r="31366" b="15710"/>
          <a:stretch/>
        </p:blipFill>
        <p:spPr>
          <a:xfrm>
            <a:off x="1759643" y="1690911"/>
            <a:ext cx="3124041" cy="2300367"/>
          </a:xfrm>
          <a:prstGeom prst="rect">
            <a:avLst/>
          </a:prstGeom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071FB14-7A42-4D77-824E-0B9642162CF6}"/>
              </a:ext>
            </a:extLst>
          </p:cNvPr>
          <p:cNvSpPr/>
          <p:nvPr/>
        </p:nvSpPr>
        <p:spPr>
          <a:xfrm>
            <a:off x="3783044" y="5654238"/>
            <a:ext cx="699247" cy="253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1164B9D-973C-4E4F-8192-80FB37B06FD3}"/>
              </a:ext>
            </a:extLst>
          </p:cNvPr>
          <p:cNvSpPr/>
          <p:nvPr/>
        </p:nvSpPr>
        <p:spPr>
          <a:xfrm>
            <a:off x="4221034" y="5715711"/>
            <a:ext cx="145997" cy="134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FCF9C0-87B3-45E4-BE05-BE2299E13041}"/>
              </a:ext>
            </a:extLst>
          </p:cNvPr>
          <p:cNvCxnSpPr>
            <a:cxnSpLocks/>
          </p:cNvCxnSpPr>
          <p:nvPr/>
        </p:nvCxnSpPr>
        <p:spPr>
          <a:xfrm flipV="1">
            <a:off x="3189484" y="6221783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E0EAA76-C560-4283-A029-07FACA162917}"/>
              </a:ext>
            </a:extLst>
          </p:cNvPr>
          <p:cNvSpPr txBox="1"/>
          <p:nvPr/>
        </p:nvSpPr>
        <p:spPr>
          <a:xfrm>
            <a:off x="3011886" y="5619265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		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6E39CC-0AB5-4594-8197-8925A671AD0E}"/>
              </a:ext>
            </a:extLst>
          </p:cNvPr>
          <p:cNvSpPr txBox="1"/>
          <p:nvPr/>
        </p:nvSpPr>
        <p:spPr>
          <a:xfrm>
            <a:off x="1359398" y="5133340"/>
            <a:ext cx="357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settings for lower bound: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861CB58-531E-4746-B99D-5D74B65C965D}"/>
              </a:ext>
            </a:extLst>
          </p:cNvPr>
          <p:cNvSpPr/>
          <p:nvPr/>
        </p:nvSpPr>
        <p:spPr>
          <a:xfrm>
            <a:off x="4431976" y="6383149"/>
            <a:ext cx="903416" cy="26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D76C494-FA4A-4DC8-8B72-4164908CA191}"/>
              </a:ext>
            </a:extLst>
          </p:cNvPr>
          <p:cNvSpPr/>
          <p:nvPr/>
        </p:nvSpPr>
        <p:spPr>
          <a:xfrm>
            <a:off x="3991198" y="6017312"/>
            <a:ext cx="92208" cy="1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003163E-5EE8-47D0-A652-2BB51AE85261}"/>
              </a:ext>
            </a:extLst>
          </p:cNvPr>
          <p:cNvSpPr/>
          <p:nvPr/>
        </p:nvSpPr>
        <p:spPr>
          <a:xfrm>
            <a:off x="3797131" y="6150170"/>
            <a:ext cx="92208" cy="1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6E9F32C-BE5B-4270-B509-B40C949FF169}"/>
              </a:ext>
            </a:extLst>
          </p:cNvPr>
          <p:cNvSpPr/>
          <p:nvPr/>
        </p:nvSpPr>
        <p:spPr>
          <a:xfrm>
            <a:off x="3531004" y="1869261"/>
            <a:ext cx="1203325" cy="198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7B84AE70-AD95-4A3D-B810-4086D8F1F25A}"/>
                  </a:ext>
                </a:extLst>
              </p14:cNvPr>
              <p14:cNvContentPartPr/>
              <p14:nvPr/>
            </p14:nvContentPartPr>
            <p14:xfrm>
              <a:off x="3523985" y="2134270"/>
              <a:ext cx="1183320" cy="3452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7B84AE70-AD95-4A3D-B810-4086D8F1F2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5345" y="2080270"/>
                <a:ext cx="12009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7D8B037F-8969-47E7-A09B-FBD6203FFBD9}"/>
                  </a:ext>
                </a:extLst>
              </p14:cNvPr>
              <p14:cNvContentPartPr/>
              <p14:nvPr/>
            </p14:nvContentPartPr>
            <p14:xfrm>
              <a:off x="3517505" y="2498590"/>
              <a:ext cx="1197720" cy="93708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7D8B037F-8969-47E7-A09B-FBD6203FFB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8865" y="2444590"/>
                <a:ext cx="121536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98B074BB-26AF-4369-B829-71C34E9F9798}"/>
                  </a:ext>
                </a:extLst>
              </p14:cNvPr>
              <p14:cNvContentPartPr/>
              <p14:nvPr/>
            </p14:nvContentPartPr>
            <p14:xfrm>
              <a:off x="3523985" y="2249830"/>
              <a:ext cx="1254240" cy="4420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98B074BB-26AF-4369-B829-71C34E9F97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9665" y="2245510"/>
                <a:ext cx="12628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94935CC5-B8EA-4614-A458-BFE5156B2E85}"/>
                  </a:ext>
                </a:extLst>
              </p14:cNvPr>
              <p14:cNvContentPartPr/>
              <p14:nvPr/>
            </p14:nvContentPartPr>
            <p14:xfrm>
              <a:off x="3517505" y="2485630"/>
              <a:ext cx="1094760" cy="5004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94935CC5-B8EA-4614-A458-BFE5156B2E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13185" y="2481310"/>
                <a:ext cx="1103400" cy="5090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hteck 1">
            <a:extLst>
              <a:ext uri="{FF2B5EF4-FFF2-40B4-BE49-F238E27FC236}">
                <a16:creationId xmlns:a16="http://schemas.microsoft.com/office/drawing/2014/main" id="{5551C3EF-8F76-462A-A3E3-A0AF44CD91D1}"/>
              </a:ext>
            </a:extLst>
          </p:cNvPr>
          <p:cNvSpPr/>
          <p:nvPr/>
        </p:nvSpPr>
        <p:spPr>
          <a:xfrm>
            <a:off x="4866268" y="1801832"/>
            <a:ext cx="1175347" cy="6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811D543-0D90-4BB8-8DFE-560F20E967FC}"/>
              </a:ext>
            </a:extLst>
          </p:cNvPr>
          <p:cNvCxnSpPr/>
          <p:nvPr/>
        </p:nvCxnSpPr>
        <p:spPr>
          <a:xfrm>
            <a:off x="4974815" y="1968519"/>
            <a:ext cx="18097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E0B99B2-2E64-4095-BAC4-A52E47CD9BBB}"/>
              </a:ext>
            </a:extLst>
          </p:cNvPr>
          <p:cNvCxnSpPr/>
          <p:nvPr/>
        </p:nvCxnSpPr>
        <p:spPr>
          <a:xfrm>
            <a:off x="4974815" y="2128182"/>
            <a:ext cx="1809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B24E1E3-1FBC-45AB-8271-81FB2067A077}"/>
              </a:ext>
            </a:extLst>
          </p:cNvPr>
          <p:cNvCxnSpPr/>
          <p:nvPr/>
        </p:nvCxnSpPr>
        <p:spPr>
          <a:xfrm>
            <a:off x="4974815" y="2322784"/>
            <a:ext cx="180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ADE5384-6764-4985-923A-4D31291F0597}"/>
              </a:ext>
            </a:extLst>
          </p:cNvPr>
          <p:cNvSpPr txBox="1"/>
          <p:nvPr/>
        </p:nvSpPr>
        <p:spPr>
          <a:xfrm>
            <a:off x="5086108" y="1801832"/>
            <a:ext cx="786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1</a:t>
            </a:r>
          </a:p>
          <a:p>
            <a:r>
              <a:rPr lang="en-US" sz="1200" dirty="0"/>
              <a:t>Model 2</a:t>
            </a:r>
          </a:p>
          <a:p>
            <a:r>
              <a:rPr lang="en-US" sz="1200" dirty="0"/>
              <a:t>Boundary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C0C7C9-D0F7-4E7C-806C-A52987F0AE3D}"/>
              </a:ext>
            </a:extLst>
          </p:cNvPr>
          <p:cNvSpPr txBox="1"/>
          <p:nvPr/>
        </p:nvSpPr>
        <p:spPr>
          <a:xfrm>
            <a:off x="1189533" y="4163918"/>
            <a:ext cx="3422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Estimated amount of emission saving in Mio. Tons CO2: 13,57 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F3850C7-CED0-4545-B252-2214C0D4DA0C}"/>
              </a:ext>
            </a:extLst>
          </p:cNvPr>
          <p:cNvSpPr/>
          <p:nvPr/>
        </p:nvSpPr>
        <p:spPr>
          <a:xfrm>
            <a:off x="1923574" y="3918255"/>
            <a:ext cx="2688691" cy="12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52564E9-490A-4025-A25C-2B4648AED601}"/>
              </a:ext>
            </a:extLst>
          </p:cNvPr>
          <p:cNvSpPr txBox="1"/>
          <p:nvPr/>
        </p:nvSpPr>
        <p:spPr>
          <a:xfrm>
            <a:off x="1684249" y="3863239"/>
            <a:ext cx="3381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06.2019	12.2019	06.2020	12.2020</a:t>
            </a:r>
          </a:p>
        </p:txBody>
      </p:sp>
      <p:pic>
        <p:nvPicPr>
          <p:cNvPr id="13" name="Grafik 12" descr="Ein Bild, das Screenshot, Computer enthält.&#10;&#10;Automatisch generierte Beschreibung">
            <a:extLst>
              <a:ext uri="{FF2B5EF4-FFF2-40B4-BE49-F238E27FC236}">
                <a16:creationId xmlns:a16="http://schemas.microsoft.com/office/drawing/2014/main" id="{7470CDE7-0576-464F-A3A1-7947C38DD59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9" t="41667" r="3145" b="32708"/>
          <a:stretch/>
        </p:blipFill>
        <p:spPr>
          <a:xfrm>
            <a:off x="2007394" y="1861318"/>
            <a:ext cx="2767318" cy="195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0339DA4-4D95-4CB7-8A4D-F64E369EB146}"/>
              </a:ext>
            </a:extLst>
          </p:cNvPr>
          <p:cNvSpPr/>
          <p:nvPr/>
        </p:nvSpPr>
        <p:spPr>
          <a:xfrm>
            <a:off x="883664" y="1130124"/>
            <a:ext cx="2428155" cy="303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64DD18-47D7-41FB-B617-00820105E2C7}"/>
              </a:ext>
            </a:extLst>
          </p:cNvPr>
          <p:cNvSpPr/>
          <p:nvPr/>
        </p:nvSpPr>
        <p:spPr>
          <a:xfrm>
            <a:off x="3386147" y="1130124"/>
            <a:ext cx="2492140" cy="31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4FF49C-D076-46BF-AA39-E55118B22EF2}"/>
              </a:ext>
            </a:extLst>
          </p:cNvPr>
          <p:cNvSpPr/>
          <p:nvPr/>
        </p:nvSpPr>
        <p:spPr>
          <a:xfrm>
            <a:off x="1264444" y="4409837"/>
            <a:ext cx="4164807" cy="56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5F3C81-2EDD-48FE-B2FA-9910D84E40DD}"/>
              </a:ext>
            </a:extLst>
          </p:cNvPr>
          <p:cNvSpPr txBox="1"/>
          <p:nvPr/>
        </p:nvSpPr>
        <p:spPr>
          <a:xfrm>
            <a:off x="1343026" y="4457701"/>
            <a:ext cx="395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 for the CO Emissions until the end 2020 in Mio. tons of CO2.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87902-2A4E-4AFA-AE3E-2D7AECAB1156}"/>
              </a:ext>
            </a:extLst>
          </p:cNvPr>
          <p:cNvSpPr/>
          <p:nvPr/>
        </p:nvSpPr>
        <p:spPr>
          <a:xfrm>
            <a:off x="1264444" y="5104626"/>
            <a:ext cx="4164807" cy="155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140FFD62-7C96-4C91-B1CE-4F82CD6F2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6" t="24063" r="31366" b="15710"/>
          <a:stretch/>
        </p:blipFill>
        <p:spPr>
          <a:xfrm>
            <a:off x="1759643" y="1690911"/>
            <a:ext cx="3124041" cy="2300367"/>
          </a:xfrm>
          <a:prstGeom prst="rect">
            <a:avLst/>
          </a:prstGeom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071FB14-7A42-4D77-824E-0B9642162CF6}"/>
              </a:ext>
            </a:extLst>
          </p:cNvPr>
          <p:cNvSpPr/>
          <p:nvPr/>
        </p:nvSpPr>
        <p:spPr>
          <a:xfrm>
            <a:off x="1444082" y="5504014"/>
            <a:ext cx="2808256" cy="1063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1164B9D-973C-4E4F-8192-80FB37B06FD3}"/>
              </a:ext>
            </a:extLst>
          </p:cNvPr>
          <p:cNvSpPr/>
          <p:nvPr/>
        </p:nvSpPr>
        <p:spPr>
          <a:xfrm>
            <a:off x="1577272" y="5645568"/>
            <a:ext cx="145997" cy="1347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6E39CC-0AB5-4594-8197-8925A671AD0E}"/>
              </a:ext>
            </a:extLst>
          </p:cNvPr>
          <p:cNvSpPr txBox="1"/>
          <p:nvPr/>
        </p:nvSpPr>
        <p:spPr>
          <a:xfrm>
            <a:off x="1359398" y="5133340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Prediction Sector: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861CB58-531E-4746-B99D-5D74B65C965D}"/>
              </a:ext>
            </a:extLst>
          </p:cNvPr>
          <p:cNvSpPr/>
          <p:nvPr/>
        </p:nvSpPr>
        <p:spPr>
          <a:xfrm>
            <a:off x="4431976" y="6325993"/>
            <a:ext cx="903416" cy="26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6E9F32C-BE5B-4270-B509-B40C949FF169}"/>
              </a:ext>
            </a:extLst>
          </p:cNvPr>
          <p:cNvSpPr/>
          <p:nvPr/>
        </p:nvSpPr>
        <p:spPr>
          <a:xfrm>
            <a:off x="3531004" y="1869261"/>
            <a:ext cx="1203325" cy="198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7B84AE70-AD95-4A3D-B810-4086D8F1F25A}"/>
                  </a:ext>
                </a:extLst>
              </p14:cNvPr>
              <p14:cNvContentPartPr/>
              <p14:nvPr/>
            </p14:nvContentPartPr>
            <p14:xfrm>
              <a:off x="3523985" y="2134270"/>
              <a:ext cx="1183320" cy="3452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7B84AE70-AD95-4A3D-B810-4086D8F1F2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5345" y="2080270"/>
                <a:ext cx="12009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7D8B037F-8969-47E7-A09B-FBD6203FFBD9}"/>
                  </a:ext>
                </a:extLst>
              </p14:cNvPr>
              <p14:cNvContentPartPr/>
              <p14:nvPr/>
            </p14:nvContentPartPr>
            <p14:xfrm>
              <a:off x="3517505" y="2498590"/>
              <a:ext cx="1197720" cy="93708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7D8B037F-8969-47E7-A09B-FBD6203FFB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8865" y="2444590"/>
                <a:ext cx="121536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98B074BB-26AF-4369-B829-71C34E9F9798}"/>
                  </a:ext>
                </a:extLst>
              </p14:cNvPr>
              <p14:cNvContentPartPr/>
              <p14:nvPr/>
            </p14:nvContentPartPr>
            <p14:xfrm>
              <a:off x="3523985" y="2249830"/>
              <a:ext cx="1254240" cy="4420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98B074BB-26AF-4369-B829-71C34E9F97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9665" y="2245510"/>
                <a:ext cx="12628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94935CC5-B8EA-4614-A458-BFE5156B2E85}"/>
                  </a:ext>
                </a:extLst>
              </p14:cNvPr>
              <p14:cNvContentPartPr/>
              <p14:nvPr/>
            </p14:nvContentPartPr>
            <p14:xfrm>
              <a:off x="3517505" y="2485630"/>
              <a:ext cx="1094760" cy="5004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94935CC5-B8EA-4614-A458-BFE5156B2E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13185" y="2481310"/>
                <a:ext cx="1103400" cy="5090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hteck 1">
            <a:extLst>
              <a:ext uri="{FF2B5EF4-FFF2-40B4-BE49-F238E27FC236}">
                <a16:creationId xmlns:a16="http://schemas.microsoft.com/office/drawing/2014/main" id="{5551C3EF-8F76-462A-A3E3-A0AF44CD91D1}"/>
              </a:ext>
            </a:extLst>
          </p:cNvPr>
          <p:cNvSpPr/>
          <p:nvPr/>
        </p:nvSpPr>
        <p:spPr>
          <a:xfrm>
            <a:off x="4866268" y="1801832"/>
            <a:ext cx="1175347" cy="6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B24E1E3-1FBC-45AB-8271-81FB2067A077}"/>
              </a:ext>
            </a:extLst>
          </p:cNvPr>
          <p:cNvCxnSpPr/>
          <p:nvPr/>
        </p:nvCxnSpPr>
        <p:spPr>
          <a:xfrm>
            <a:off x="4974815" y="2322784"/>
            <a:ext cx="180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ADE5384-6764-4985-923A-4D31291F0597}"/>
              </a:ext>
            </a:extLst>
          </p:cNvPr>
          <p:cNvSpPr txBox="1"/>
          <p:nvPr/>
        </p:nvSpPr>
        <p:spPr>
          <a:xfrm>
            <a:off x="5086108" y="1801832"/>
            <a:ext cx="786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1</a:t>
            </a:r>
          </a:p>
          <a:p>
            <a:r>
              <a:rPr lang="en-US" sz="1200" dirty="0"/>
              <a:t>Model 2</a:t>
            </a:r>
          </a:p>
          <a:p>
            <a:r>
              <a:rPr lang="en-US" sz="1200" dirty="0"/>
              <a:t>Boundary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C0C7C9-D0F7-4E7C-806C-A52987F0AE3D}"/>
              </a:ext>
            </a:extLst>
          </p:cNvPr>
          <p:cNvSpPr txBox="1"/>
          <p:nvPr/>
        </p:nvSpPr>
        <p:spPr>
          <a:xfrm>
            <a:off x="1189533" y="4163918"/>
            <a:ext cx="3422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Estimated amount of emission saving in Mio. Tons CO2: 13,57 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7F4BC97-1A54-4C9D-801E-1370D8BAE070}"/>
              </a:ext>
            </a:extLst>
          </p:cNvPr>
          <p:cNvSpPr/>
          <p:nvPr/>
        </p:nvSpPr>
        <p:spPr>
          <a:xfrm>
            <a:off x="1577272" y="5871950"/>
            <a:ext cx="145997" cy="134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3720B42-8372-4C09-B01F-FA5EFB7E3916}"/>
              </a:ext>
            </a:extLst>
          </p:cNvPr>
          <p:cNvSpPr/>
          <p:nvPr/>
        </p:nvSpPr>
        <p:spPr>
          <a:xfrm>
            <a:off x="1577271" y="6096551"/>
            <a:ext cx="145997" cy="1347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7170FA1-B582-4318-8B97-6015FF221CFE}"/>
              </a:ext>
            </a:extLst>
          </p:cNvPr>
          <p:cNvSpPr/>
          <p:nvPr/>
        </p:nvSpPr>
        <p:spPr>
          <a:xfrm>
            <a:off x="1577270" y="6306538"/>
            <a:ext cx="145997" cy="1347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0A9C48-A5F5-401A-9D1F-9DE191FF1EA5}"/>
              </a:ext>
            </a:extLst>
          </p:cNvPr>
          <p:cNvSpPr txBox="1"/>
          <p:nvPr/>
        </p:nvSpPr>
        <p:spPr>
          <a:xfrm>
            <a:off x="1759643" y="5533544"/>
            <a:ext cx="8965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Mobility</a:t>
            </a:r>
          </a:p>
          <a:p>
            <a:r>
              <a:rPr lang="en-US" sz="1500" dirty="0"/>
              <a:t>Energy</a:t>
            </a:r>
          </a:p>
          <a:p>
            <a:r>
              <a:rPr lang="en-US" sz="1500" dirty="0"/>
              <a:t>Economy</a:t>
            </a:r>
          </a:p>
          <a:p>
            <a:r>
              <a:rPr lang="en-US" sz="1500" dirty="0"/>
              <a:t>All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A08BDA-4467-4BE5-983E-3BD33DFBE5A8}"/>
              </a:ext>
            </a:extLst>
          </p:cNvPr>
          <p:cNvSpPr/>
          <p:nvPr/>
        </p:nvSpPr>
        <p:spPr>
          <a:xfrm>
            <a:off x="1923574" y="3918255"/>
            <a:ext cx="2688691" cy="12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3B6AB2-BBE0-4718-B460-0C1D1472245D}"/>
              </a:ext>
            </a:extLst>
          </p:cNvPr>
          <p:cNvSpPr txBox="1"/>
          <p:nvPr/>
        </p:nvSpPr>
        <p:spPr>
          <a:xfrm>
            <a:off x="1684249" y="3863239"/>
            <a:ext cx="3381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06.2019	12.2019	06.2020	12.2020</a:t>
            </a:r>
          </a:p>
        </p:txBody>
      </p:sp>
      <p:pic>
        <p:nvPicPr>
          <p:cNvPr id="29" name="Grafik 28" descr="Ein Bild, das Screenshot, Computer enthält.&#10;&#10;Automatisch generierte Beschreibung">
            <a:extLst>
              <a:ext uri="{FF2B5EF4-FFF2-40B4-BE49-F238E27FC236}">
                <a16:creationId xmlns:a16="http://schemas.microsoft.com/office/drawing/2014/main" id="{34046F84-A34D-4D87-A2A2-837E252F27F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9" t="41667" r="3145" b="32708"/>
          <a:stretch/>
        </p:blipFill>
        <p:spPr>
          <a:xfrm>
            <a:off x="2007394" y="1861318"/>
            <a:ext cx="2767318" cy="1956537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DF9B432-4FC9-4BC4-B4E2-6BEC7B47F529}"/>
              </a:ext>
            </a:extLst>
          </p:cNvPr>
          <p:cNvCxnSpPr/>
          <p:nvPr/>
        </p:nvCxnSpPr>
        <p:spPr>
          <a:xfrm>
            <a:off x="4974815" y="1968519"/>
            <a:ext cx="18097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4C62982-03FE-4C88-98C6-1571DB718F1D}"/>
              </a:ext>
            </a:extLst>
          </p:cNvPr>
          <p:cNvCxnSpPr/>
          <p:nvPr/>
        </p:nvCxnSpPr>
        <p:spPr>
          <a:xfrm>
            <a:off x="4974815" y="2128182"/>
            <a:ext cx="1809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0339DA4-4D95-4CB7-8A4D-F64E369EB146}"/>
              </a:ext>
            </a:extLst>
          </p:cNvPr>
          <p:cNvSpPr/>
          <p:nvPr/>
        </p:nvSpPr>
        <p:spPr>
          <a:xfrm>
            <a:off x="883664" y="1130124"/>
            <a:ext cx="2428155" cy="30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64DD18-47D7-41FB-B617-00820105E2C7}"/>
              </a:ext>
            </a:extLst>
          </p:cNvPr>
          <p:cNvSpPr/>
          <p:nvPr/>
        </p:nvSpPr>
        <p:spPr>
          <a:xfrm>
            <a:off x="3346847" y="1130124"/>
            <a:ext cx="2492140" cy="3150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4FF49C-D076-46BF-AA39-E55118B22EF2}"/>
              </a:ext>
            </a:extLst>
          </p:cNvPr>
          <p:cNvSpPr/>
          <p:nvPr/>
        </p:nvSpPr>
        <p:spPr>
          <a:xfrm>
            <a:off x="1264444" y="4409837"/>
            <a:ext cx="4164807" cy="101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5F3C81-2EDD-48FE-B2FA-9910D84E40DD}"/>
              </a:ext>
            </a:extLst>
          </p:cNvPr>
          <p:cNvSpPr txBox="1"/>
          <p:nvPr/>
        </p:nvSpPr>
        <p:spPr>
          <a:xfrm>
            <a:off x="1343026" y="4457701"/>
            <a:ext cx="395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CO2 Emission in million of tons. Describes the total emission of Germany measured in CO2.</a:t>
            </a:r>
          </a:p>
          <a:p>
            <a:endParaRPr lang="en-US" sz="1200" dirty="0"/>
          </a:p>
          <a:p>
            <a:r>
              <a:rPr lang="en-US" sz="800" dirty="0"/>
              <a:t>http://www.mysamplesource.de/co2emissions</a:t>
            </a:r>
            <a:r>
              <a:rPr lang="en-US" sz="12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87902-2A4E-4AFA-AE3E-2D7AECAB1156}"/>
              </a:ext>
            </a:extLst>
          </p:cNvPr>
          <p:cNvSpPr/>
          <p:nvPr/>
        </p:nvSpPr>
        <p:spPr>
          <a:xfrm>
            <a:off x="1264444" y="5550297"/>
            <a:ext cx="4164807" cy="1278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86D19B-D6F4-4269-9DA4-4B297120D7FA}"/>
              </a:ext>
            </a:extLst>
          </p:cNvPr>
          <p:cNvSpPr txBox="1"/>
          <p:nvPr/>
        </p:nvSpPr>
        <p:spPr>
          <a:xfrm>
            <a:off x="1293018" y="5589290"/>
            <a:ext cx="39244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                    2011|2012|2013|2014|2015|2016|2017|2018|2019|2020</a:t>
            </a:r>
          </a:p>
          <a:p>
            <a:endParaRPr lang="en-US" sz="1000" dirty="0"/>
          </a:p>
          <a:p>
            <a:r>
              <a:rPr lang="en-US" sz="1000" dirty="0"/>
              <a:t>CO2</a:t>
            </a:r>
          </a:p>
          <a:p>
            <a:r>
              <a:rPr lang="en-US" sz="1000" dirty="0"/>
              <a:t>DAX</a:t>
            </a:r>
          </a:p>
          <a:p>
            <a:r>
              <a:rPr lang="en-US" sz="1000" dirty="0"/>
              <a:t>MDAX</a:t>
            </a:r>
          </a:p>
          <a:p>
            <a:r>
              <a:rPr lang="en-US" sz="1000" dirty="0"/>
              <a:t>Mobility</a:t>
            </a:r>
          </a:p>
          <a:p>
            <a:r>
              <a:rPr lang="en-US" sz="1000" dirty="0"/>
              <a:t>Flight</a:t>
            </a:r>
          </a:p>
          <a:p>
            <a:r>
              <a:rPr lang="en-US" dirty="0"/>
              <a:t> 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B7ABF32-BF07-4839-A1F4-43BEFB00049C}"/>
              </a:ext>
            </a:extLst>
          </p:cNvPr>
          <p:cNvSpPr/>
          <p:nvPr/>
        </p:nvSpPr>
        <p:spPr>
          <a:xfrm>
            <a:off x="1878807" y="5800329"/>
            <a:ext cx="3338683" cy="95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FC1019E-A7C5-4576-A557-6E35E7D3304C}"/>
              </a:ext>
            </a:extLst>
          </p:cNvPr>
          <p:cNvCxnSpPr>
            <a:cxnSpLocks/>
          </p:cNvCxnSpPr>
          <p:nvPr/>
        </p:nvCxnSpPr>
        <p:spPr>
          <a:xfrm flipV="1">
            <a:off x="3168253" y="6014993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31D5257-C7E8-4833-8C26-7A1FEA3D1F99}"/>
              </a:ext>
            </a:extLst>
          </p:cNvPr>
          <p:cNvCxnSpPr>
            <a:cxnSpLocks/>
          </p:cNvCxnSpPr>
          <p:nvPr/>
        </p:nvCxnSpPr>
        <p:spPr>
          <a:xfrm>
            <a:off x="2054639" y="6189661"/>
            <a:ext cx="30638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91F8DEB-AEBF-46F2-9544-6397BA73776F}"/>
              </a:ext>
            </a:extLst>
          </p:cNvPr>
          <p:cNvCxnSpPr>
            <a:cxnSpLocks/>
          </p:cNvCxnSpPr>
          <p:nvPr/>
        </p:nvCxnSpPr>
        <p:spPr>
          <a:xfrm>
            <a:off x="2515681" y="6340387"/>
            <a:ext cx="2609959" cy="23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6D53BB9-B560-4988-8FDD-5E15726BADB2}"/>
              </a:ext>
            </a:extLst>
          </p:cNvPr>
          <p:cNvCxnSpPr>
            <a:cxnSpLocks/>
          </p:cNvCxnSpPr>
          <p:nvPr/>
        </p:nvCxnSpPr>
        <p:spPr>
          <a:xfrm flipV="1">
            <a:off x="2875720" y="6515055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092D51-FEF7-4CA1-90E6-CC56F94904D9}"/>
              </a:ext>
            </a:extLst>
          </p:cNvPr>
          <p:cNvCxnSpPr>
            <a:cxnSpLocks/>
          </p:cNvCxnSpPr>
          <p:nvPr/>
        </p:nvCxnSpPr>
        <p:spPr>
          <a:xfrm>
            <a:off x="2193131" y="6656085"/>
            <a:ext cx="2750705" cy="10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0FFD62-7C96-4C91-B1CE-4F82CD6F2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6" t="24063" r="31366" b="15710"/>
          <a:stretch/>
        </p:blipFill>
        <p:spPr>
          <a:xfrm>
            <a:off x="1759643" y="1690911"/>
            <a:ext cx="3124041" cy="230036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5B961F9-29F5-4A9C-9E80-25DF4138CC1D}"/>
              </a:ext>
            </a:extLst>
          </p:cNvPr>
          <p:cNvSpPr/>
          <p:nvPr/>
        </p:nvSpPr>
        <p:spPr>
          <a:xfrm>
            <a:off x="883664" y="1509743"/>
            <a:ext cx="1632017" cy="18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2BA4E71-E593-444B-8200-27AE8945D6BB}"/>
              </a:ext>
            </a:extLst>
          </p:cNvPr>
          <p:cNvSpPr/>
          <p:nvPr/>
        </p:nvSpPr>
        <p:spPr>
          <a:xfrm>
            <a:off x="2319338" y="1514954"/>
            <a:ext cx="196343" cy="16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F5D676F6-1261-4BA2-BA50-167340E469D8}"/>
              </a:ext>
            </a:extLst>
          </p:cNvPr>
          <p:cNvSpPr/>
          <p:nvPr/>
        </p:nvSpPr>
        <p:spPr>
          <a:xfrm>
            <a:off x="2371074" y="1550796"/>
            <a:ext cx="92869" cy="85173"/>
          </a:xfrm>
          <a:prstGeom prst="triangl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40846F7-78F6-42E9-BAC1-D490E3B17542}"/>
              </a:ext>
            </a:extLst>
          </p:cNvPr>
          <p:cNvSpPr txBox="1"/>
          <p:nvPr/>
        </p:nvSpPr>
        <p:spPr>
          <a:xfrm>
            <a:off x="845344" y="146716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DAX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72A184-B685-4126-BF15-42C8A7D913BE}"/>
              </a:ext>
            </a:extLst>
          </p:cNvPr>
          <p:cNvSpPr/>
          <p:nvPr/>
        </p:nvSpPr>
        <p:spPr>
          <a:xfrm>
            <a:off x="890807" y="1690911"/>
            <a:ext cx="162487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29EC40D-63F8-4747-8FC9-C69CD45030E0}"/>
              </a:ext>
            </a:extLst>
          </p:cNvPr>
          <p:cNvCxnSpPr/>
          <p:nvPr/>
        </p:nvCxnSpPr>
        <p:spPr>
          <a:xfrm>
            <a:off x="1052512" y="1919288"/>
            <a:ext cx="1218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B82F263-E65E-488C-9DED-FC1062027364}"/>
              </a:ext>
            </a:extLst>
          </p:cNvPr>
          <p:cNvCxnSpPr/>
          <p:nvPr/>
        </p:nvCxnSpPr>
        <p:spPr>
          <a:xfrm>
            <a:off x="1052512" y="2105026"/>
            <a:ext cx="1218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3CB118F-A4DB-41CB-B1F0-7A3EF1957AB4}"/>
              </a:ext>
            </a:extLst>
          </p:cNvPr>
          <p:cNvCxnSpPr/>
          <p:nvPr/>
        </p:nvCxnSpPr>
        <p:spPr>
          <a:xfrm>
            <a:off x="1052512" y="2300288"/>
            <a:ext cx="1218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3B62DBC-8656-4962-8152-23384AB8B38E}"/>
              </a:ext>
            </a:extLst>
          </p:cNvPr>
          <p:cNvCxnSpPr/>
          <p:nvPr/>
        </p:nvCxnSpPr>
        <p:spPr>
          <a:xfrm>
            <a:off x="1052512" y="2471738"/>
            <a:ext cx="1218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0D050B3-B1D5-48E2-A261-3C12EF3DEA00}"/>
              </a:ext>
            </a:extLst>
          </p:cNvPr>
          <p:cNvSpPr txBox="1"/>
          <p:nvPr/>
        </p:nvSpPr>
        <p:spPr>
          <a:xfrm>
            <a:off x="848238" y="168624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 Data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563ED22-12E9-4B68-A710-08863FAB1D4E}"/>
              </a:ext>
            </a:extLst>
          </p:cNvPr>
          <p:cNvSpPr txBox="1"/>
          <p:nvPr/>
        </p:nvSpPr>
        <p:spPr>
          <a:xfrm>
            <a:off x="848825" y="1876142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Mobility Data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5CC8947-043F-43E5-822D-2F8564D701D9}"/>
              </a:ext>
            </a:extLst>
          </p:cNvPr>
          <p:cNvSpPr txBox="1"/>
          <p:nvPr/>
        </p:nvSpPr>
        <p:spPr>
          <a:xfrm>
            <a:off x="857747" y="2082910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Transportation cars Data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55AB6DC-FD44-4516-A92C-1EE0A765861E}"/>
              </a:ext>
            </a:extLst>
          </p:cNvPr>
          <p:cNvSpPr txBox="1"/>
          <p:nvPr/>
        </p:nvSpPr>
        <p:spPr>
          <a:xfrm>
            <a:off x="869237" y="2445528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Hours of sun light Data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A8C624-B5D7-4E7F-A3B6-5C48FF7492A3}"/>
              </a:ext>
            </a:extLst>
          </p:cNvPr>
          <p:cNvSpPr txBox="1"/>
          <p:nvPr/>
        </p:nvSpPr>
        <p:spPr>
          <a:xfrm>
            <a:off x="869237" y="2259303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Transportation flight Data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FE23F5-40D8-4DF3-B171-87267265CC96}"/>
              </a:ext>
            </a:extLst>
          </p:cNvPr>
          <p:cNvSpPr/>
          <p:nvPr/>
        </p:nvSpPr>
        <p:spPr>
          <a:xfrm>
            <a:off x="889544" y="2604820"/>
            <a:ext cx="941120" cy="759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C7B5DB-B2B7-444F-B840-8ECBBAFA6AD9}"/>
              </a:ext>
            </a:extLst>
          </p:cNvPr>
          <p:cNvSpPr/>
          <p:nvPr/>
        </p:nvSpPr>
        <p:spPr>
          <a:xfrm>
            <a:off x="77503" y="2614346"/>
            <a:ext cx="1753161" cy="798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0339DA4-4D95-4CB7-8A4D-F64E369EB146}"/>
              </a:ext>
            </a:extLst>
          </p:cNvPr>
          <p:cNvSpPr/>
          <p:nvPr/>
        </p:nvSpPr>
        <p:spPr>
          <a:xfrm>
            <a:off x="883664" y="1130124"/>
            <a:ext cx="2428155" cy="30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64DD18-47D7-41FB-B617-00820105E2C7}"/>
              </a:ext>
            </a:extLst>
          </p:cNvPr>
          <p:cNvSpPr/>
          <p:nvPr/>
        </p:nvSpPr>
        <p:spPr>
          <a:xfrm>
            <a:off x="3346847" y="1130124"/>
            <a:ext cx="2492140" cy="3150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4FF49C-D076-46BF-AA39-E55118B22EF2}"/>
              </a:ext>
            </a:extLst>
          </p:cNvPr>
          <p:cNvSpPr/>
          <p:nvPr/>
        </p:nvSpPr>
        <p:spPr>
          <a:xfrm>
            <a:off x="1264444" y="4409837"/>
            <a:ext cx="4164807" cy="101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5F3C81-2EDD-48FE-B2FA-9910D84E40DD}"/>
              </a:ext>
            </a:extLst>
          </p:cNvPr>
          <p:cNvSpPr txBox="1"/>
          <p:nvPr/>
        </p:nvSpPr>
        <p:spPr>
          <a:xfrm>
            <a:off x="1343026" y="4457701"/>
            <a:ext cx="395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CO2 Emission in million of tons. Describes the total emission of Germany measured in CO2.</a:t>
            </a:r>
          </a:p>
          <a:p>
            <a:endParaRPr lang="en-US" sz="1200" dirty="0"/>
          </a:p>
          <a:p>
            <a:r>
              <a:rPr lang="en-US" sz="800" dirty="0"/>
              <a:t>http://www.mysamplesource.de/co2emissions</a:t>
            </a:r>
            <a:r>
              <a:rPr lang="en-US" sz="12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87902-2A4E-4AFA-AE3E-2D7AECAB1156}"/>
              </a:ext>
            </a:extLst>
          </p:cNvPr>
          <p:cNvSpPr/>
          <p:nvPr/>
        </p:nvSpPr>
        <p:spPr>
          <a:xfrm>
            <a:off x="1264444" y="5550297"/>
            <a:ext cx="4164807" cy="1278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86D19B-D6F4-4269-9DA4-4B297120D7FA}"/>
              </a:ext>
            </a:extLst>
          </p:cNvPr>
          <p:cNvSpPr txBox="1"/>
          <p:nvPr/>
        </p:nvSpPr>
        <p:spPr>
          <a:xfrm>
            <a:off x="1293018" y="5589290"/>
            <a:ext cx="39244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                    2011|2012|2013|2014|2015|2016|2017|2018|2019|2020</a:t>
            </a:r>
          </a:p>
          <a:p>
            <a:endParaRPr lang="en-US" sz="1000" dirty="0"/>
          </a:p>
          <a:p>
            <a:r>
              <a:rPr lang="en-US" sz="1000" dirty="0"/>
              <a:t>CO2</a:t>
            </a:r>
          </a:p>
          <a:p>
            <a:r>
              <a:rPr lang="en-US" sz="1000" dirty="0"/>
              <a:t>DAX</a:t>
            </a:r>
          </a:p>
          <a:p>
            <a:r>
              <a:rPr lang="en-US" sz="1000" dirty="0"/>
              <a:t>MDAX</a:t>
            </a:r>
          </a:p>
          <a:p>
            <a:r>
              <a:rPr lang="en-US" sz="1000" dirty="0"/>
              <a:t>Mobility</a:t>
            </a:r>
          </a:p>
          <a:p>
            <a:r>
              <a:rPr lang="en-US" sz="1000" dirty="0"/>
              <a:t>Flight</a:t>
            </a:r>
          </a:p>
          <a:p>
            <a:r>
              <a:rPr lang="en-US" dirty="0"/>
              <a:t> 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B7ABF32-BF07-4839-A1F4-43BEFB00049C}"/>
              </a:ext>
            </a:extLst>
          </p:cNvPr>
          <p:cNvSpPr/>
          <p:nvPr/>
        </p:nvSpPr>
        <p:spPr>
          <a:xfrm>
            <a:off x="1878807" y="5800329"/>
            <a:ext cx="3338683" cy="95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FC1019E-A7C5-4576-A557-6E35E7D3304C}"/>
              </a:ext>
            </a:extLst>
          </p:cNvPr>
          <p:cNvCxnSpPr>
            <a:cxnSpLocks/>
          </p:cNvCxnSpPr>
          <p:nvPr/>
        </p:nvCxnSpPr>
        <p:spPr>
          <a:xfrm flipV="1">
            <a:off x="3168253" y="6014993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31D5257-C7E8-4833-8C26-7A1FEA3D1F99}"/>
              </a:ext>
            </a:extLst>
          </p:cNvPr>
          <p:cNvCxnSpPr>
            <a:cxnSpLocks/>
          </p:cNvCxnSpPr>
          <p:nvPr/>
        </p:nvCxnSpPr>
        <p:spPr>
          <a:xfrm>
            <a:off x="2054639" y="6189661"/>
            <a:ext cx="30638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91F8DEB-AEBF-46F2-9544-6397BA73776F}"/>
              </a:ext>
            </a:extLst>
          </p:cNvPr>
          <p:cNvCxnSpPr>
            <a:cxnSpLocks/>
          </p:cNvCxnSpPr>
          <p:nvPr/>
        </p:nvCxnSpPr>
        <p:spPr>
          <a:xfrm>
            <a:off x="2515681" y="6340387"/>
            <a:ext cx="2609959" cy="23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6D53BB9-B560-4988-8FDD-5E15726BADB2}"/>
              </a:ext>
            </a:extLst>
          </p:cNvPr>
          <p:cNvCxnSpPr>
            <a:cxnSpLocks/>
          </p:cNvCxnSpPr>
          <p:nvPr/>
        </p:nvCxnSpPr>
        <p:spPr>
          <a:xfrm flipV="1">
            <a:off x="2875720" y="6515055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092D51-FEF7-4CA1-90E6-CC56F94904D9}"/>
              </a:ext>
            </a:extLst>
          </p:cNvPr>
          <p:cNvCxnSpPr>
            <a:cxnSpLocks/>
          </p:cNvCxnSpPr>
          <p:nvPr/>
        </p:nvCxnSpPr>
        <p:spPr>
          <a:xfrm>
            <a:off x="2193131" y="6656085"/>
            <a:ext cx="2750705" cy="10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0FFD62-7C96-4C91-B1CE-4F82CD6F2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6" t="24063" r="31366" b="15710"/>
          <a:stretch/>
        </p:blipFill>
        <p:spPr>
          <a:xfrm>
            <a:off x="1759643" y="1690911"/>
            <a:ext cx="3124041" cy="230036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5B961F9-29F5-4A9C-9E80-25DF4138CC1D}"/>
              </a:ext>
            </a:extLst>
          </p:cNvPr>
          <p:cNvSpPr/>
          <p:nvPr/>
        </p:nvSpPr>
        <p:spPr>
          <a:xfrm>
            <a:off x="883664" y="1509743"/>
            <a:ext cx="1632017" cy="18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2BA4E71-E593-444B-8200-27AE8945D6BB}"/>
              </a:ext>
            </a:extLst>
          </p:cNvPr>
          <p:cNvSpPr/>
          <p:nvPr/>
        </p:nvSpPr>
        <p:spPr>
          <a:xfrm>
            <a:off x="2319338" y="1514954"/>
            <a:ext cx="196343" cy="16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F5D676F6-1261-4BA2-BA50-167340E469D8}"/>
              </a:ext>
            </a:extLst>
          </p:cNvPr>
          <p:cNvSpPr/>
          <p:nvPr/>
        </p:nvSpPr>
        <p:spPr>
          <a:xfrm rot="10800000">
            <a:off x="2371074" y="1550796"/>
            <a:ext cx="92869" cy="85173"/>
          </a:xfrm>
          <a:prstGeom prst="triangl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40846F7-78F6-42E9-BAC1-D490E3B17542}"/>
              </a:ext>
            </a:extLst>
          </p:cNvPr>
          <p:cNvSpPr txBox="1"/>
          <p:nvPr/>
        </p:nvSpPr>
        <p:spPr>
          <a:xfrm>
            <a:off x="845344" y="146716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DAX Data</a:t>
            </a:r>
          </a:p>
        </p:txBody>
      </p:sp>
    </p:spTree>
    <p:extLst>
      <p:ext uri="{BB962C8B-B14F-4D97-AF65-F5344CB8AC3E}">
        <p14:creationId xmlns:p14="http://schemas.microsoft.com/office/powerpoint/2010/main" val="277448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0339DA4-4D95-4CB7-8A4D-F64E369EB146}"/>
              </a:ext>
            </a:extLst>
          </p:cNvPr>
          <p:cNvSpPr/>
          <p:nvPr/>
        </p:nvSpPr>
        <p:spPr>
          <a:xfrm>
            <a:off x="883664" y="1130124"/>
            <a:ext cx="2428155" cy="303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64DD18-47D7-41FB-B617-00820105E2C7}"/>
              </a:ext>
            </a:extLst>
          </p:cNvPr>
          <p:cNvSpPr/>
          <p:nvPr/>
        </p:nvSpPr>
        <p:spPr>
          <a:xfrm>
            <a:off x="3386147" y="1130124"/>
            <a:ext cx="2492140" cy="31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4FF49C-D076-46BF-AA39-E55118B22EF2}"/>
              </a:ext>
            </a:extLst>
          </p:cNvPr>
          <p:cNvSpPr/>
          <p:nvPr/>
        </p:nvSpPr>
        <p:spPr>
          <a:xfrm>
            <a:off x="1264444" y="4409837"/>
            <a:ext cx="4164807" cy="56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5F3C81-2EDD-48FE-B2FA-9910D84E40DD}"/>
              </a:ext>
            </a:extLst>
          </p:cNvPr>
          <p:cNvSpPr txBox="1"/>
          <p:nvPr/>
        </p:nvSpPr>
        <p:spPr>
          <a:xfrm>
            <a:off x="1343026" y="4457701"/>
            <a:ext cx="395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 for the CO Emissions until the end 2020 in Mio. tons of CO2.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87902-2A4E-4AFA-AE3E-2D7AECAB1156}"/>
              </a:ext>
            </a:extLst>
          </p:cNvPr>
          <p:cNvSpPr/>
          <p:nvPr/>
        </p:nvSpPr>
        <p:spPr>
          <a:xfrm>
            <a:off x="1264444" y="5104625"/>
            <a:ext cx="4164807" cy="162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86D19B-D6F4-4269-9DA4-4B297120D7FA}"/>
              </a:ext>
            </a:extLst>
          </p:cNvPr>
          <p:cNvSpPr txBox="1"/>
          <p:nvPr/>
        </p:nvSpPr>
        <p:spPr>
          <a:xfrm>
            <a:off x="1359398" y="5595129"/>
            <a:ext cx="147668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Second wave</a:t>
            </a:r>
          </a:p>
          <a:p>
            <a:endParaRPr lang="en-US" sz="1000" dirty="0"/>
          </a:p>
          <a:p>
            <a:r>
              <a:rPr lang="en-US" sz="1000" dirty="0"/>
              <a:t>Max number of infection</a:t>
            </a:r>
          </a:p>
          <a:p>
            <a:r>
              <a:rPr lang="en-US" sz="1000" dirty="0"/>
              <a:t>R-Value</a:t>
            </a:r>
          </a:p>
          <a:p>
            <a:endParaRPr lang="en-US" sz="1000" dirty="0"/>
          </a:p>
          <a:p>
            <a:r>
              <a:rPr lang="en-US" dirty="0"/>
              <a:t>  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6D53BB9-B560-4988-8FDD-5E15726BADB2}"/>
              </a:ext>
            </a:extLst>
          </p:cNvPr>
          <p:cNvCxnSpPr>
            <a:cxnSpLocks/>
          </p:cNvCxnSpPr>
          <p:nvPr/>
        </p:nvCxnSpPr>
        <p:spPr>
          <a:xfrm flipV="1">
            <a:off x="3183080" y="6069383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0FFD62-7C96-4C91-B1CE-4F82CD6F2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6" t="24063" r="31366" b="15710"/>
          <a:stretch/>
        </p:blipFill>
        <p:spPr>
          <a:xfrm>
            <a:off x="1759643" y="1690911"/>
            <a:ext cx="3124041" cy="2300367"/>
          </a:xfrm>
          <a:prstGeom prst="rect">
            <a:avLst/>
          </a:prstGeom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071FB14-7A42-4D77-824E-0B9642162CF6}"/>
              </a:ext>
            </a:extLst>
          </p:cNvPr>
          <p:cNvSpPr/>
          <p:nvPr/>
        </p:nvSpPr>
        <p:spPr>
          <a:xfrm>
            <a:off x="3783044" y="5654238"/>
            <a:ext cx="699247" cy="253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1164B9D-973C-4E4F-8192-80FB37B06FD3}"/>
              </a:ext>
            </a:extLst>
          </p:cNvPr>
          <p:cNvSpPr/>
          <p:nvPr/>
        </p:nvSpPr>
        <p:spPr>
          <a:xfrm>
            <a:off x="4221034" y="5715711"/>
            <a:ext cx="145997" cy="134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FCF9C0-87B3-45E4-BE05-BE2299E13041}"/>
              </a:ext>
            </a:extLst>
          </p:cNvPr>
          <p:cNvCxnSpPr>
            <a:cxnSpLocks/>
          </p:cNvCxnSpPr>
          <p:nvPr/>
        </p:nvCxnSpPr>
        <p:spPr>
          <a:xfrm flipV="1">
            <a:off x="3189484" y="6221783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E0EAA76-C560-4283-A029-07FACA162917}"/>
              </a:ext>
            </a:extLst>
          </p:cNvPr>
          <p:cNvSpPr txBox="1"/>
          <p:nvPr/>
        </p:nvSpPr>
        <p:spPr>
          <a:xfrm>
            <a:off x="3011886" y="5619265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		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6E39CC-0AB5-4594-8197-8925A671AD0E}"/>
              </a:ext>
            </a:extLst>
          </p:cNvPr>
          <p:cNvSpPr txBox="1"/>
          <p:nvPr/>
        </p:nvSpPr>
        <p:spPr>
          <a:xfrm>
            <a:off x="1359398" y="5133340"/>
            <a:ext cx="357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settings for lower bound: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861CB58-531E-4746-B99D-5D74B65C965D}"/>
              </a:ext>
            </a:extLst>
          </p:cNvPr>
          <p:cNvSpPr/>
          <p:nvPr/>
        </p:nvSpPr>
        <p:spPr>
          <a:xfrm>
            <a:off x="4431976" y="6383149"/>
            <a:ext cx="903416" cy="26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D76C494-FA4A-4DC8-8B72-4164908CA191}"/>
              </a:ext>
            </a:extLst>
          </p:cNvPr>
          <p:cNvSpPr/>
          <p:nvPr/>
        </p:nvSpPr>
        <p:spPr>
          <a:xfrm>
            <a:off x="3991198" y="6017312"/>
            <a:ext cx="92208" cy="1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003163E-5EE8-47D0-A652-2BB51AE85261}"/>
              </a:ext>
            </a:extLst>
          </p:cNvPr>
          <p:cNvSpPr/>
          <p:nvPr/>
        </p:nvSpPr>
        <p:spPr>
          <a:xfrm>
            <a:off x="3797131" y="6150170"/>
            <a:ext cx="92208" cy="1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6E9F32C-BE5B-4270-B509-B40C949FF169}"/>
              </a:ext>
            </a:extLst>
          </p:cNvPr>
          <p:cNvSpPr/>
          <p:nvPr/>
        </p:nvSpPr>
        <p:spPr>
          <a:xfrm>
            <a:off x="3531004" y="1869261"/>
            <a:ext cx="1203325" cy="198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7B84AE70-AD95-4A3D-B810-4086D8F1F25A}"/>
                  </a:ext>
                </a:extLst>
              </p14:cNvPr>
              <p14:cNvContentPartPr/>
              <p14:nvPr/>
            </p14:nvContentPartPr>
            <p14:xfrm>
              <a:off x="3523985" y="2134270"/>
              <a:ext cx="1183320" cy="3452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7B84AE70-AD95-4A3D-B810-4086D8F1F2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5345" y="2080270"/>
                <a:ext cx="12009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7D8B037F-8969-47E7-A09B-FBD6203FFBD9}"/>
                  </a:ext>
                </a:extLst>
              </p14:cNvPr>
              <p14:cNvContentPartPr/>
              <p14:nvPr/>
            </p14:nvContentPartPr>
            <p14:xfrm>
              <a:off x="3517505" y="2498590"/>
              <a:ext cx="1197720" cy="93708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7D8B037F-8969-47E7-A09B-FBD6203FFB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8865" y="2444590"/>
                <a:ext cx="121536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98B074BB-26AF-4369-B829-71C34E9F9798}"/>
                  </a:ext>
                </a:extLst>
              </p14:cNvPr>
              <p14:cNvContentPartPr/>
              <p14:nvPr/>
            </p14:nvContentPartPr>
            <p14:xfrm>
              <a:off x="3523985" y="2249830"/>
              <a:ext cx="1254240" cy="4420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98B074BB-26AF-4369-B829-71C34E9F97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9665" y="2245510"/>
                <a:ext cx="12628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94935CC5-B8EA-4614-A458-BFE5156B2E85}"/>
                  </a:ext>
                </a:extLst>
              </p14:cNvPr>
              <p14:cNvContentPartPr/>
              <p14:nvPr/>
            </p14:nvContentPartPr>
            <p14:xfrm>
              <a:off x="3517505" y="2485630"/>
              <a:ext cx="1094760" cy="5004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94935CC5-B8EA-4614-A458-BFE5156B2E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13185" y="2481310"/>
                <a:ext cx="1103400" cy="5090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hteck 1">
            <a:extLst>
              <a:ext uri="{FF2B5EF4-FFF2-40B4-BE49-F238E27FC236}">
                <a16:creationId xmlns:a16="http://schemas.microsoft.com/office/drawing/2014/main" id="{5551C3EF-8F76-462A-A3E3-A0AF44CD91D1}"/>
              </a:ext>
            </a:extLst>
          </p:cNvPr>
          <p:cNvSpPr/>
          <p:nvPr/>
        </p:nvSpPr>
        <p:spPr>
          <a:xfrm>
            <a:off x="4866268" y="1801832"/>
            <a:ext cx="1175347" cy="6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811D543-0D90-4BB8-8DFE-560F20E967FC}"/>
              </a:ext>
            </a:extLst>
          </p:cNvPr>
          <p:cNvCxnSpPr/>
          <p:nvPr/>
        </p:nvCxnSpPr>
        <p:spPr>
          <a:xfrm>
            <a:off x="4974815" y="1968519"/>
            <a:ext cx="1809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E0B99B2-2E64-4095-BAC4-A52E47CD9BBB}"/>
              </a:ext>
            </a:extLst>
          </p:cNvPr>
          <p:cNvCxnSpPr/>
          <p:nvPr/>
        </p:nvCxnSpPr>
        <p:spPr>
          <a:xfrm>
            <a:off x="4974815" y="2128182"/>
            <a:ext cx="18097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B24E1E3-1FBC-45AB-8271-81FB2067A077}"/>
              </a:ext>
            </a:extLst>
          </p:cNvPr>
          <p:cNvCxnSpPr/>
          <p:nvPr/>
        </p:nvCxnSpPr>
        <p:spPr>
          <a:xfrm>
            <a:off x="4974815" y="2322784"/>
            <a:ext cx="180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ADE5384-6764-4985-923A-4D31291F0597}"/>
              </a:ext>
            </a:extLst>
          </p:cNvPr>
          <p:cNvSpPr txBox="1"/>
          <p:nvPr/>
        </p:nvSpPr>
        <p:spPr>
          <a:xfrm>
            <a:off x="5086108" y="1801832"/>
            <a:ext cx="100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1</a:t>
            </a:r>
          </a:p>
          <a:p>
            <a:r>
              <a:rPr lang="en-US" sz="1200" dirty="0"/>
              <a:t>Model 2</a:t>
            </a:r>
          </a:p>
          <a:p>
            <a:r>
              <a:rPr lang="en-US" sz="1200" dirty="0"/>
              <a:t>Lower Bound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C0C7C9-D0F7-4E7C-806C-A52987F0AE3D}"/>
              </a:ext>
            </a:extLst>
          </p:cNvPr>
          <p:cNvSpPr txBox="1"/>
          <p:nvPr/>
        </p:nvSpPr>
        <p:spPr>
          <a:xfrm>
            <a:off x="1189533" y="4163918"/>
            <a:ext cx="3422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Estimated amount of emission saving in Mio. Tons CO2: 13,57 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F3850C7-CED0-4545-B252-2214C0D4DA0C}"/>
              </a:ext>
            </a:extLst>
          </p:cNvPr>
          <p:cNvSpPr/>
          <p:nvPr/>
        </p:nvSpPr>
        <p:spPr>
          <a:xfrm>
            <a:off x="1923574" y="3918255"/>
            <a:ext cx="2688691" cy="12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52564E9-490A-4025-A25C-2B4648AED601}"/>
              </a:ext>
            </a:extLst>
          </p:cNvPr>
          <p:cNvSpPr txBox="1"/>
          <p:nvPr/>
        </p:nvSpPr>
        <p:spPr>
          <a:xfrm>
            <a:off x="1684249" y="3863239"/>
            <a:ext cx="3381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06.2019	12.2019	06.2020	12.2020</a:t>
            </a:r>
          </a:p>
        </p:txBody>
      </p:sp>
    </p:spTree>
    <p:extLst>
      <p:ext uri="{BB962C8B-B14F-4D97-AF65-F5344CB8AC3E}">
        <p14:creationId xmlns:p14="http://schemas.microsoft.com/office/powerpoint/2010/main" val="77911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0339DA4-4D95-4CB7-8A4D-F64E369EB146}"/>
              </a:ext>
            </a:extLst>
          </p:cNvPr>
          <p:cNvSpPr/>
          <p:nvPr/>
        </p:nvSpPr>
        <p:spPr>
          <a:xfrm>
            <a:off x="883664" y="1130124"/>
            <a:ext cx="2428155" cy="30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64DD18-47D7-41FB-B617-00820105E2C7}"/>
              </a:ext>
            </a:extLst>
          </p:cNvPr>
          <p:cNvSpPr/>
          <p:nvPr/>
        </p:nvSpPr>
        <p:spPr>
          <a:xfrm>
            <a:off x="3346847" y="1130124"/>
            <a:ext cx="2492140" cy="3150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4FF49C-D076-46BF-AA39-E55118B22EF2}"/>
              </a:ext>
            </a:extLst>
          </p:cNvPr>
          <p:cNvSpPr/>
          <p:nvPr/>
        </p:nvSpPr>
        <p:spPr>
          <a:xfrm>
            <a:off x="1264444" y="4409837"/>
            <a:ext cx="4164807" cy="101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5F3C81-2EDD-48FE-B2FA-9910D84E40DD}"/>
              </a:ext>
            </a:extLst>
          </p:cNvPr>
          <p:cNvSpPr txBox="1"/>
          <p:nvPr/>
        </p:nvSpPr>
        <p:spPr>
          <a:xfrm>
            <a:off x="1343026" y="4457701"/>
            <a:ext cx="395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CO2 Emission in million of tons. Describes the total emission of Germany measured in CO2.</a:t>
            </a:r>
          </a:p>
          <a:p>
            <a:endParaRPr lang="en-US" sz="1200" dirty="0"/>
          </a:p>
          <a:p>
            <a:r>
              <a:rPr lang="en-US" sz="800" dirty="0"/>
              <a:t>http://www.mysamplesource.de/co2emissions</a:t>
            </a:r>
            <a:r>
              <a:rPr lang="en-US" sz="12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87902-2A4E-4AFA-AE3E-2D7AECAB1156}"/>
              </a:ext>
            </a:extLst>
          </p:cNvPr>
          <p:cNvSpPr/>
          <p:nvPr/>
        </p:nvSpPr>
        <p:spPr>
          <a:xfrm>
            <a:off x="1264444" y="5550297"/>
            <a:ext cx="4164807" cy="1278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86D19B-D6F4-4269-9DA4-4B297120D7FA}"/>
              </a:ext>
            </a:extLst>
          </p:cNvPr>
          <p:cNvSpPr txBox="1"/>
          <p:nvPr/>
        </p:nvSpPr>
        <p:spPr>
          <a:xfrm>
            <a:off x="1293018" y="5589290"/>
            <a:ext cx="39244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                    2011|2012|2013|2014|2015|2016|2017|2018|2019|2020</a:t>
            </a:r>
          </a:p>
          <a:p>
            <a:endParaRPr lang="en-US" sz="1000" dirty="0"/>
          </a:p>
          <a:p>
            <a:r>
              <a:rPr lang="en-US" sz="1000" dirty="0"/>
              <a:t>CO2</a:t>
            </a:r>
          </a:p>
          <a:p>
            <a:r>
              <a:rPr lang="en-US" sz="1000" dirty="0"/>
              <a:t>DAX</a:t>
            </a:r>
          </a:p>
          <a:p>
            <a:r>
              <a:rPr lang="en-US" sz="1000" dirty="0"/>
              <a:t>MDAX</a:t>
            </a:r>
          </a:p>
          <a:p>
            <a:r>
              <a:rPr lang="en-US" sz="1000" dirty="0"/>
              <a:t>Mobility</a:t>
            </a:r>
          </a:p>
          <a:p>
            <a:r>
              <a:rPr lang="en-US" sz="1000" dirty="0"/>
              <a:t>Flight</a:t>
            </a:r>
          </a:p>
          <a:p>
            <a:r>
              <a:rPr lang="en-US" dirty="0"/>
              <a:t> 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B7ABF32-BF07-4839-A1F4-43BEFB00049C}"/>
              </a:ext>
            </a:extLst>
          </p:cNvPr>
          <p:cNvSpPr/>
          <p:nvPr/>
        </p:nvSpPr>
        <p:spPr>
          <a:xfrm>
            <a:off x="1878807" y="5800329"/>
            <a:ext cx="3338683" cy="95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FC1019E-A7C5-4576-A557-6E35E7D3304C}"/>
              </a:ext>
            </a:extLst>
          </p:cNvPr>
          <p:cNvCxnSpPr>
            <a:cxnSpLocks/>
          </p:cNvCxnSpPr>
          <p:nvPr/>
        </p:nvCxnSpPr>
        <p:spPr>
          <a:xfrm flipV="1">
            <a:off x="3168253" y="6014993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31D5257-C7E8-4833-8C26-7A1FEA3D1F99}"/>
              </a:ext>
            </a:extLst>
          </p:cNvPr>
          <p:cNvCxnSpPr>
            <a:cxnSpLocks/>
          </p:cNvCxnSpPr>
          <p:nvPr/>
        </p:nvCxnSpPr>
        <p:spPr>
          <a:xfrm>
            <a:off x="2054639" y="6189661"/>
            <a:ext cx="30638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91F8DEB-AEBF-46F2-9544-6397BA73776F}"/>
              </a:ext>
            </a:extLst>
          </p:cNvPr>
          <p:cNvCxnSpPr>
            <a:cxnSpLocks/>
          </p:cNvCxnSpPr>
          <p:nvPr/>
        </p:nvCxnSpPr>
        <p:spPr>
          <a:xfrm>
            <a:off x="2515681" y="6340387"/>
            <a:ext cx="2609959" cy="23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6D53BB9-B560-4988-8FDD-5E15726BADB2}"/>
              </a:ext>
            </a:extLst>
          </p:cNvPr>
          <p:cNvCxnSpPr>
            <a:cxnSpLocks/>
          </p:cNvCxnSpPr>
          <p:nvPr/>
        </p:nvCxnSpPr>
        <p:spPr>
          <a:xfrm flipV="1">
            <a:off x="2875720" y="6515055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092D51-FEF7-4CA1-90E6-CC56F94904D9}"/>
              </a:ext>
            </a:extLst>
          </p:cNvPr>
          <p:cNvCxnSpPr>
            <a:cxnSpLocks/>
          </p:cNvCxnSpPr>
          <p:nvPr/>
        </p:nvCxnSpPr>
        <p:spPr>
          <a:xfrm>
            <a:off x="2193131" y="6656085"/>
            <a:ext cx="2750705" cy="10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0FFD62-7C96-4C91-B1CE-4F82CD6F2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6" t="24063" r="31366" b="15710"/>
          <a:stretch/>
        </p:blipFill>
        <p:spPr>
          <a:xfrm>
            <a:off x="1759643" y="1690911"/>
            <a:ext cx="3124041" cy="23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0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0339DA4-4D95-4CB7-8A4D-F64E369EB146}"/>
              </a:ext>
            </a:extLst>
          </p:cNvPr>
          <p:cNvSpPr/>
          <p:nvPr/>
        </p:nvSpPr>
        <p:spPr>
          <a:xfrm>
            <a:off x="883664" y="1130124"/>
            <a:ext cx="2428155" cy="303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64DD18-47D7-41FB-B617-00820105E2C7}"/>
              </a:ext>
            </a:extLst>
          </p:cNvPr>
          <p:cNvSpPr/>
          <p:nvPr/>
        </p:nvSpPr>
        <p:spPr>
          <a:xfrm>
            <a:off x="3386147" y="1130124"/>
            <a:ext cx="2492140" cy="31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4FF49C-D076-46BF-AA39-E55118B22EF2}"/>
              </a:ext>
            </a:extLst>
          </p:cNvPr>
          <p:cNvSpPr/>
          <p:nvPr/>
        </p:nvSpPr>
        <p:spPr>
          <a:xfrm>
            <a:off x="1264444" y="4409837"/>
            <a:ext cx="4164807" cy="56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5F3C81-2EDD-48FE-B2FA-9910D84E40DD}"/>
              </a:ext>
            </a:extLst>
          </p:cNvPr>
          <p:cNvSpPr txBox="1"/>
          <p:nvPr/>
        </p:nvSpPr>
        <p:spPr>
          <a:xfrm>
            <a:off x="1343026" y="4457701"/>
            <a:ext cx="395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 for the CO Emissions until the end 2020 in Mio. tons of CO2.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87902-2A4E-4AFA-AE3E-2D7AECAB1156}"/>
              </a:ext>
            </a:extLst>
          </p:cNvPr>
          <p:cNvSpPr/>
          <p:nvPr/>
        </p:nvSpPr>
        <p:spPr>
          <a:xfrm>
            <a:off x="1264444" y="5104625"/>
            <a:ext cx="4164807" cy="162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86D19B-D6F4-4269-9DA4-4B297120D7FA}"/>
              </a:ext>
            </a:extLst>
          </p:cNvPr>
          <p:cNvSpPr txBox="1"/>
          <p:nvPr/>
        </p:nvSpPr>
        <p:spPr>
          <a:xfrm>
            <a:off x="1359398" y="5595129"/>
            <a:ext cx="147668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Second wave</a:t>
            </a:r>
          </a:p>
          <a:p>
            <a:endParaRPr lang="en-US" sz="1000" dirty="0"/>
          </a:p>
          <a:p>
            <a:r>
              <a:rPr lang="en-US" sz="1000" dirty="0"/>
              <a:t>Max number of infection</a:t>
            </a:r>
          </a:p>
          <a:p>
            <a:r>
              <a:rPr lang="en-US" sz="1000" dirty="0"/>
              <a:t>R-Value</a:t>
            </a:r>
          </a:p>
          <a:p>
            <a:endParaRPr lang="en-US" sz="1000" dirty="0"/>
          </a:p>
          <a:p>
            <a:r>
              <a:rPr lang="en-US" dirty="0"/>
              <a:t>  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6D53BB9-B560-4988-8FDD-5E15726BADB2}"/>
              </a:ext>
            </a:extLst>
          </p:cNvPr>
          <p:cNvCxnSpPr>
            <a:cxnSpLocks/>
          </p:cNvCxnSpPr>
          <p:nvPr/>
        </p:nvCxnSpPr>
        <p:spPr>
          <a:xfrm flipV="1">
            <a:off x="3183080" y="6069383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0FFD62-7C96-4C91-B1CE-4F82CD6F2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6" t="24063" r="31366" b="15710"/>
          <a:stretch/>
        </p:blipFill>
        <p:spPr>
          <a:xfrm>
            <a:off x="1759643" y="1690911"/>
            <a:ext cx="3124041" cy="2300367"/>
          </a:xfrm>
          <a:prstGeom prst="rect">
            <a:avLst/>
          </a:prstGeom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071FB14-7A42-4D77-824E-0B9642162CF6}"/>
              </a:ext>
            </a:extLst>
          </p:cNvPr>
          <p:cNvSpPr/>
          <p:nvPr/>
        </p:nvSpPr>
        <p:spPr>
          <a:xfrm>
            <a:off x="3783044" y="5654238"/>
            <a:ext cx="699247" cy="2535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1164B9D-973C-4E4F-8192-80FB37B06FD3}"/>
              </a:ext>
            </a:extLst>
          </p:cNvPr>
          <p:cNvSpPr/>
          <p:nvPr/>
        </p:nvSpPr>
        <p:spPr>
          <a:xfrm>
            <a:off x="4221034" y="5715711"/>
            <a:ext cx="145997" cy="134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FCF9C0-87B3-45E4-BE05-BE2299E13041}"/>
              </a:ext>
            </a:extLst>
          </p:cNvPr>
          <p:cNvCxnSpPr>
            <a:cxnSpLocks/>
          </p:cNvCxnSpPr>
          <p:nvPr/>
        </p:nvCxnSpPr>
        <p:spPr>
          <a:xfrm flipV="1">
            <a:off x="3189484" y="6221783"/>
            <a:ext cx="195024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E0EAA76-C560-4283-A029-07FACA162917}"/>
              </a:ext>
            </a:extLst>
          </p:cNvPr>
          <p:cNvSpPr txBox="1"/>
          <p:nvPr/>
        </p:nvSpPr>
        <p:spPr>
          <a:xfrm>
            <a:off x="3011886" y="5619265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		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6E39CC-0AB5-4594-8197-8925A671AD0E}"/>
              </a:ext>
            </a:extLst>
          </p:cNvPr>
          <p:cNvSpPr txBox="1"/>
          <p:nvPr/>
        </p:nvSpPr>
        <p:spPr>
          <a:xfrm>
            <a:off x="1359398" y="5133340"/>
            <a:ext cx="357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settings for lower bound: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861CB58-531E-4746-B99D-5D74B65C965D}"/>
              </a:ext>
            </a:extLst>
          </p:cNvPr>
          <p:cNvSpPr/>
          <p:nvPr/>
        </p:nvSpPr>
        <p:spPr>
          <a:xfrm>
            <a:off x="4431976" y="6383149"/>
            <a:ext cx="903416" cy="261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D76C494-FA4A-4DC8-8B72-4164908CA191}"/>
              </a:ext>
            </a:extLst>
          </p:cNvPr>
          <p:cNvSpPr/>
          <p:nvPr/>
        </p:nvSpPr>
        <p:spPr>
          <a:xfrm>
            <a:off x="3991198" y="6017312"/>
            <a:ext cx="92208" cy="1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003163E-5EE8-47D0-A652-2BB51AE85261}"/>
              </a:ext>
            </a:extLst>
          </p:cNvPr>
          <p:cNvSpPr/>
          <p:nvPr/>
        </p:nvSpPr>
        <p:spPr>
          <a:xfrm>
            <a:off x="3797131" y="6150170"/>
            <a:ext cx="92208" cy="1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6E9F32C-BE5B-4270-B509-B40C949FF169}"/>
              </a:ext>
            </a:extLst>
          </p:cNvPr>
          <p:cNvSpPr/>
          <p:nvPr/>
        </p:nvSpPr>
        <p:spPr>
          <a:xfrm>
            <a:off x="3531004" y="1869261"/>
            <a:ext cx="1203325" cy="198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7B84AE70-AD95-4A3D-B810-4086D8F1F25A}"/>
                  </a:ext>
                </a:extLst>
              </p14:cNvPr>
              <p14:cNvContentPartPr/>
              <p14:nvPr/>
            </p14:nvContentPartPr>
            <p14:xfrm>
              <a:off x="3523985" y="2134270"/>
              <a:ext cx="1183320" cy="3452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7B84AE70-AD95-4A3D-B810-4086D8F1F2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5345" y="2080270"/>
                <a:ext cx="12009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7D8B037F-8969-47E7-A09B-FBD6203FFBD9}"/>
                  </a:ext>
                </a:extLst>
              </p14:cNvPr>
              <p14:cNvContentPartPr/>
              <p14:nvPr/>
            </p14:nvContentPartPr>
            <p14:xfrm>
              <a:off x="3517505" y="2498590"/>
              <a:ext cx="1197720" cy="93708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7D8B037F-8969-47E7-A09B-FBD6203FFB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8865" y="2444590"/>
                <a:ext cx="121536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98B074BB-26AF-4369-B829-71C34E9F9798}"/>
                  </a:ext>
                </a:extLst>
              </p14:cNvPr>
              <p14:cNvContentPartPr/>
              <p14:nvPr/>
            </p14:nvContentPartPr>
            <p14:xfrm>
              <a:off x="3523985" y="2249830"/>
              <a:ext cx="1254240" cy="4420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98B074BB-26AF-4369-B829-71C34E9F97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9665" y="2245510"/>
                <a:ext cx="12628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94935CC5-B8EA-4614-A458-BFE5156B2E85}"/>
                  </a:ext>
                </a:extLst>
              </p14:cNvPr>
              <p14:cNvContentPartPr/>
              <p14:nvPr/>
            </p14:nvContentPartPr>
            <p14:xfrm>
              <a:off x="3517505" y="2485630"/>
              <a:ext cx="1094760" cy="5004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94935CC5-B8EA-4614-A458-BFE5156B2E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13185" y="2481310"/>
                <a:ext cx="1103400" cy="5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95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Breitbild</PresentationFormat>
  <Paragraphs>106</Paragraphs>
  <Slides>7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Auinger</dc:creator>
  <cp:lastModifiedBy>Florian Auinger</cp:lastModifiedBy>
  <cp:revision>18</cp:revision>
  <dcterms:created xsi:type="dcterms:W3CDTF">2020-07-30T10:02:25Z</dcterms:created>
  <dcterms:modified xsi:type="dcterms:W3CDTF">2020-08-10T19:27:26Z</dcterms:modified>
</cp:coreProperties>
</file>