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"/>
  </p:notesMasterIdLst>
  <p:sldIdLst>
    <p:sldId id="256" r:id="rId5"/>
    <p:sldId id="257" r:id="rId6"/>
    <p:sldId id="261" r:id="rId7"/>
    <p:sldId id="262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C13BA-8526-4068-9F39-02C8335B3804}" v="4" dt="2022-06-28T08:09:39.886"/>
    <p1510:client id="{5D82384C-2EC7-40F9-BAA1-FF20C8062819}" v="480" dt="2022-06-27T14:18:22.819"/>
    <p1510:client id="{AD32F3E0-8251-400D-B024-28C4AF9464DE}" v="33" dt="2022-06-27T07:59:07.110"/>
    <p1510:client id="{B29EA50B-B345-41AD-9D8A-72D0B0417E18}" v="126" dt="2022-06-28T09:24:20.269"/>
    <p1510:client id="{B4E0ECBF-DE45-46F2-84AE-E3F6EA3185C7}" v="8" dt="2022-06-28T05:45:2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Ortmeier" userId="S::hannes.ortmeier@ottogroup.com::f30b880a-53bf-4cb7-b8e4-73fa580bc699" providerId="AD" clId="Web-{B4E0ECBF-DE45-46F2-84AE-E3F6EA3185C7}"/>
    <pc:docChg chg="modSld">
      <pc:chgData name="Hannes Ortmeier" userId="S::hannes.ortmeier@ottogroup.com::f30b880a-53bf-4cb7-b8e4-73fa580bc699" providerId="AD" clId="Web-{B4E0ECBF-DE45-46F2-84AE-E3F6EA3185C7}" dt="2022-06-28T05:45:26.697" v="6" actId="20577"/>
      <pc:docMkLst>
        <pc:docMk/>
      </pc:docMkLst>
      <pc:sldChg chg="modSp">
        <pc:chgData name="Hannes Ortmeier" userId="S::hannes.ortmeier@ottogroup.com::f30b880a-53bf-4cb7-b8e4-73fa580bc699" providerId="AD" clId="Web-{B4E0ECBF-DE45-46F2-84AE-E3F6EA3185C7}" dt="2022-06-28T05:44:32.429" v="2" actId="20577"/>
        <pc:sldMkLst>
          <pc:docMk/>
          <pc:sldMk cId="0" sldId="256"/>
        </pc:sldMkLst>
        <pc:spChg chg="mod">
          <ac:chgData name="Hannes Ortmeier" userId="S::hannes.ortmeier@ottogroup.com::f30b880a-53bf-4cb7-b8e4-73fa580bc699" providerId="AD" clId="Web-{B4E0ECBF-DE45-46F2-84AE-E3F6EA3185C7}" dt="2022-06-28T05:44:32.429" v="2" actId="20577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Hannes Ortmeier" userId="S::hannes.ortmeier@ottogroup.com::f30b880a-53bf-4cb7-b8e4-73fa580bc699" providerId="AD" clId="Web-{B4E0ECBF-DE45-46F2-84AE-E3F6EA3185C7}" dt="2022-06-28T05:45:26.697" v="6" actId="20577"/>
        <pc:sldMkLst>
          <pc:docMk/>
          <pc:sldMk cId="898174403" sldId="262"/>
        </pc:sldMkLst>
        <pc:spChg chg="mod">
          <ac:chgData name="Hannes Ortmeier" userId="S::hannes.ortmeier@ottogroup.com::f30b880a-53bf-4cb7-b8e4-73fa580bc699" providerId="AD" clId="Web-{B4E0ECBF-DE45-46F2-84AE-E3F6EA3185C7}" dt="2022-06-28T05:45:26.697" v="6" actId="20577"/>
          <ac:spMkLst>
            <pc:docMk/>
            <pc:sldMk cId="898174403" sldId="262"/>
            <ac:spMk id="4" creationId="{149602F5-D03D-2721-5312-377AD43A5A5E}"/>
          </ac:spMkLst>
        </pc:spChg>
      </pc:sldChg>
    </pc:docChg>
  </pc:docChgLst>
  <pc:docChgLst>
    <pc:chgData name="Hannes Ortmeier" userId="S::hannes.ortmeier@ottogroup.com::f30b880a-53bf-4cb7-b8e4-73fa580bc699" providerId="AD" clId="Web-{AD32F3E0-8251-400D-B024-28C4AF9464DE}"/>
    <pc:docChg chg="modSld">
      <pc:chgData name="Hannes Ortmeier" userId="S::hannes.ortmeier@ottogroup.com::f30b880a-53bf-4cb7-b8e4-73fa580bc699" providerId="AD" clId="Web-{AD32F3E0-8251-400D-B024-28C4AF9464DE}" dt="2022-06-27T07:59:07.110" v="31" actId="1076"/>
      <pc:docMkLst>
        <pc:docMk/>
      </pc:docMkLst>
      <pc:sldChg chg="delSp modSp">
        <pc:chgData name="Hannes Ortmeier" userId="S::hannes.ortmeier@ottogroup.com::f30b880a-53bf-4cb7-b8e4-73fa580bc699" providerId="AD" clId="Web-{AD32F3E0-8251-400D-B024-28C4AF9464DE}" dt="2022-06-27T07:58:06.217" v="23" actId="20577"/>
        <pc:sldMkLst>
          <pc:docMk/>
          <pc:sldMk cId="0" sldId="256"/>
        </pc:sldMkLst>
        <pc:spChg chg="del mod">
          <ac:chgData name="Hannes Ortmeier" userId="S::hannes.ortmeier@ottogroup.com::f30b880a-53bf-4cb7-b8e4-73fa580bc699" providerId="AD" clId="Web-{AD32F3E0-8251-400D-B024-28C4AF9464DE}" dt="2022-06-27T07:56:44.934" v="3"/>
          <ac:spMkLst>
            <pc:docMk/>
            <pc:sldMk cId="0" sldId="256"/>
            <ac:spMk id="192" creationId="{00000000-0000-0000-0000-000000000000}"/>
          </ac:spMkLst>
        </pc:spChg>
        <pc:spChg chg="del mod">
          <ac:chgData name="Hannes Ortmeier" userId="S::hannes.ortmeier@ottogroup.com::f30b880a-53bf-4cb7-b8e4-73fa580bc699" providerId="AD" clId="Web-{AD32F3E0-8251-400D-B024-28C4AF9464DE}" dt="2022-06-27T07:56:37.871" v="2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Hannes Ortmeier" userId="S::hannes.ortmeier@ottogroup.com::f30b880a-53bf-4cb7-b8e4-73fa580bc699" providerId="AD" clId="Web-{AD32F3E0-8251-400D-B024-28C4AF9464DE}" dt="2022-06-27T07:58:06.217" v="23" actId="20577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Hannes Ortmeier" userId="S::hannes.ortmeier@ottogroup.com::f30b880a-53bf-4cb7-b8e4-73fa580bc699" providerId="AD" clId="Web-{AD32F3E0-8251-400D-B024-28C4AF9464DE}" dt="2022-06-27T07:59:07.110" v="31" actId="1076"/>
        <pc:sldMkLst>
          <pc:docMk/>
          <pc:sldMk cId="0" sldId="257"/>
        </pc:sldMkLst>
        <pc:grpChg chg="mod">
          <ac:chgData name="Hannes Ortmeier" userId="S::hannes.ortmeier@ottogroup.com::f30b880a-53bf-4cb7-b8e4-73fa580bc699" providerId="AD" clId="Web-{AD32F3E0-8251-400D-B024-28C4AF9464DE}" dt="2022-06-27T07:58:45.484" v="25" actId="1076"/>
          <ac:grpSpMkLst>
            <pc:docMk/>
            <pc:sldMk cId="0" sldId="257"/>
            <ac:grpSpMk id="200" creationId="{00000000-0000-0000-0000-000000000000}"/>
          </ac:grpSpMkLst>
        </pc:grpChg>
        <pc:grpChg chg="mod">
          <ac:chgData name="Hannes Ortmeier" userId="S::hannes.ortmeier@ottogroup.com::f30b880a-53bf-4cb7-b8e4-73fa580bc699" providerId="AD" clId="Web-{AD32F3E0-8251-400D-B024-28C4AF9464DE}" dt="2022-06-27T07:59:07.110" v="31" actId="1076"/>
          <ac:grpSpMkLst>
            <pc:docMk/>
            <pc:sldMk cId="0" sldId="257"/>
            <ac:grpSpMk id="210" creationId="{00000000-0000-0000-0000-000000000000}"/>
          </ac:grpSpMkLst>
        </pc:grpChg>
        <pc:grpChg chg="mod">
          <ac:chgData name="Hannes Ortmeier" userId="S::hannes.ortmeier@ottogroup.com::f30b880a-53bf-4cb7-b8e4-73fa580bc699" providerId="AD" clId="Web-{AD32F3E0-8251-400D-B024-28C4AF9464DE}" dt="2022-06-27T07:59:03.408" v="29" actId="1076"/>
          <ac:grpSpMkLst>
            <pc:docMk/>
            <pc:sldMk cId="0" sldId="257"/>
            <ac:grpSpMk id="215" creationId="{00000000-0000-0000-0000-000000000000}"/>
          </ac:grpSpMkLst>
        </pc:grpChg>
        <pc:picChg chg="mod">
          <ac:chgData name="Hannes Ortmeier" userId="S::hannes.ortmeier@ottogroup.com::f30b880a-53bf-4cb7-b8e4-73fa580bc699" providerId="AD" clId="Web-{AD32F3E0-8251-400D-B024-28C4AF9464DE}" dt="2022-06-27T07:58:45.437" v="24" actId="1076"/>
          <ac:picMkLst>
            <pc:docMk/>
            <pc:sldMk cId="0" sldId="257"/>
            <ac:picMk id="199" creationId="{00000000-0000-0000-0000-000000000000}"/>
          </ac:picMkLst>
        </pc:picChg>
        <pc:picChg chg="mod">
          <ac:chgData name="Hannes Ortmeier" userId="S::hannes.ortmeier@ottogroup.com::f30b880a-53bf-4cb7-b8e4-73fa580bc699" providerId="AD" clId="Web-{AD32F3E0-8251-400D-B024-28C4AF9464DE}" dt="2022-06-27T07:59:07.079" v="30" actId="1076"/>
          <ac:picMkLst>
            <pc:docMk/>
            <pc:sldMk cId="0" sldId="257"/>
            <ac:picMk id="209" creationId="{00000000-0000-0000-0000-000000000000}"/>
          </ac:picMkLst>
        </pc:picChg>
        <pc:picChg chg="mod">
          <ac:chgData name="Hannes Ortmeier" userId="S::hannes.ortmeier@ottogroup.com::f30b880a-53bf-4cb7-b8e4-73fa580bc699" providerId="AD" clId="Web-{AD32F3E0-8251-400D-B024-28C4AF9464DE}" dt="2022-06-27T07:59:03.360" v="28" actId="1076"/>
          <ac:picMkLst>
            <pc:docMk/>
            <pc:sldMk cId="0" sldId="257"/>
            <ac:picMk id="214" creationId="{00000000-0000-0000-0000-000000000000}"/>
          </ac:picMkLst>
        </pc:picChg>
      </pc:sldChg>
    </pc:docChg>
  </pc:docChgLst>
  <pc:docChgLst>
    <pc:chgData name="Hannes Ortmeier" userId="S::hannes.ortmeier@ottogroup.com::f30b880a-53bf-4cb7-b8e4-73fa580bc699" providerId="AD" clId="Web-{2FCC13BA-8526-4068-9F39-02C8335B3804}"/>
    <pc:docChg chg="modSld">
      <pc:chgData name="Hannes Ortmeier" userId="S::hannes.ortmeier@ottogroup.com::f30b880a-53bf-4cb7-b8e4-73fa580bc699" providerId="AD" clId="Web-{2FCC13BA-8526-4068-9F39-02C8335B3804}" dt="2022-06-28T08:09:39.886" v="3" actId="1076"/>
      <pc:docMkLst>
        <pc:docMk/>
      </pc:docMkLst>
      <pc:sldChg chg="addSp modSp">
        <pc:chgData name="Hannes Ortmeier" userId="S::hannes.ortmeier@ottogroup.com::f30b880a-53bf-4cb7-b8e4-73fa580bc699" providerId="AD" clId="Web-{2FCC13BA-8526-4068-9F39-02C8335B3804}" dt="2022-06-28T08:09:39.886" v="3" actId="1076"/>
        <pc:sldMkLst>
          <pc:docMk/>
          <pc:sldMk cId="898174403" sldId="262"/>
        </pc:sldMkLst>
        <pc:picChg chg="add mod">
          <ac:chgData name="Hannes Ortmeier" userId="S::hannes.ortmeier@ottogroup.com::f30b880a-53bf-4cb7-b8e4-73fa580bc699" providerId="AD" clId="Web-{2FCC13BA-8526-4068-9F39-02C8335B3804}" dt="2022-06-28T08:09:39.886" v="3" actId="1076"/>
          <ac:picMkLst>
            <pc:docMk/>
            <pc:sldMk cId="898174403" sldId="262"/>
            <ac:picMk id="2" creationId="{359289FA-7E0A-27FC-EC4A-F960E51B89D4}"/>
          </ac:picMkLst>
        </pc:picChg>
      </pc:sldChg>
    </pc:docChg>
  </pc:docChgLst>
  <pc:docChgLst>
    <pc:chgData name="Hannes Ortmeier" userId="S::hannes.ortmeier@ottogroup.com::f30b880a-53bf-4cb7-b8e4-73fa580bc699" providerId="AD" clId="Web-{5D82384C-2EC7-40F9-BAA1-FF20C8062819}"/>
    <pc:docChg chg="addSld delSld modSld sldOrd">
      <pc:chgData name="Hannes Ortmeier" userId="S::hannes.ortmeier@ottogroup.com::f30b880a-53bf-4cb7-b8e4-73fa580bc699" providerId="AD" clId="Web-{5D82384C-2EC7-40F9-BAA1-FF20C8062819}" dt="2022-06-27T14:18:22.819" v="471"/>
      <pc:docMkLst>
        <pc:docMk/>
      </pc:docMkLst>
      <pc:sldChg chg="addSp delSp modSp">
        <pc:chgData name="Hannes Ortmeier" userId="S::hannes.ortmeier@ottogroup.com::f30b880a-53bf-4cb7-b8e4-73fa580bc699" providerId="AD" clId="Web-{5D82384C-2EC7-40F9-BAA1-FF20C8062819}" dt="2022-06-27T13:28:11.471" v="67" actId="1076"/>
        <pc:sldMkLst>
          <pc:docMk/>
          <pc:sldMk cId="0" sldId="256"/>
        </pc:sldMkLst>
        <pc:spChg chg="add del mod">
          <ac:chgData name="Hannes Ortmeier" userId="S::hannes.ortmeier@ottogroup.com::f30b880a-53bf-4cb7-b8e4-73fa580bc699" providerId="AD" clId="Web-{5D82384C-2EC7-40F9-BAA1-FF20C8062819}" dt="2022-06-27T13:26:13.139" v="30"/>
          <ac:spMkLst>
            <pc:docMk/>
            <pc:sldMk cId="0" sldId="256"/>
            <ac:spMk id="2" creationId="{20704CF1-FA6E-6735-6A6D-D68012D9ACE9}"/>
          </ac:spMkLst>
        </pc:spChg>
        <pc:spChg chg="add mod">
          <ac:chgData name="Hannes Ortmeier" userId="S::hannes.ortmeier@ottogroup.com::f30b880a-53bf-4cb7-b8e4-73fa580bc699" providerId="AD" clId="Web-{5D82384C-2EC7-40F9-BAA1-FF20C8062819}" dt="2022-06-27T13:28:11.471" v="67" actId="1076"/>
          <ac:spMkLst>
            <pc:docMk/>
            <pc:sldMk cId="0" sldId="256"/>
            <ac:spMk id="4" creationId="{77665AB5-8D40-F65E-897D-9A6EFD7A69DC}"/>
          </ac:spMkLst>
        </pc:spChg>
        <pc:picChg chg="del mod">
          <ac:chgData name="Hannes Ortmeier" userId="S::hannes.ortmeier@ottogroup.com::f30b880a-53bf-4cb7-b8e4-73fa580bc699" providerId="AD" clId="Web-{5D82384C-2EC7-40F9-BAA1-FF20C8062819}" dt="2022-06-27T13:25:54.607" v="27"/>
          <ac:picMkLst>
            <pc:docMk/>
            <pc:sldMk cId="0" sldId="256"/>
            <ac:picMk id="194" creationId="{00000000-0000-0000-0000-000000000000}"/>
          </ac:picMkLst>
        </pc:picChg>
      </pc:sldChg>
      <pc:sldChg chg="addSp delSp modSp">
        <pc:chgData name="Hannes Ortmeier" userId="S::hannes.ortmeier@ottogroup.com::f30b880a-53bf-4cb7-b8e4-73fa580bc699" providerId="AD" clId="Web-{5D82384C-2EC7-40F9-BAA1-FF20C8062819}" dt="2022-06-27T13:25:07.246" v="23"/>
        <pc:sldMkLst>
          <pc:docMk/>
          <pc:sldMk cId="0" sldId="257"/>
        </pc:sldMkLst>
        <pc:spChg chg="mod">
          <ac:chgData name="Hannes Ortmeier" userId="S::hannes.ortmeier@ottogroup.com::f30b880a-53bf-4cb7-b8e4-73fa580bc699" providerId="AD" clId="Web-{5D82384C-2EC7-40F9-BAA1-FF20C8062819}" dt="2022-06-27T13:23:03.023" v="6" actId="1076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Hannes Ortmeier" userId="S::hannes.ortmeier@ottogroup.com::f30b880a-53bf-4cb7-b8e4-73fa580bc699" providerId="AD" clId="Web-{5D82384C-2EC7-40F9-BAA1-FF20C8062819}" dt="2022-06-27T13:23:19.914" v="11" actId="1076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Hannes Ortmeier" userId="S::hannes.ortmeier@ottogroup.com::f30b880a-53bf-4cb7-b8e4-73fa580bc699" providerId="AD" clId="Web-{5D82384C-2EC7-40F9-BAA1-FF20C8062819}" dt="2022-06-27T13:22:44.866" v="4" actId="14100"/>
          <ac:spMkLst>
            <pc:docMk/>
            <pc:sldMk cId="0" sldId="257"/>
            <ac:spMk id="216" creationId="{00000000-0000-0000-0000-000000000000}"/>
          </ac:spMkLst>
        </pc:spChg>
        <pc:grpChg chg="mod">
          <ac:chgData name="Hannes Ortmeier" userId="S::hannes.ortmeier@ottogroup.com::f30b880a-53bf-4cb7-b8e4-73fa580bc699" providerId="AD" clId="Web-{5D82384C-2EC7-40F9-BAA1-FF20C8062819}" dt="2022-06-27T13:24:49.511" v="18" actId="1076"/>
          <ac:grpSpMkLst>
            <pc:docMk/>
            <pc:sldMk cId="0" sldId="257"/>
            <ac:grpSpMk id="200" creationId="{00000000-0000-0000-0000-000000000000}"/>
          </ac:grpSpMkLst>
        </pc:grpChg>
        <pc:grpChg chg="mod">
          <ac:chgData name="Hannes Ortmeier" userId="S::hannes.ortmeier@ottogroup.com::f30b880a-53bf-4cb7-b8e4-73fa580bc699" providerId="AD" clId="Web-{5D82384C-2EC7-40F9-BAA1-FF20C8062819}" dt="2022-06-27T13:24:41.448" v="15" actId="1076"/>
          <ac:grpSpMkLst>
            <pc:docMk/>
            <pc:sldMk cId="0" sldId="257"/>
            <ac:grpSpMk id="204" creationId="{00000000-0000-0000-0000-000000000000}"/>
          </ac:grpSpMkLst>
        </pc:grpChg>
        <pc:grpChg chg="mod">
          <ac:chgData name="Hannes Ortmeier" userId="S::hannes.ortmeier@ottogroup.com::f30b880a-53bf-4cb7-b8e4-73fa580bc699" providerId="AD" clId="Web-{5D82384C-2EC7-40F9-BAA1-FF20C8062819}" dt="2022-06-27T13:24:53.839" v="20" actId="1076"/>
          <ac:grpSpMkLst>
            <pc:docMk/>
            <pc:sldMk cId="0" sldId="257"/>
            <ac:grpSpMk id="210" creationId="{00000000-0000-0000-0000-000000000000}"/>
          </ac:grpSpMkLst>
        </pc:grpChg>
        <pc:grpChg chg="mod">
          <ac:chgData name="Hannes Ortmeier" userId="S::hannes.ortmeier@ottogroup.com::f30b880a-53bf-4cb7-b8e4-73fa580bc699" providerId="AD" clId="Web-{5D82384C-2EC7-40F9-BAA1-FF20C8062819}" dt="2022-06-27T13:25:04.527" v="22" actId="1076"/>
          <ac:grpSpMkLst>
            <pc:docMk/>
            <pc:sldMk cId="0" sldId="257"/>
            <ac:grpSpMk id="215" creationId="{00000000-0000-0000-0000-000000000000}"/>
          </ac:grpSpMkLst>
        </pc:grpChg>
        <pc:picChg chg="mod">
          <ac:chgData name="Hannes Ortmeier" userId="S::hannes.ortmeier@ottogroup.com::f30b880a-53bf-4cb7-b8e4-73fa580bc699" providerId="AD" clId="Web-{5D82384C-2EC7-40F9-BAA1-FF20C8062819}" dt="2022-06-27T13:24:49.480" v="17" actId="1076"/>
          <ac:picMkLst>
            <pc:docMk/>
            <pc:sldMk cId="0" sldId="257"/>
            <ac:picMk id="199" creationId="{00000000-0000-0000-0000-000000000000}"/>
          </ac:picMkLst>
        </pc:picChg>
        <pc:picChg chg="mod">
          <ac:chgData name="Hannes Ortmeier" userId="S::hannes.ortmeier@ottogroup.com::f30b880a-53bf-4cb7-b8e4-73fa580bc699" providerId="AD" clId="Web-{5D82384C-2EC7-40F9-BAA1-FF20C8062819}" dt="2022-06-27T13:24:41.479" v="16" actId="1076"/>
          <ac:picMkLst>
            <pc:docMk/>
            <pc:sldMk cId="0" sldId="257"/>
            <ac:picMk id="208" creationId="{00000000-0000-0000-0000-000000000000}"/>
          </ac:picMkLst>
        </pc:picChg>
        <pc:picChg chg="mod">
          <ac:chgData name="Hannes Ortmeier" userId="S::hannes.ortmeier@ottogroup.com::f30b880a-53bf-4cb7-b8e4-73fa580bc699" providerId="AD" clId="Web-{5D82384C-2EC7-40F9-BAA1-FF20C8062819}" dt="2022-06-27T13:24:53.777" v="19" actId="1076"/>
          <ac:picMkLst>
            <pc:docMk/>
            <pc:sldMk cId="0" sldId="257"/>
            <ac:picMk id="209" creationId="{00000000-0000-0000-0000-000000000000}"/>
          </ac:picMkLst>
        </pc:picChg>
        <pc:picChg chg="mod">
          <ac:chgData name="Hannes Ortmeier" userId="S::hannes.ortmeier@ottogroup.com::f30b880a-53bf-4cb7-b8e4-73fa580bc699" providerId="AD" clId="Web-{5D82384C-2EC7-40F9-BAA1-FF20C8062819}" dt="2022-06-27T13:25:04.480" v="21" actId="1076"/>
          <ac:picMkLst>
            <pc:docMk/>
            <pc:sldMk cId="0" sldId="257"/>
            <ac:picMk id="214" creationId="{00000000-0000-0000-0000-000000000000}"/>
          </ac:picMkLst>
        </pc:picChg>
        <pc:cxnChg chg="add del mod">
          <ac:chgData name="Hannes Ortmeier" userId="S::hannes.ortmeier@ottogroup.com::f30b880a-53bf-4cb7-b8e4-73fa580bc699" providerId="AD" clId="Web-{5D82384C-2EC7-40F9-BAA1-FF20C8062819}" dt="2022-06-27T13:25:07.246" v="23"/>
          <ac:cxnSpMkLst>
            <pc:docMk/>
            <pc:sldMk cId="0" sldId="257"/>
            <ac:cxnSpMk id="2" creationId="{426E6B7C-E4E1-8497-5405-643CB16EEBD9}"/>
          </ac:cxnSpMkLst>
        </pc:cxnChg>
      </pc:sldChg>
      <pc:sldChg chg="new del">
        <pc:chgData name="Hannes Ortmeier" userId="S::hannes.ortmeier@ottogroup.com::f30b880a-53bf-4cb7-b8e4-73fa580bc699" providerId="AD" clId="Web-{5D82384C-2EC7-40F9-BAA1-FF20C8062819}" dt="2022-06-27T13:29:06.083" v="70"/>
        <pc:sldMkLst>
          <pc:docMk/>
          <pc:sldMk cId="1544230056" sldId="260"/>
        </pc:sldMkLst>
      </pc:sldChg>
      <pc:sldChg chg="addSp delSp modSp add ord replId">
        <pc:chgData name="Hannes Ortmeier" userId="S::hannes.ortmeier@ottogroup.com::f30b880a-53bf-4cb7-b8e4-73fa580bc699" providerId="AD" clId="Web-{5D82384C-2EC7-40F9-BAA1-FF20C8062819}" dt="2022-06-27T14:17:30.471" v="465" actId="20577"/>
        <pc:sldMkLst>
          <pc:docMk/>
          <pc:sldMk cId="2349104598" sldId="261"/>
        </pc:sldMkLst>
        <pc:spChg chg="add del mod">
          <ac:chgData name="Hannes Ortmeier" userId="S::hannes.ortmeier@ottogroup.com::f30b880a-53bf-4cb7-b8e4-73fa580bc699" providerId="AD" clId="Web-{5D82384C-2EC7-40F9-BAA1-FF20C8062819}" dt="2022-06-27T13:29:43.068" v="91"/>
          <ac:spMkLst>
            <pc:docMk/>
            <pc:sldMk cId="2349104598" sldId="261"/>
            <ac:spMk id="2" creationId="{06FC0855-2611-905F-884D-EF3ACF7BF92C}"/>
          </ac:spMkLst>
        </pc:spChg>
        <pc:spChg chg="add del mod">
          <ac:chgData name="Hannes Ortmeier" userId="S::hannes.ortmeier@ottogroup.com::f30b880a-53bf-4cb7-b8e4-73fa580bc699" providerId="AD" clId="Web-{5D82384C-2EC7-40F9-BAA1-FF20C8062819}" dt="2022-06-27T14:17:02.485" v="455"/>
          <ac:spMkLst>
            <pc:docMk/>
            <pc:sldMk cId="2349104598" sldId="261"/>
            <ac:spMk id="4" creationId="{149602F5-D03D-2721-5312-377AD43A5A5E}"/>
          </ac:spMkLst>
        </pc:spChg>
        <pc:spChg chg="mod">
          <ac:chgData name="Hannes Ortmeier" userId="S::hannes.ortmeier@ottogroup.com::f30b880a-53bf-4cb7-b8e4-73fa580bc699" providerId="AD" clId="Web-{5D82384C-2EC7-40F9-BAA1-FF20C8062819}" dt="2022-06-27T14:17:30.471" v="465" actId="20577"/>
          <ac:spMkLst>
            <pc:docMk/>
            <pc:sldMk cId="2349104598" sldId="261"/>
            <ac:spMk id="196" creationId="{00000000-0000-0000-0000-000000000000}"/>
          </ac:spMkLst>
        </pc:spChg>
        <pc:grpChg chg="del">
          <ac:chgData name="Hannes Ortmeier" userId="S::hannes.ortmeier@ottogroup.com::f30b880a-53bf-4cb7-b8e4-73fa580bc699" providerId="AD" clId="Web-{5D82384C-2EC7-40F9-BAA1-FF20C8062819}" dt="2022-06-27T13:29:33.365" v="87"/>
          <ac:grpSpMkLst>
            <pc:docMk/>
            <pc:sldMk cId="2349104598" sldId="261"/>
            <ac:grpSpMk id="200" creationId="{00000000-0000-0000-0000-000000000000}"/>
          </ac:grpSpMkLst>
        </pc:grpChg>
        <pc:grpChg chg="del">
          <ac:chgData name="Hannes Ortmeier" userId="S::hannes.ortmeier@ottogroup.com::f30b880a-53bf-4cb7-b8e4-73fa580bc699" providerId="AD" clId="Web-{5D82384C-2EC7-40F9-BAA1-FF20C8062819}" dt="2022-06-27T13:29:33.365" v="86"/>
          <ac:grpSpMkLst>
            <pc:docMk/>
            <pc:sldMk cId="2349104598" sldId="261"/>
            <ac:grpSpMk id="204" creationId="{00000000-0000-0000-0000-000000000000}"/>
          </ac:grpSpMkLst>
        </pc:grpChg>
        <pc:grpChg chg="del">
          <ac:chgData name="Hannes Ortmeier" userId="S::hannes.ortmeier@ottogroup.com::f30b880a-53bf-4cb7-b8e4-73fa580bc699" providerId="AD" clId="Web-{5D82384C-2EC7-40F9-BAA1-FF20C8062819}" dt="2022-06-27T13:29:33.365" v="83"/>
          <ac:grpSpMkLst>
            <pc:docMk/>
            <pc:sldMk cId="2349104598" sldId="261"/>
            <ac:grpSpMk id="210" creationId="{00000000-0000-0000-0000-000000000000}"/>
          </ac:grpSpMkLst>
        </pc:grpChg>
        <pc:grpChg chg="del">
          <ac:chgData name="Hannes Ortmeier" userId="S::hannes.ortmeier@ottogroup.com::f30b880a-53bf-4cb7-b8e4-73fa580bc699" providerId="AD" clId="Web-{5D82384C-2EC7-40F9-BAA1-FF20C8062819}" dt="2022-06-27T13:29:33.365" v="81"/>
          <ac:grpSpMkLst>
            <pc:docMk/>
            <pc:sldMk cId="2349104598" sldId="261"/>
            <ac:grpSpMk id="215" creationId="{00000000-0000-0000-0000-000000000000}"/>
          </ac:grpSpMkLst>
        </pc:grpChg>
        <pc:picChg chg="add mod">
          <ac:chgData name="Hannes Ortmeier" userId="S::hannes.ortmeier@ottogroup.com::f30b880a-53bf-4cb7-b8e4-73fa580bc699" providerId="AD" clId="Web-{5D82384C-2EC7-40F9-BAA1-FF20C8062819}" dt="2022-06-27T14:17:15.720" v="459" actId="1076"/>
          <ac:picMkLst>
            <pc:docMk/>
            <pc:sldMk cId="2349104598" sldId="261"/>
            <ac:picMk id="2" creationId="{C6448C2C-FF9C-ECDB-0689-8E96259206F6}"/>
          </ac:picMkLst>
        </pc:picChg>
        <pc:picChg chg="del">
          <ac:chgData name="Hannes Ortmeier" userId="S::hannes.ortmeier@ottogroup.com::f30b880a-53bf-4cb7-b8e4-73fa580bc699" providerId="AD" clId="Web-{5D82384C-2EC7-40F9-BAA1-FF20C8062819}" dt="2022-06-27T13:29:33.365" v="88"/>
          <ac:picMkLst>
            <pc:docMk/>
            <pc:sldMk cId="2349104598" sldId="261"/>
            <ac:picMk id="199" creationId="{00000000-0000-0000-0000-000000000000}"/>
          </ac:picMkLst>
        </pc:picChg>
        <pc:picChg chg="del">
          <ac:chgData name="Hannes Ortmeier" userId="S::hannes.ortmeier@ottogroup.com::f30b880a-53bf-4cb7-b8e4-73fa580bc699" providerId="AD" clId="Web-{5D82384C-2EC7-40F9-BAA1-FF20C8062819}" dt="2022-06-27T13:29:33.365" v="85"/>
          <ac:picMkLst>
            <pc:docMk/>
            <pc:sldMk cId="2349104598" sldId="261"/>
            <ac:picMk id="208" creationId="{00000000-0000-0000-0000-000000000000}"/>
          </ac:picMkLst>
        </pc:picChg>
        <pc:picChg chg="del">
          <ac:chgData name="Hannes Ortmeier" userId="S::hannes.ortmeier@ottogroup.com::f30b880a-53bf-4cb7-b8e4-73fa580bc699" providerId="AD" clId="Web-{5D82384C-2EC7-40F9-BAA1-FF20C8062819}" dt="2022-06-27T13:29:33.365" v="84"/>
          <ac:picMkLst>
            <pc:docMk/>
            <pc:sldMk cId="2349104598" sldId="261"/>
            <ac:picMk id="209" creationId="{00000000-0000-0000-0000-000000000000}"/>
          </ac:picMkLst>
        </pc:picChg>
        <pc:picChg chg="del">
          <ac:chgData name="Hannes Ortmeier" userId="S::hannes.ortmeier@ottogroup.com::f30b880a-53bf-4cb7-b8e4-73fa580bc699" providerId="AD" clId="Web-{5D82384C-2EC7-40F9-BAA1-FF20C8062819}" dt="2022-06-27T13:29:33.365" v="82"/>
          <ac:picMkLst>
            <pc:docMk/>
            <pc:sldMk cId="2349104598" sldId="261"/>
            <ac:picMk id="214" creationId="{00000000-0000-0000-0000-000000000000}"/>
          </ac:picMkLst>
        </pc:picChg>
      </pc:sldChg>
      <pc:sldChg chg="addSp delSp modSp add replId">
        <pc:chgData name="Hannes Ortmeier" userId="S::hannes.ortmeier@ottogroup.com::f30b880a-53bf-4cb7-b8e4-73fa580bc699" providerId="AD" clId="Web-{5D82384C-2EC7-40F9-BAA1-FF20C8062819}" dt="2022-06-27T14:18:22.819" v="471"/>
        <pc:sldMkLst>
          <pc:docMk/>
          <pc:sldMk cId="898174403" sldId="262"/>
        </pc:sldMkLst>
        <pc:picChg chg="add del mod">
          <ac:chgData name="Hannes Ortmeier" userId="S::hannes.ortmeier@ottogroup.com::f30b880a-53bf-4cb7-b8e4-73fa580bc699" providerId="AD" clId="Web-{5D82384C-2EC7-40F9-BAA1-FF20C8062819}" dt="2022-06-27T14:18:22.819" v="471"/>
          <ac:picMkLst>
            <pc:docMk/>
            <pc:sldMk cId="898174403" sldId="262"/>
            <ac:picMk id="2" creationId="{439020BE-1ADF-56A2-03D1-2C9E12DBC800}"/>
          </ac:picMkLst>
        </pc:picChg>
      </pc:sldChg>
    </pc:docChg>
  </pc:docChgLst>
  <pc:docChgLst>
    <pc:chgData name="Hannes Ortmeier" userId="S::hannes.ortmeier@ottogroup.com::f30b880a-53bf-4cb7-b8e4-73fa580bc699" providerId="AD" clId="Web-{B29EA50B-B345-41AD-9D8A-72D0B0417E18}"/>
    <pc:docChg chg="delSld modSld">
      <pc:chgData name="Hannes Ortmeier" userId="S::hannes.ortmeier@ottogroup.com::f30b880a-53bf-4cb7-b8e4-73fa580bc699" providerId="AD" clId="Web-{B29EA50B-B345-41AD-9D8A-72D0B0417E18}" dt="2022-06-28T09:24:20.269" v="109" actId="14100"/>
      <pc:docMkLst>
        <pc:docMk/>
      </pc:docMkLst>
      <pc:sldChg chg="modSp">
        <pc:chgData name="Hannes Ortmeier" userId="S::hannes.ortmeier@ottogroup.com::f30b880a-53bf-4cb7-b8e4-73fa580bc699" providerId="AD" clId="Web-{B29EA50B-B345-41AD-9D8A-72D0B0417E18}" dt="2022-06-28T08:21:58.188" v="19" actId="14100"/>
        <pc:sldMkLst>
          <pc:docMk/>
          <pc:sldMk cId="0" sldId="256"/>
        </pc:sldMkLst>
        <pc:spChg chg="mod">
          <ac:chgData name="Hannes Ortmeier" userId="S::hannes.ortmeier@ottogroup.com::f30b880a-53bf-4cb7-b8e4-73fa580bc699" providerId="AD" clId="Web-{B29EA50B-B345-41AD-9D8A-72D0B0417E18}" dt="2022-06-28T08:21:58.188" v="19" actId="14100"/>
          <ac:spMkLst>
            <pc:docMk/>
            <pc:sldMk cId="0" sldId="256"/>
            <ac:spMk id="195" creationId="{00000000-0000-0000-0000-000000000000}"/>
          </ac:spMkLst>
        </pc:spChg>
      </pc:sldChg>
      <pc:sldChg chg="del mod modShow">
        <pc:chgData name="Hannes Ortmeier" userId="S::hannes.ortmeier@ottogroup.com::f30b880a-53bf-4cb7-b8e4-73fa580bc699" providerId="AD" clId="Web-{B29EA50B-B345-41AD-9D8A-72D0B0417E18}" dt="2022-06-28T09:19:51.728" v="21"/>
        <pc:sldMkLst>
          <pc:docMk/>
          <pc:sldMk cId="0" sldId="258"/>
        </pc:sldMkLst>
      </pc:sldChg>
      <pc:sldChg chg="addSp delSp modSp">
        <pc:chgData name="Hannes Ortmeier" userId="S::hannes.ortmeier@ottogroup.com::f30b880a-53bf-4cb7-b8e4-73fa580bc699" providerId="AD" clId="Web-{B29EA50B-B345-41AD-9D8A-72D0B0417E18}" dt="2022-06-28T09:24:20.269" v="109" actId="14100"/>
        <pc:sldMkLst>
          <pc:docMk/>
          <pc:sldMk cId="898174403" sldId="262"/>
        </pc:sldMkLst>
        <pc:spChg chg="add mod">
          <ac:chgData name="Hannes Ortmeier" userId="S::hannes.ortmeier@ottogroup.com::f30b880a-53bf-4cb7-b8e4-73fa580bc699" providerId="AD" clId="Web-{B29EA50B-B345-41AD-9D8A-72D0B0417E18}" dt="2022-06-28T09:24:20.269" v="109" actId="14100"/>
          <ac:spMkLst>
            <pc:docMk/>
            <pc:sldMk cId="898174403" sldId="262"/>
            <ac:spMk id="3" creationId="{FD8A57C7-8829-B0D1-F597-AE2928880A6A}"/>
          </ac:spMkLst>
        </pc:spChg>
        <pc:spChg chg="mod">
          <ac:chgData name="Hannes Ortmeier" userId="S::hannes.ortmeier@ottogroup.com::f30b880a-53bf-4cb7-b8e4-73fa580bc699" providerId="AD" clId="Web-{B29EA50B-B345-41AD-9D8A-72D0B0417E18}" dt="2022-06-28T09:23:05.360" v="80" actId="14100"/>
          <ac:spMkLst>
            <pc:docMk/>
            <pc:sldMk cId="898174403" sldId="262"/>
            <ac:spMk id="4" creationId="{149602F5-D03D-2721-5312-377AD43A5A5E}"/>
          </ac:spMkLst>
        </pc:spChg>
        <pc:spChg chg="add del">
          <ac:chgData name="Hannes Ortmeier" userId="S::hannes.ortmeier@ottogroup.com::f30b880a-53bf-4cb7-b8e4-73fa580bc699" providerId="AD" clId="Web-{B29EA50B-B345-41AD-9D8A-72D0B0417E18}" dt="2022-06-28T09:23:14.407" v="82"/>
          <ac:spMkLst>
            <pc:docMk/>
            <pc:sldMk cId="898174403" sldId="262"/>
            <ac:spMk id="5" creationId="{E586284A-4EB8-A186-DB54-E1530A0A881B}"/>
          </ac:spMkLst>
        </pc:spChg>
        <pc:picChg chg="mod">
          <ac:chgData name="Hannes Ortmeier" userId="S::hannes.ortmeier@ottogroup.com::f30b880a-53bf-4cb7-b8e4-73fa580bc699" providerId="AD" clId="Web-{B29EA50B-B345-41AD-9D8A-72D0B0417E18}" dt="2022-06-28T09:24:13.284" v="108" actId="1076"/>
          <ac:picMkLst>
            <pc:docMk/>
            <pc:sldMk cId="898174403" sldId="262"/>
            <ac:picMk id="2" creationId="{359289FA-7E0A-27FC-EC4A-F960E51B8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600" b="0" strike="noStrike" spc="-1">
                <a:solidFill>
                  <a:srgbClr val="191919"/>
                </a:solidFill>
                <a:latin typeface="Arial"/>
              </a:rPr>
              <a:t>Click to move the slide</a:t>
            </a: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D7F5372A-34A2-4C30-B2FC-2F55FA22CC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32200" y="223560"/>
            <a:ext cx="2947320" cy="85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232200" y="223560"/>
            <a:ext cx="2947320" cy="85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232200" y="223560"/>
            <a:ext cx="2947320" cy="85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32200" y="223560"/>
            <a:ext cx="2947320" cy="85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4"/>
          <p:cNvPicPr/>
          <p:nvPr/>
        </p:nvPicPr>
        <p:blipFill>
          <a:blip r:embed="rId14"/>
          <a:stretch/>
        </p:blipFill>
        <p:spPr>
          <a:xfrm>
            <a:off x="5500800" y="6401880"/>
            <a:ext cx="1187640" cy="23580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15"/>
          <p:cNvSpPr/>
          <p:nvPr/>
        </p:nvSpPr>
        <p:spPr>
          <a:xfrm flipV="1">
            <a:off x="0" y="615924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5"/>
          <p:cNvSpPr/>
          <p:nvPr/>
        </p:nvSpPr>
        <p:spPr>
          <a:xfrm rot="5400000" flipV="1">
            <a:off x="348120" y="3079080"/>
            <a:ext cx="617148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15"/>
          <p:cNvSpPr/>
          <p:nvPr/>
        </p:nvSpPr>
        <p:spPr>
          <a:xfrm flipV="1">
            <a:off x="0" y="615852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3440520" y="-5760"/>
            <a:ext cx="8750880" cy="616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191919"/>
                </a:solidFill>
                <a:latin typeface="Arial"/>
              </a:rPr>
              <a:t>Bild durch Klicken auf Symbol hinzufügen</a:t>
            </a:r>
            <a:endParaRPr lang="de-DE" sz="18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212040" y="644760"/>
            <a:ext cx="3094920" cy="3782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0" strike="noStrike" spc="-52">
                <a:solidFill>
                  <a:srgbClr val="F00020"/>
                </a:solidFill>
                <a:latin typeface="Optimist PPT CTS"/>
              </a:rPr>
              <a:t>Click to edit Master title style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07000" y="4832640"/>
            <a:ext cx="2801520" cy="126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52">
                <a:solidFill>
                  <a:srgbClr val="FF0000"/>
                </a:solidFill>
                <a:latin typeface="Optimist PPT"/>
              </a:rPr>
              <a:t>Mastertextformat bearbeiten</a:t>
            </a:r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0" y="6158880"/>
            <a:ext cx="12191760" cy="12240"/>
          </a:xfrm>
          <a:prstGeom prst="rect">
            <a:avLst/>
          </a:prstGeom>
          <a:solidFill>
            <a:srgbClr val="F00020"/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100" b="0" strike="noStrike" spc="-52">
                <a:latin typeface="Optimist PPT"/>
              </a:rPr>
              <a:t> </a:t>
            </a:r>
            <a:endParaRPr lang="de-DE" sz="1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 rot="5400000">
            <a:off x="348480" y="3079440"/>
            <a:ext cx="6171480" cy="12240"/>
          </a:xfrm>
          <a:prstGeom prst="rect">
            <a:avLst/>
          </a:prstGeom>
          <a:solidFill>
            <a:srgbClr val="F00020"/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100" b="0" strike="noStrike" spc="-52">
                <a:latin typeface="Optimist PPT"/>
              </a:rPr>
              <a:t> </a:t>
            </a:r>
            <a:endParaRPr lang="de-DE" sz="1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Digital &amp; Consulting - Otto Group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C8C1D99-A53A-49DC-AB1E-70B10FF0277B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14"/>
          <p:cNvPicPr/>
          <p:nvPr/>
        </p:nvPicPr>
        <p:blipFill>
          <a:blip r:embed="rId14"/>
          <a:stretch/>
        </p:blipFill>
        <p:spPr>
          <a:xfrm>
            <a:off x="5500800" y="6401880"/>
            <a:ext cx="1187640" cy="23580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15"/>
          <p:cNvSpPr/>
          <p:nvPr/>
        </p:nvSpPr>
        <p:spPr>
          <a:xfrm flipV="1">
            <a:off x="0" y="615924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0" y="836640"/>
            <a:ext cx="6095520" cy="532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191919"/>
                </a:solidFill>
                <a:latin typeface="Arial"/>
              </a:rPr>
              <a:t>Bild durch Klicken auf Symbol hinzufügen</a:t>
            </a:r>
            <a:endParaRPr lang="de-DE" sz="18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212040" y="77040"/>
            <a:ext cx="11767680" cy="73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00" b="0" strike="noStrike" spc="-52">
                <a:solidFill>
                  <a:srgbClr val="F00020"/>
                </a:solidFill>
                <a:latin typeface="Optimist PPT CTS"/>
              </a:rPr>
              <a:t>Mastertitelformat bearbeiten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324480" y="1123920"/>
            <a:ext cx="5655240" cy="490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52">
                <a:solidFill>
                  <a:srgbClr val="FF0000"/>
                </a:solidFill>
                <a:latin typeface="Optimist PPT"/>
              </a:rPr>
              <a:t>Click to edit Master text styles</a:t>
            </a:r>
            <a:endParaRPr lang="de-DE" sz="1400" b="0" strike="noStrike" spc="-52">
              <a:solidFill>
                <a:srgbClr val="191919"/>
              </a:solidFill>
              <a:latin typeface="Optimist PPT"/>
            </a:endParaRPr>
          </a:p>
          <a:p>
            <a:pPr marL="179280" lvl="1" indent="-179280">
              <a:lnSpc>
                <a:spcPct val="90000"/>
              </a:lnSpc>
              <a:buClr>
                <a:srgbClr val="FF0000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400" b="0" strike="noStrike" spc="-52">
                <a:solidFill>
                  <a:srgbClr val="FF0000"/>
                </a:solidFill>
                <a:latin typeface="Optimist PPT"/>
              </a:rPr>
              <a:t>Second level</a:t>
            </a:r>
            <a:endParaRPr lang="de-DE" sz="1400" b="0" strike="noStrike" spc="-1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Digital &amp; Consulting - Otto Group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8E778B7-33DE-4798-AFAE-4A78749FD6AC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4" name="Rectangle 15"/>
          <p:cNvSpPr/>
          <p:nvPr/>
        </p:nvSpPr>
        <p:spPr>
          <a:xfrm rot="5400000">
            <a:off x="3431520" y="3494880"/>
            <a:ext cx="532872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10"/>
          <p:cNvSpPr/>
          <p:nvPr/>
        </p:nvSpPr>
        <p:spPr>
          <a:xfrm flipV="1">
            <a:off x="0" y="82908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 rot="5400000">
            <a:off x="3431520" y="3494880"/>
            <a:ext cx="5328720" cy="12240"/>
          </a:xfrm>
          <a:prstGeom prst="rect">
            <a:avLst/>
          </a:prstGeom>
          <a:solidFill>
            <a:srgbClr val="F00020"/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100" b="0" strike="noStrike" spc="-52">
                <a:latin typeface="Optimist PPT"/>
              </a:rPr>
              <a:t> </a:t>
            </a:r>
            <a:endParaRPr lang="de-DE" sz="1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0" y="6158880"/>
            <a:ext cx="12191760" cy="12240"/>
          </a:xfrm>
          <a:prstGeom prst="rect">
            <a:avLst/>
          </a:prstGeom>
          <a:solidFill>
            <a:srgbClr val="F00020"/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100" b="0" strike="noStrike" spc="-52">
                <a:latin typeface="Optimist PPT"/>
              </a:rPr>
              <a:t> </a:t>
            </a:r>
            <a:endParaRPr lang="de-DE" sz="100" b="0" strike="noStrike" spc="-52">
              <a:solidFill>
                <a:srgbClr val="191919"/>
              </a:solidFill>
              <a:latin typeface="Optimist PPT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6480" y="829440"/>
            <a:ext cx="12191760" cy="12240"/>
          </a:xfrm>
          <a:prstGeom prst="rect">
            <a:avLst/>
          </a:prstGeom>
          <a:solidFill>
            <a:srgbClr val="F00020"/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100" b="0" strike="noStrike" spc="-52">
                <a:latin typeface="Optimist PPT"/>
              </a:rPr>
              <a:t> </a:t>
            </a:r>
            <a:endParaRPr lang="de-DE" sz="100" b="0" strike="noStrike" spc="-52">
              <a:solidFill>
                <a:srgbClr val="191919"/>
              </a:solidFill>
              <a:latin typeface="Optimist PP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phic 14"/>
          <p:cNvPicPr/>
          <p:nvPr/>
        </p:nvPicPr>
        <p:blipFill>
          <a:blip r:embed="rId14"/>
          <a:stretch/>
        </p:blipFill>
        <p:spPr>
          <a:xfrm>
            <a:off x="5500800" y="6401880"/>
            <a:ext cx="1187640" cy="235800"/>
          </a:xfrm>
          <a:prstGeom prst="rect">
            <a:avLst/>
          </a:prstGeom>
          <a:ln w="0">
            <a:noFill/>
          </a:ln>
        </p:spPr>
      </p:pic>
      <p:sp>
        <p:nvSpPr>
          <p:cNvPr id="96" name="Rectangle 15"/>
          <p:cNvSpPr/>
          <p:nvPr/>
        </p:nvSpPr>
        <p:spPr>
          <a:xfrm flipV="1">
            <a:off x="0" y="615924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2040" y="77040"/>
            <a:ext cx="11767680" cy="73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00" b="0" strike="noStrike" spc="-52">
                <a:solidFill>
                  <a:srgbClr val="F00020"/>
                </a:solidFill>
                <a:latin typeface="Optimist PPT CTS"/>
              </a:rPr>
              <a:t>Mastertitelformat bearbeiten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Digital &amp; Consulting - Otto Group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CC5664D-5AAD-4A89-933D-DD5C1E3EB318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52">
                <a:solidFill>
                  <a:srgbClr val="191919"/>
                </a:solidFill>
                <a:latin typeface="Optimist PP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raphic 14"/>
          <p:cNvPicPr/>
          <p:nvPr/>
        </p:nvPicPr>
        <p:blipFill>
          <a:blip r:embed="rId14"/>
          <a:stretch/>
        </p:blipFill>
        <p:spPr>
          <a:xfrm>
            <a:off x="5500800" y="6401880"/>
            <a:ext cx="1187640" cy="23580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15"/>
          <p:cNvSpPr/>
          <p:nvPr/>
        </p:nvSpPr>
        <p:spPr>
          <a:xfrm flipV="1">
            <a:off x="0" y="6159240"/>
            <a:ext cx="12191760" cy="12240"/>
          </a:xfrm>
          <a:prstGeom prst="rect">
            <a:avLst/>
          </a:prstGeom>
          <a:solidFill>
            <a:srgbClr val="F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Gerader Verbinder 11"/>
          <p:cNvSpPr/>
          <p:nvPr/>
        </p:nvSpPr>
        <p:spPr>
          <a:xfrm>
            <a:off x="4960800" y="1844640"/>
            <a:ext cx="4025880" cy="360"/>
          </a:xfrm>
          <a:prstGeom prst="line">
            <a:avLst/>
          </a:prstGeom>
          <a:ln w="12700">
            <a:solidFill>
              <a:srgbClr val="F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Gerader Verbinder 12"/>
          <p:cNvSpPr/>
          <p:nvPr/>
        </p:nvSpPr>
        <p:spPr>
          <a:xfrm>
            <a:off x="4960800" y="4862160"/>
            <a:ext cx="4025880" cy="360"/>
          </a:xfrm>
          <a:prstGeom prst="line">
            <a:avLst/>
          </a:prstGeom>
          <a:ln w="12700">
            <a:solidFill>
              <a:srgbClr val="F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uppieren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42" name="Rechteck 7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3" name="Grafik 8"/>
            <p:cNvPicPr/>
            <p:nvPr/>
          </p:nvPicPr>
          <p:blipFill>
            <a:blip r:embed="rId15"/>
            <a:stretch/>
          </p:blipFill>
          <p:spPr>
            <a:xfrm>
              <a:off x="5147640" y="1856520"/>
              <a:ext cx="1896120" cy="2993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raphic 14"/>
            <p:cNvPicPr/>
            <p:nvPr/>
          </p:nvPicPr>
          <p:blipFill>
            <a:blip r:embed="rId14"/>
            <a:stretch/>
          </p:blipFill>
          <p:spPr>
            <a:xfrm>
              <a:off x="5500800" y="6401880"/>
              <a:ext cx="1187640" cy="235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0" strike="noStrike" spc="-52">
                <a:solidFill>
                  <a:srgbClr val="F00020"/>
                </a:solidFill>
                <a:latin typeface="Optimist PPT CTS"/>
              </a:rPr>
              <a:t>Click to edit Master title style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52">
                <a:solidFill>
                  <a:srgbClr val="191919"/>
                </a:solidFill>
                <a:latin typeface="Optimist PP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191919"/>
                </a:solidFill>
                <a:latin typeface="Optimist PP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191919"/>
                </a:solidFill>
                <a:latin typeface="Optimist PP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Bildplatzhalter 7"/>
          <p:cNvPicPr/>
          <p:nvPr/>
        </p:nvPicPr>
        <p:blipFill>
          <a:blip r:embed="rId2"/>
          <a:srcRect t="18684" b="18684"/>
          <a:stretch/>
        </p:blipFill>
        <p:spPr>
          <a:xfrm>
            <a:off x="3440520" y="-5760"/>
            <a:ext cx="8750880" cy="61646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2040" y="644760"/>
            <a:ext cx="3094920" cy="3782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00" b="0" strike="noStrike" spc="-52">
                <a:solidFill>
                  <a:srgbClr val="F00020"/>
                </a:solidFill>
                <a:latin typeface="Optimist PPT CTS"/>
              </a:rPr>
              <a:t>Bei 100 Mrd. Clicksteam-Events &amp; Backend-Daten den Überblick wahren? Mit SQL geht’s - Eine Coding-Challenge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2040" y="333360"/>
            <a:ext cx="3094920" cy="28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60">
                <a:solidFill>
                  <a:srgbClr val="FF0000"/>
                </a:solidFill>
                <a:latin typeface="Optimist PPT"/>
              </a:rPr>
              <a:t>ITCS Hamburg 01. Juli 2022</a:t>
            </a: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57516" y="5179003"/>
            <a:ext cx="3357993" cy="92047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300" spc="-52" dirty="0">
                <a:solidFill>
                  <a:srgbClr val="FF0000"/>
                </a:solidFill>
                <a:latin typeface="Optimist PPT"/>
              </a:rPr>
              <a:t>Josefine Kuka – Head </a:t>
            </a:r>
            <a:r>
              <a:rPr lang="de-DE" sz="1300" spc="-52" dirty="0" err="1">
                <a:solidFill>
                  <a:srgbClr val="FF0000"/>
                </a:solidFill>
                <a:latin typeface="Optimist PPT"/>
              </a:rPr>
              <a:t>of</a:t>
            </a:r>
            <a:r>
              <a:rPr lang="de-DE" sz="1300" spc="-52" dirty="0">
                <a:solidFill>
                  <a:srgbClr val="FF0000"/>
                </a:solidFill>
                <a:latin typeface="Optimist PPT"/>
              </a:rPr>
              <a:t> Data Engineering Hannes </a:t>
            </a:r>
            <a:r>
              <a:rPr lang="de-DE" sz="1300" b="0" strike="noStrike" spc="-52" dirty="0" err="1">
                <a:solidFill>
                  <a:srgbClr val="FF0000"/>
                </a:solidFill>
                <a:latin typeface="Optimist PPT"/>
              </a:rPr>
              <a:t>Ortmeier</a:t>
            </a:r>
            <a:r>
              <a:rPr lang="de-DE" sz="1300" b="0" strike="noStrike" spc="-52" dirty="0">
                <a:solidFill>
                  <a:srgbClr val="FF0000"/>
                </a:solidFill>
                <a:latin typeface="Optimist PPT"/>
              </a:rPr>
              <a:t> – Data Engineer</a:t>
            </a:r>
            <a:r>
              <a:rPr lang="de-DE" sz="1300" spc="-52" dirty="0">
                <a:solidFill>
                  <a:srgbClr val="FF0000"/>
                </a:solidFill>
                <a:latin typeface="Optimist PPT"/>
              </a:rPr>
              <a:t> </a:t>
            </a:r>
            <a:endParaRPr lang="en-US" sz="130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300" b="0" strike="noStrike" spc="-52" dirty="0">
                <a:solidFill>
                  <a:srgbClr val="FF0000"/>
                </a:solidFill>
                <a:latin typeface="Optimist PPT"/>
              </a:rPr>
              <a:t>Otto Group </a:t>
            </a:r>
            <a:r>
              <a:rPr lang="de-DE" sz="1300" b="0" strike="noStrike" spc="-52" dirty="0" err="1">
                <a:solidFill>
                  <a:srgbClr val="FF0000"/>
                </a:solidFill>
                <a:latin typeface="Optimist PPT"/>
              </a:rPr>
              <a:t>data.works</a:t>
            </a:r>
            <a:r>
              <a:rPr lang="de-DE" sz="1300" b="0" strike="noStrike" spc="-52" dirty="0">
                <a:solidFill>
                  <a:srgbClr val="FF0000"/>
                </a:solidFill>
                <a:latin typeface="Optimist PPT"/>
              </a:rPr>
              <a:t> GmbH</a:t>
            </a:r>
            <a:endParaRPr lang="en-US" sz="13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7665AB5-8D40-F65E-897D-9A6EFD7A69DC}"/>
              </a:ext>
            </a:extLst>
          </p:cNvPr>
          <p:cNvSpPr txBox="1">
            <a:spLocks/>
          </p:cNvSpPr>
          <p:nvPr/>
        </p:nvSpPr>
        <p:spPr>
          <a:xfrm>
            <a:off x="4859876" y="2660232"/>
            <a:ext cx="5909580" cy="77062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pc="-52" dirty="0">
                <a:solidFill>
                  <a:schemeClr val="bg1"/>
                </a:solidFill>
                <a:latin typeface="Optimist PPT CTS"/>
              </a:rPr>
              <a:t>Otto Group </a:t>
            </a:r>
            <a:r>
              <a:rPr lang="de-DE" sz="4000" spc="-52" dirty="0" err="1">
                <a:solidFill>
                  <a:schemeClr val="bg1"/>
                </a:solidFill>
                <a:latin typeface="Optimist PPT CTS"/>
              </a:rPr>
              <a:t>data.works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12040" y="77040"/>
            <a:ext cx="11767680" cy="73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0" strike="noStrike" spc="-52">
                <a:solidFill>
                  <a:srgbClr val="F00020"/>
                </a:solidFill>
                <a:latin typeface="Optimist PPT CTS"/>
              </a:rPr>
              <a:t>Otto Group data.works GmbH at a Glance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 Otto Group data.works GmbH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98F2994-F781-4AAE-BFBF-8733EB42635A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99" name="Grafik 6"/>
          <p:cNvPicPr/>
          <p:nvPr/>
        </p:nvPicPr>
        <p:blipFill>
          <a:blip r:embed="rId2"/>
          <a:stretch/>
        </p:blipFill>
        <p:spPr>
          <a:xfrm>
            <a:off x="4445706" y="2320040"/>
            <a:ext cx="889920" cy="889920"/>
          </a:xfrm>
          <a:prstGeom prst="rect">
            <a:avLst/>
          </a:prstGeom>
          <a:ln w="0">
            <a:noFill/>
          </a:ln>
        </p:spPr>
      </p:pic>
      <p:grpSp>
        <p:nvGrpSpPr>
          <p:cNvPr id="200" name="Gruppieren 7"/>
          <p:cNvGrpSpPr/>
          <p:nvPr/>
        </p:nvGrpSpPr>
        <p:grpSpPr>
          <a:xfrm>
            <a:off x="4090026" y="3331280"/>
            <a:ext cx="1601640" cy="1346415"/>
            <a:chOff x="3656160" y="3429720"/>
            <a:chExt cx="1601640" cy="1346415"/>
          </a:xfrm>
        </p:grpSpPr>
        <p:sp>
          <p:nvSpPr>
            <p:cNvPr id="201" name="Textfeld 8"/>
            <p:cNvSpPr/>
            <p:nvPr/>
          </p:nvSpPr>
          <p:spPr>
            <a:xfrm>
              <a:off x="3656160" y="4298415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1200" b="1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Group companies</a:t>
              </a:r>
              <a:r>
                <a:rPr lang="en-US" sz="1200" b="0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 are our customers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2" name="Rechteck 9"/>
            <p:cNvSpPr/>
            <p:nvPr/>
          </p:nvSpPr>
          <p:spPr>
            <a:xfrm>
              <a:off x="3656160" y="3429720"/>
              <a:ext cx="1601640" cy="93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19191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Textfeld 10"/>
            <p:cNvSpPr/>
            <p:nvPr/>
          </p:nvSpPr>
          <p:spPr>
            <a:xfrm>
              <a:off x="3656160" y="3538800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3200" b="1" strike="noStrike" spc="-1">
                  <a:solidFill>
                    <a:srgbClr val="191919"/>
                  </a:solidFill>
                  <a:latin typeface="Optimist PPT"/>
                  <a:ea typeface="Open Sans Light"/>
                </a:rPr>
                <a:t>~20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204" name="Gruppieren 11"/>
          <p:cNvGrpSpPr/>
          <p:nvPr/>
        </p:nvGrpSpPr>
        <p:grpSpPr>
          <a:xfrm>
            <a:off x="1366514" y="3334926"/>
            <a:ext cx="1601640" cy="1288080"/>
            <a:chOff x="1370160" y="3429720"/>
            <a:chExt cx="1601640" cy="1288080"/>
          </a:xfrm>
        </p:grpSpPr>
        <p:sp>
          <p:nvSpPr>
            <p:cNvPr id="205" name="Textfeld 12"/>
            <p:cNvSpPr/>
            <p:nvPr/>
          </p:nvSpPr>
          <p:spPr>
            <a:xfrm>
              <a:off x="1370160" y="4240080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1200" b="1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Colleagues</a:t>
              </a:r>
              <a:r>
                <a:rPr lang="en-US" sz="1200" b="0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 with different backgrounds and expertise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6" name="Rechteck 13"/>
            <p:cNvSpPr/>
            <p:nvPr/>
          </p:nvSpPr>
          <p:spPr>
            <a:xfrm>
              <a:off x="1370160" y="3429720"/>
              <a:ext cx="1601640" cy="93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19191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Textfeld 14"/>
            <p:cNvSpPr/>
            <p:nvPr/>
          </p:nvSpPr>
          <p:spPr>
            <a:xfrm>
              <a:off x="1370160" y="3538800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3200" b="1" strike="noStrike" spc="-1">
                  <a:solidFill>
                    <a:srgbClr val="191919"/>
                  </a:solidFill>
                  <a:latin typeface="Optimist PPT"/>
                  <a:ea typeface="Open Sans Light"/>
                </a:rPr>
                <a:t>&gt;40</a:t>
              </a:r>
              <a:endParaRPr lang="en-US" sz="3200" b="0" strike="noStrike" spc="-1">
                <a:latin typeface="Arial"/>
              </a:endParaRPr>
            </a:p>
          </p:txBody>
        </p:sp>
      </p:grpSp>
      <p:pic>
        <p:nvPicPr>
          <p:cNvPr id="208" name="Grafik 15"/>
          <p:cNvPicPr/>
          <p:nvPr/>
        </p:nvPicPr>
        <p:blipFill>
          <a:blip r:embed="rId3"/>
          <a:stretch/>
        </p:blipFill>
        <p:spPr>
          <a:xfrm>
            <a:off x="1722194" y="2323686"/>
            <a:ext cx="889920" cy="889920"/>
          </a:xfrm>
          <a:prstGeom prst="rect">
            <a:avLst/>
          </a:prstGeom>
          <a:ln w="0">
            <a:noFill/>
          </a:ln>
        </p:spPr>
      </p:pic>
      <p:pic>
        <p:nvPicPr>
          <p:cNvPr id="209" name="Grafik 21"/>
          <p:cNvPicPr/>
          <p:nvPr/>
        </p:nvPicPr>
        <p:blipFill>
          <a:blip r:embed="rId4"/>
          <a:stretch/>
        </p:blipFill>
        <p:spPr>
          <a:xfrm>
            <a:off x="7041031" y="2208478"/>
            <a:ext cx="1009080" cy="1009080"/>
          </a:xfrm>
          <a:prstGeom prst="rect">
            <a:avLst/>
          </a:prstGeom>
          <a:ln w="0">
            <a:noFill/>
          </a:ln>
        </p:spPr>
      </p:pic>
      <p:grpSp>
        <p:nvGrpSpPr>
          <p:cNvPr id="210" name="Gruppieren 22"/>
          <p:cNvGrpSpPr/>
          <p:nvPr/>
        </p:nvGrpSpPr>
        <p:grpSpPr>
          <a:xfrm>
            <a:off x="6744751" y="3323398"/>
            <a:ext cx="1601640" cy="1313602"/>
            <a:chOff x="6504120" y="3447360"/>
            <a:chExt cx="1601640" cy="1313602"/>
          </a:xfrm>
        </p:grpSpPr>
        <p:sp>
          <p:nvSpPr>
            <p:cNvPr id="211" name="Textfeld 23"/>
            <p:cNvSpPr/>
            <p:nvPr/>
          </p:nvSpPr>
          <p:spPr>
            <a:xfrm>
              <a:off x="6709994" y="4283242"/>
              <a:ext cx="12560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1200" b="1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Terrabytes</a:t>
              </a:r>
              <a:r>
                <a:rPr lang="en-US" sz="1200" b="0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 of data stored in our datapool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2" name="Rechteck 24"/>
            <p:cNvSpPr/>
            <p:nvPr/>
          </p:nvSpPr>
          <p:spPr>
            <a:xfrm>
              <a:off x="6504120" y="3447360"/>
              <a:ext cx="1601640" cy="93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19191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Textfeld 25"/>
            <p:cNvSpPr/>
            <p:nvPr/>
          </p:nvSpPr>
          <p:spPr>
            <a:xfrm>
              <a:off x="6504120" y="3556440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3200" b="1" strike="noStrike" spc="-1">
                  <a:solidFill>
                    <a:srgbClr val="191919"/>
                  </a:solidFill>
                  <a:latin typeface="Optimist PPT"/>
                  <a:ea typeface="Open Sans Light"/>
                </a:rPr>
                <a:t>&gt;300</a:t>
              </a:r>
              <a:endParaRPr lang="en-US" sz="3200" b="0" strike="noStrike" spc="-1">
                <a:latin typeface="Arial"/>
              </a:endParaRPr>
            </a:p>
          </p:txBody>
        </p:sp>
      </p:grpSp>
      <p:pic>
        <p:nvPicPr>
          <p:cNvPr id="214" name="Grafik 26"/>
          <p:cNvPicPr/>
          <p:nvPr/>
        </p:nvPicPr>
        <p:blipFill>
          <a:blip r:embed="rId5"/>
          <a:stretch/>
        </p:blipFill>
        <p:spPr>
          <a:xfrm>
            <a:off x="9727770" y="2320040"/>
            <a:ext cx="889920" cy="889920"/>
          </a:xfrm>
          <a:prstGeom prst="rect">
            <a:avLst/>
          </a:prstGeom>
          <a:ln w="0">
            <a:noFill/>
          </a:ln>
        </p:spPr>
      </p:pic>
      <p:grpSp>
        <p:nvGrpSpPr>
          <p:cNvPr id="215" name="Gruppieren 27"/>
          <p:cNvGrpSpPr/>
          <p:nvPr/>
        </p:nvGrpSpPr>
        <p:grpSpPr>
          <a:xfrm>
            <a:off x="9410970" y="3323989"/>
            <a:ext cx="1645391" cy="1277144"/>
            <a:chOff x="9822960" y="3429720"/>
            <a:chExt cx="1601640" cy="1277144"/>
          </a:xfrm>
        </p:grpSpPr>
        <p:sp>
          <p:nvSpPr>
            <p:cNvPr id="216" name="Textfeld 28"/>
            <p:cNvSpPr/>
            <p:nvPr/>
          </p:nvSpPr>
          <p:spPr>
            <a:xfrm>
              <a:off x="10032480" y="4240080"/>
              <a:ext cx="1259687" cy="4667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1200" b="0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Digital </a:t>
              </a:r>
              <a:r>
                <a:rPr lang="en-US" sz="1200" b="1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products</a:t>
              </a:r>
              <a:r>
                <a:rPr lang="en-US" sz="1200" b="0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 and currently running </a:t>
              </a:r>
              <a:r>
                <a:rPr lang="en-US" sz="1200" b="1" strike="noStrike" spc="-1">
                  <a:solidFill>
                    <a:srgbClr val="F00020"/>
                  </a:solidFill>
                  <a:latin typeface="Optimist PPT"/>
                  <a:ea typeface="Open Sans Light"/>
                </a:rPr>
                <a:t>apps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" name="Rechteck 29"/>
            <p:cNvSpPr/>
            <p:nvPr/>
          </p:nvSpPr>
          <p:spPr>
            <a:xfrm>
              <a:off x="9822960" y="3429720"/>
              <a:ext cx="1601640" cy="93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19191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Textfeld 30"/>
            <p:cNvSpPr/>
            <p:nvPr/>
          </p:nvSpPr>
          <p:spPr>
            <a:xfrm>
              <a:off x="9822960" y="3538800"/>
              <a:ext cx="16016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36000" rIns="36000" bIns="36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358920" algn="ctr"/>
                  <a:tab pos="447840" algn="l"/>
                  <a:tab pos="1257480" algn="l"/>
                </a:tabLst>
              </a:pPr>
              <a:r>
                <a:rPr lang="en-US" sz="3200" b="1" strike="noStrike" spc="-1">
                  <a:solidFill>
                    <a:srgbClr val="191919"/>
                  </a:solidFill>
                  <a:latin typeface="Optimist PPT"/>
                  <a:ea typeface="Open Sans Light"/>
                </a:rPr>
                <a:t>&gt;25</a:t>
              </a:r>
              <a:endParaRPr lang="en-US" sz="3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12040" y="77040"/>
            <a:ext cx="11767680" cy="73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z="2600" spc="-52" dirty="0">
                <a:solidFill>
                  <a:srgbClr val="F00020"/>
                </a:solidFill>
                <a:latin typeface="Optimist PPT CTS"/>
              </a:rPr>
              <a:t>Coding-Challenge Data Tables</a:t>
            </a:r>
            <a:endParaRPr lang="en-US" dirty="0"/>
          </a:p>
        </p:txBody>
      </p:sp>
      <p:sp>
        <p:nvSpPr>
          <p:cNvPr id="197" name="PlaceHolder 2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 Otto Group data.works GmbH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98F2994-F781-4AAE-BFBF-8733EB42635A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48C2C-FF9C-ECDB-0689-8E962592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876377"/>
            <a:ext cx="8489189" cy="47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12040" y="77040"/>
            <a:ext cx="11767680" cy="73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z="2600" spc="-52" dirty="0">
                <a:solidFill>
                  <a:srgbClr val="F00020"/>
                </a:solidFill>
                <a:latin typeface="Optimist PPT CTS"/>
              </a:rPr>
              <a:t>Coding-Challenge Workshop</a:t>
            </a:r>
            <a:endParaRPr lang="en-US" dirty="0"/>
          </a:p>
        </p:txBody>
      </p:sp>
      <p:sp>
        <p:nvSpPr>
          <p:cNvPr id="197" name="PlaceHolder 2"/>
          <p:cNvSpPr>
            <a:spLocks noGrp="1"/>
          </p:cNvSpPr>
          <p:nvPr>
            <p:ph type="ftr"/>
          </p:nvPr>
        </p:nvSpPr>
        <p:spPr>
          <a:xfrm>
            <a:off x="212040" y="6320880"/>
            <a:ext cx="48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52">
                <a:solidFill>
                  <a:srgbClr val="F00020"/>
                </a:solidFill>
                <a:latin typeface="Arial"/>
              </a:rPr>
              <a:t> Otto Group data.works GmbH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11493360" y="6317280"/>
            <a:ext cx="48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98F2994-F781-4AAE-BFBF-8733EB42635A}" type="slidenum">
              <a:rPr lang="de-DE" sz="900" b="0" strike="noStrike" spc="-1">
                <a:solidFill>
                  <a:srgbClr val="F00020"/>
                </a:solidFill>
                <a:latin typeface="Arial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9602F5-D03D-2721-5312-377AD43A5A5E}"/>
              </a:ext>
            </a:extLst>
          </p:cNvPr>
          <p:cNvSpPr txBox="1">
            <a:spLocks/>
          </p:cNvSpPr>
          <p:nvPr/>
        </p:nvSpPr>
        <p:spPr>
          <a:xfrm>
            <a:off x="423504" y="1082272"/>
            <a:ext cx="11196182" cy="378580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Three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challenges</a:t>
            </a:r>
            <a:endParaRPr lang="en-US" dirty="0" err="1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spc="-52" dirty="0">
                <a:solidFill>
                  <a:srgbClr val="F00020"/>
                </a:solidFill>
                <a:latin typeface="Optimist PPT CTS"/>
              </a:rPr>
              <a:t>Count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unique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daily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views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of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users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every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product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in a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product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listing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product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details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page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1st and 2nd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of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Mai 2021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Calculate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most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current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state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every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stock-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keeping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-unit (SKU)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from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product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master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data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but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don't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include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ignored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products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october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2021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spc="-52" dirty="0">
                <a:solidFill>
                  <a:srgbClr val="F00020"/>
                </a:solidFill>
                <a:latin typeface="Optimist PPT CTS"/>
              </a:rPr>
              <a:t>Count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weekly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purchases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of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every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customer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and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purchase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count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four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previous</a:t>
            </a:r>
            <a:r>
              <a:rPr lang="de-DE" spc="-52" dirty="0">
                <a:solidFill>
                  <a:srgbClr val="F00020"/>
                </a:solidFill>
                <a:latin typeface="Optimist PPT CTS"/>
              </a:rPr>
              <a:t> </a:t>
            </a:r>
            <a:r>
              <a:rPr lang="de-DE" spc="-52" dirty="0" err="1">
                <a:solidFill>
                  <a:srgbClr val="F00020"/>
                </a:solidFill>
                <a:latin typeface="Optimist PPT CTS"/>
              </a:rPr>
              <a:t>weeks</a:t>
            </a:r>
            <a:endParaRPr lang="de-DE" spc="-52" dirty="0">
              <a:solidFill>
                <a:srgbClr val="F00020"/>
              </a:solidFill>
              <a:latin typeface="Optimist PPT CTS"/>
            </a:endParaRPr>
          </a:p>
          <a:p>
            <a:pPr lvl="1">
              <a:lnSpc>
                <a:spcPct val="150000"/>
              </a:lnSpc>
            </a:pPr>
            <a:endParaRPr lang="de-DE" spc="-52" dirty="0">
              <a:solidFill>
                <a:srgbClr val="F00020"/>
              </a:solidFill>
              <a:latin typeface="Optimist PPT CT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You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can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find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the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full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challenges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and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db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diagramm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 </a:t>
            </a:r>
            <a:r>
              <a:rPr lang="de-DE" sz="2000" spc="-52" dirty="0" err="1">
                <a:solidFill>
                  <a:srgbClr val="F00020"/>
                </a:solidFill>
                <a:latin typeface="Optimist PPT CTS"/>
              </a:rPr>
              <a:t>under</a:t>
            </a:r>
            <a:r>
              <a:rPr lang="de-DE" sz="2000" spc="-52" dirty="0">
                <a:solidFill>
                  <a:srgbClr val="F00020"/>
                </a:solidFill>
                <a:latin typeface="Optimist PPT CTS"/>
              </a:rPr>
              <a:t>:</a:t>
            </a:r>
          </a:p>
          <a:p>
            <a:pPr>
              <a:lnSpc>
                <a:spcPct val="150000"/>
              </a:lnSpc>
            </a:pPr>
            <a:endParaRPr lang="de-DE" sz="2000" spc="-52" dirty="0">
              <a:solidFill>
                <a:srgbClr val="F00020"/>
              </a:solidFill>
              <a:latin typeface="Optimist PPT CT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9289FA-7E0A-27FC-EC4A-F960E51B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0000">
            <a:off x="8439605" y="3911115"/>
            <a:ext cx="2743200" cy="1865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A57C7-8829-B0D1-F597-AE2928880A6A}"/>
              </a:ext>
            </a:extLst>
          </p:cNvPr>
          <p:cNvSpPr txBox="1"/>
          <p:nvPr/>
        </p:nvSpPr>
        <p:spPr>
          <a:xfrm>
            <a:off x="1782132" y="5227539"/>
            <a:ext cx="65568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200" dirty="0">
                <a:solidFill>
                  <a:srgbClr val="F00020"/>
                </a:solidFill>
                <a:ea typeface="+mn-lt"/>
                <a:cs typeface="+mn-lt"/>
              </a:rPr>
              <a:t>https://github.com/hannesortmeier/og_it_cs_2022</a:t>
            </a: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17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32200" y="223560"/>
            <a:ext cx="2947320" cy="183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00" b="0" strike="noStrike" spc="-52">
                <a:solidFill>
                  <a:srgbClr val="F00020"/>
                </a:solidFill>
                <a:latin typeface="Optimist PPT CTS"/>
              </a:rPr>
              <a:t>Thank you!</a:t>
            </a:r>
            <a:endParaRPr lang="de-DE" sz="2600" b="0" strike="noStrike" spc="-1">
              <a:solidFill>
                <a:srgbClr val="191919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F00020"/>
      </a:accent1>
      <a:accent2>
        <a:srgbClr val="FFF59B"/>
      </a:accent2>
      <a:accent3>
        <a:srgbClr val="E7DAF9"/>
      </a:accent3>
      <a:accent4>
        <a:srgbClr val="4B3666"/>
      </a:accent4>
      <a:accent5>
        <a:srgbClr val="FFD2C8"/>
      </a:accent5>
      <a:accent6>
        <a:srgbClr val="672D45"/>
      </a:accent6>
      <a:hlink>
        <a:srgbClr val="F00020"/>
      </a:hlink>
      <a:folHlink>
        <a:srgbClr val="FFF5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F00020"/>
      </a:accent1>
      <a:accent2>
        <a:srgbClr val="FFF59B"/>
      </a:accent2>
      <a:accent3>
        <a:srgbClr val="E7DAF9"/>
      </a:accent3>
      <a:accent4>
        <a:srgbClr val="4B3666"/>
      </a:accent4>
      <a:accent5>
        <a:srgbClr val="FFD2C8"/>
      </a:accent5>
      <a:accent6>
        <a:srgbClr val="672D45"/>
      </a:accent6>
      <a:hlink>
        <a:srgbClr val="F00020"/>
      </a:hlink>
      <a:folHlink>
        <a:srgbClr val="FFF5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F00020"/>
      </a:accent1>
      <a:accent2>
        <a:srgbClr val="FFF59B"/>
      </a:accent2>
      <a:accent3>
        <a:srgbClr val="E7DAF9"/>
      </a:accent3>
      <a:accent4>
        <a:srgbClr val="4B3666"/>
      </a:accent4>
      <a:accent5>
        <a:srgbClr val="FFD2C8"/>
      </a:accent5>
      <a:accent6>
        <a:srgbClr val="672D45"/>
      </a:accent6>
      <a:hlink>
        <a:srgbClr val="F00020"/>
      </a:hlink>
      <a:folHlink>
        <a:srgbClr val="FFF5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F00020"/>
      </a:accent1>
      <a:accent2>
        <a:srgbClr val="FFF59B"/>
      </a:accent2>
      <a:accent3>
        <a:srgbClr val="E7DAF9"/>
      </a:accent3>
      <a:accent4>
        <a:srgbClr val="4B3666"/>
      </a:accent4>
      <a:accent5>
        <a:srgbClr val="FFD2C8"/>
      </a:accent5>
      <a:accent6>
        <a:srgbClr val="672D45"/>
      </a:accent6>
      <a:hlink>
        <a:srgbClr val="F00020"/>
      </a:hlink>
      <a:folHlink>
        <a:srgbClr val="FFF5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F00020"/>
      </a:accent1>
      <a:accent2>
        <a:srgbClr val="FFF59B"/>
      </a:accent2>
      <a:accent3>
        <a:srgbClr val="E7DAF9"/>
      </a:accent3>
      <a:accent4>
        <a:srgbClr val="4B3666"/>
      </a:accent4>
      <a:accent5>
        <a:srgbClr val="FFD2C8"/>
      </a:accent5>
      <a:accent6>
        <a:srgbClr val="672D45"/>
      </a:accent6>
      <a:hlink>
        <a:srgbClr val="F00020"/>
      </a:hlink>
      <a:folHlink>
        <a:srgbClr val="FFF5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423</Words>
  <Application>Microsoft Office PowerPoint</Application>
  <PresentationFormat>Widescreen</PresentationFormat>
  <Paragraphs>69</Paragraphs>
  <Slides>5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Office Theme</vt:lpstr>
      <vt:lpstr>Office Theme</vt:lpstr>
      <vt:lpstr>Office Theme</vt:lpstr>
      <vt:lpstr>Office Theme</vt:lpstr>
      <vt:lpstr>Bei 100 Mrd. Clicksteam-Events &amp; Backend-Daten den Überblick wahren? Mit SQL geht’s - Eine Coding-Challenge</vt:lpstr>
      <vt:lpstr>Otto Group data.works GmbH at a Glance</vt:lpstr>
      <vt:lpstr>Coding-Challenge Data Tables</vt:lpstr>
      <vt:lpstr>Coding-Challenge Workshop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Engelmann, Dr. Stefan</dc:creator>
  <dc:description/>
  <cp:lastModifiedBy/>
  <cp:revision>179</cp:revision>
  <cp:lastPrinted>2021-09-27T15:14:25Z</cp:lastPrinted>
  <dcterms:created xsi:type="dcterms:W3CDTF">2019-02-15T11:12:53Z</dcterms:created>
  <dcterms:modified xsi:type="dcterms:W3CDTF">2022-06-28T09:24:26Z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8432">
    <vt:lpwstr>13</vt:lpwstr>
  </property>
  <property fmtid="{D5CDD505-2E9C-101B-9397-08002B2CF9AE}" pid="3" name="AuthorIds_UIVersion_2560">
    <vt:lpwstr>29</vt:lpwstr>
  </property>
  <property fmtid="{D5CDD505-2E9C-101B-9397-08002B2CF9AE}" pid="4" name="AuthorIds_UIVersion_512">
    <vt:lpwstr>12</vt:lpwstr>
  </property>
  <property fmtid="{D5CDD505-2E9C-101B-9397-08002B2CF9AE}" pid="5" name="ContentTypeId">
    <vt:lpwstr>0x0101001F870316D030DC469D39D25A600AA949</vt:lpwstr>
  </property>
  <property fmtid="{D5CDD505-2E9C-101B-9397-08002B2CF9AE}" pid="6" name="IsMyDocuments">
    <vt:bool>true</vt:bool>
  </property>
  <property fmtid="{D5CDD505-2E9C-101B-9397-08002B2CF9AE}" pid="7" name="MediaServiceImageTags">
    <vt:lpwstr/>
  </property>
  <property fmtid="{D5CDD505-2E9C-101B-9397-08002B2CF9AE}" pid="8" name="Notes">
    <vt:i4>1</vt:i4>
  </property>
  <property fmtid="{D5CDD505-2E9C-101B-9397-08002B2CF9AE}" pid="9" name="PresentationFormat">
    <vt:lpwstr>Breitbild</vt:lpwstr>
  </property>
  <property fmtid="{D5CDD505-2E9C-101B-9397-08002B2CF9AE}" pid="10" name="Slides">
    <vt:i4>9</vt:i4>
  </property>
</Properties>
</file>