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C879-E160-45D1-9136-39A4BC21A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CFD23-7890-496F-9D36-3B7909031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24441-BAE4-457C-8CB7-90088E4E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12D9-ED9E-4F77-A204-0FC71B615E0F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39AB6-730C-4B75-AFB5-4D0D89E4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BCE86-005C-4358-BE24-5C911CEA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0D29-AE2D-4D80-9CBF-D5818550A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25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04A6-A099-4096-9D0F-D6BFAAF9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7810E-96EC-4E0E-821D-A4D04A82E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18ADB-E6E9-4AB0-ADCF-E035F361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12D9-ED9E-4F77-A204-0FC71B615E0F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8338A-05AF-45FE-8A2A-B8A98DB6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C7159-0518-4933-8940-28A7B221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0D29-AE2D-4D80-9CBF-D5818550A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69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97007-8B38-4ACC-8C4C-2FDAB7119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A32D4-2C8B-41A9-8B69-50962E076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5E132-44F0-4680-BEF5-796934B8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12D9-ED9E-4F77-A204-0FC71B615E0F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F97F4-58EA-4C1B-8C2B-BF53EB00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06EE2-08DC-4758-B21F-28EDF192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0D29-AE2D-4D80-9CBF-D5818550A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2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DD2A-094C-494D-9BCC-5640A2AB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131B-B9B8-44B9-A1B2-03FBF917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2AE83-44DD-4EC8-8A03-111EEB6A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12D9-ED9E-4F77-A204-0FC71B615E0F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61CFB-8632-4FF8-B447-A0F84B88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0E371-7660-4BA6-908F-067B872B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0D29-AE2D-4D80-9CBF-D5818550A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90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65B9-3BA6-46A5-B512-054DFE0E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15C7F-4788-45EC-B5C1-61815167B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4FC8B-08CD-4919-BF93-8C7F067B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12D9-ED9E-4F77-A204-0FC71B615E0F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DAA0-B1D9-4314-881B-64DB3319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23E43-3E11-4BED-AB14-9760C2B3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0D29-AE2D-4D80-9CBF-D5818550A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29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8665-CA51-4F84-BDC4-4070294B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1C4C3-93DE-41DC-B533-CB4F1C773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59D0B-3FC9-46C6-8C45-620D35414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403F9-49F6-4286-94D1-EFC89CD6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12D9-ED9E-4F77-A204-0FC71B615E0F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027CD-4DFB-4E09-97C8-24A99480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22192-8DC9-4AFE-9D48-608FE8BF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0D29-AE2D-4D80-9CBF-D5818550A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48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B3BB-60B8-4355-AAB5-88DDE32F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332D2-B7BE-425C-A0CE-A17A97128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F3C95-1861-458A-9385-29CC4C301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F66F0-CDDD-48B4-A5A9-6F7985077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8F254-932C-4E22-8BF1-12619B44E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D8888-55DB-429E-9C97-07D46C74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12D9-ED9E-4F77-A204-0FC71B615E0F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13117-D904-47AD-A45D-2191E5F8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E9E32-3267-4E04-94F5-566D989E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0D29-AE2D-4D80-9CBF-D5818550A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48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B63B-6E2B-4D91-A4C4-79317F80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548D9-EE3D-4A94-9F81-44F08C74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12D9-ED9E-4F77-A204-0FC71B615E0F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C2D73-6C24-4BB8-82FE-0EA33D0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38D2E-6A45-4B6B-90EB-85DE2726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0D29-AE2D-4D80-9CBF-D5818550A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06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4F7AC-8E75-4822-8226-D48BB8E0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12D9-ED9E-4F77-A204-0FC71B615E0F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7CA29-B6B9-41B5-82B6-13AFFAA5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85842-9D96-41D9-AC34-7D55B4A3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0D29-AE2D-4D80-9CBF-D5818550A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09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0B6F-6F66-4293-8F50-612AE72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4ABD9-10C7-4EF5-859A-68B5ABC3F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68C56-92D0-4020-9B6D-A642D30AF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CEED3-B867-42D1-80D7-F36932F5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12D9-ED9E-4F77-A204-0FC71B615E0F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CD9B8-E5DD-46EB-BBB3-08B77DDF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EB644-A54A-49BD-8EA7-90100C7A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0D29-AE2D-4D80-9CBF-D5818550A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4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5E4F-EFE3-49F3-A009-75121EE8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730EB-BBAE-4DEA-B977-D2492A45E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68A15-DBB8-4198-9955-FB2A4E831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BDC2E-2FB4-43DD-8064-6B42EED3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12D9-ED9E-4F77-A204-0FC71B615E0F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C7A15-B7FB-478A-95D9-712C1DC0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FFA5E-542E-4F30-BF2D-C94FC786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0D29-AE2D-4D80-9CBF-D5818550A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23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BC9C9-BA16-4E65-875D-5066F506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C1C23-B07D-4EDE-916A-7994680FA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FB8F-8605-40D6-B013-2C9B0E638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B12D9-ED9E-4F77-A204-0FC71B615E0F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75693-BF5F-4188-B7C3-360643EAA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35ADB-527B-437B-988F-F24DD2225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C0D29-AE2D-4D80-9CBF-D5818550A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6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F4D6-2C4F-4B0D-950A-9440F4121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Conjoint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14B98-2636-4BAF-A6BB-6047B3CA0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5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2600-6E05-4C74-B24D-71D34BC3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take-aways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E2CB-DF1C-4ECB-86F2-D932CCF7F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04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C0C57-B4C0-4F9E-9E32-D3153195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conjoint analysis?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7691B-5C20-4913-90D3-70B67EA41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15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3B00-55FF-482C-8298-7BBA7F1C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Why do we offer conjoint analysis?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33D0A-4883-4697-9373-5CDC52543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0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6D3B-7297-4FAF-8A42-4D87DDB3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Pipeline of a conjoint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CD86-5F0A-4BF9-B5B9-08CF2F61C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29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EA8F-14ED-49BD-8311-F66433A0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need from the customer?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7594B-7EDE-472B-8BBE-EF3C30165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7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0C91-44CD-4D50-94EC-D678BAA9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How do we make a conjoint study?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E92A-EAE8-4692-8051-6117DE4B7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55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E1D2-34FF-40AC-844E-7DABCB05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How do we analyze results?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7DB4B-D9EE-41B9-BB29-9AEAB1C2A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5093"/>
            <a:ext cx="12192000" cy="34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1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5920-CB9E-44A1-95F0-42C0C1BA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595A3-04EE-4DF6-B065-DF57BC1CB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754"/>
            <a:ext cx="12192000" cy="329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2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8B97-0A16-4AB9-B5B2-38A12BC7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6CA5F-CCFD-4754-A9B7-B9B3A73EE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0006"/>
            <a:ext cx="12192000" cy="321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1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43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Conjoint analysis</vt:lpstr>
      <vt:lpstr>What is conjoint analysis?</vt:lpstr>
      <vt:lpstr>Why do we offer conjoint analysis?</vt:lpstr>
      <vt:lpstr>Pipeline of a conjoint project</vt:lpstr>
      <vt:lpstr>What do we need from the customer?</vt:lpstr>
      <vt:lpstr>How do we make a conjoint study?</vt:lpstr>
      <vt:lpstr>How do we analyze results?</vt:lpstr>
      <vt:lpstr>PowerPoint Presentation</vt:lpstr>
      <vt:lpstr>PowerPoint Presentation</vt:lpstr>
      <vt:lpstr>Main take-aways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Conjoint analysis</dc:title>
  <dc:creator>hannesrosenbusch</dc:creator>
  <cp:lastModifiedBy>hannesrosenbusch</cp:lastModifiedBy>
  <cp:revision>2</cp:revision>
  <dcterms:created xsi:type="dcterms:W3CDTF">2021-07-14T08:12:47Z</dcterms:created>
  <dcterms:modified xsi:type="dcterms:W3CDTF">2021-07-14T13:22:29Z</dcterms:modified>
</cp:coreProperties>
</file>