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4" r:id="rId7"/>
    <p:sldId id="256" r:id="rId8"/>
    <p:sldId id="265" r:id="rId9"/>
    <p:sldId id="257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3" d="100"/>
          <a:sy n="163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Yilmaz" userId="4b91cd06-b604-4bc9-b1fa-1cfc075393a6" providerId="ADAL" clId="{E51370F0-CA28-47D0-A5BB-7938399323AE}"/>
    <pc:docChg chg="custSel addSld delSld modSld sldOrd">
      <pc:chgData name="Hannes Yilmaz" userId="4b91cd06-b604-4bc9-b1fa-1cfc075393a6" providerId="ADAL" clId="{E51370F0-CA28-47D0-A5BB-7938399323AE}" dt="2024-12-04T14:44:21.717" v="218"/>
      <pc:docMkLst>
        <pc:docMk/>
      </pc:docMkLst>
      <pc:sldChg chg="modSp mod">
        <pc:chgData name="Hannes Yilmaz" userId="4b91cd06-b604-4bc9-b1fa-1cfc075393a6" providerId="ADAL" clId="{E51370F0-CA28-47D0-A5BB-7938399323AE}" dt="2024-12-04T14:44:21.717" v="218"/>
        <pc:sldMkLst>
          <pc:docMk/>
          <pc:sldMk cId="3865369460" sldId="256"/>
        </pc:sldMkLst>
        <pc:spChg chg="mod">
          <ac:chgData name="Hannes Yilmaz" userId="4b91cd06-b604-4bc9-b1fa-1cfc075393a6" providerId="ADAL" clId="{E51370F0-CA28-47D0-A5BB-7938399323AE}" dt="2024-12-04T14:44:08.146" v="217" actId="20577"/>
          <ac:spMkLst>
            <pc:docMk/>
            <pc:sldMk cId="3865369460" sldId="256"/>
            <ac:spMk id="2" creationId="{C25C9F25-E78D-48BC-544C-F1BF9174A5FB}"/>
          </ac:spMkLst>
        </pc:spChg>
        <pc:spChg chg="mod">
          <ac:chgData name="Hannes Yilmaz" userId="4b91cd06-b604-4bc9-b1fa-1cfc075393a6" providerId="ADAL" clId="{E51370F0-CA28-47D0-A5BB-7938399323AE}" dt="2024-12-04T14:44:21.717" v="218"/>
          <ac:spMkLst>
            <pc:docMk/>
            <pc:sldMk cId="3865369460" sldId="256"/>
            <ac:spMk id="3" creationId="{A6D61E85-7CDE-8E32-6F2B-69657C3B3886}"/>
          </ac:spMkLst>
        </pc:spChg>
      </pc:sldChg>
      <pc:sldChg chg="modSp mod">
        <pc:chgData name="Hannes Yilmaz" userId="4b91cd06-b604-4bc9-b1fa-1cfc075393a6" providerId="ADAL" clId="{E51370F0-CA28-47D0-A5BB-7938399323AE}" dt="2024-12-04T14:02:24.392" v="158" actId="20577"/>
        <pc:sldMkLst>
          <pc:docMk/>
          <pc:sldMk cId="3492471635" sldId="257"/>
        </pc:sldMkLst>
        <pc:spChg chg="mod">
          <ac:chgData name="Hannes Yilmaz" userId="4b91cd06-b604-4bc9-b1fa-1cfc075393a6" providerId="ADAL" clId="{E51370F0-CA28-47D0-A5BB-7938399323AE}" dt="2024-12-04T14:02:24.392" v="158" actId="20577"/>
          <ac:spMkLst>
            <pc:docMk/>
            <pc:sldMk cId="3492471635" sldId="257"/>
            <ac:spMk id="2" creationId="{B74FB6AB-3C21-32B5-7EC2-DBDA113CBFFC}"/>
          </ac:spMkLst>
        </pc:spChg>
      </pc:sldChg>
      <pc:sldChg chg="modSp mod ord">
        <pc:chgData name="Hannes Yilmaz" userId="4b91cd06-b604-4bc9-b1fa-1cfc075393a6" providerId="ADAL" clId="{E51370F0-CA28-47D0-A5BB-7938399323AE}" dt="2024-12-04T14:01:25.537" v="150" actId="20577"/>
        <pc:sldMkLst>
          <pc:docMk/>
          <pc:sldMk cId="128229062" sldId="258"/>
        </pc:sldMkLst>
        <pc:spChg chg="mod">
          <ac:chgData name="Hannes Yilmaz" userId="4b91cd06-b604-4bc9-b1fa-1cfc075393a6" providerId="ADAL" clId="{E51370F0-CA28-47D0-A5BB-7938399323AE}" dt="2024-12-04T14:01:25.537" v="150" actId="20577"/>
          <ac:spMkLst>
            <pc:docMk/>
            <pc:sldMk cId="128229062" sldId="258"/>
            <ac:spMk id="2" creationId="{1D6FE050-F68B-6142-85A8-3815978D8549}"/>
          </ac:spMkLst>
        </pc:spChg>
      </pc:sldChg>
      <pc:sldChg chg="ord">
        <pc:chgData name="Hannes Yilmaz" userId="4b91cd06-b604-4bc9-b1fa-1cfc075393a6" providerId="ADAL" clId="{E51370F0-CA28-47D0-A5BB-7938399323AE}" dt="2024-12-04T13:49:31.815" v="9"/>
        <pc:sldMkLst>
          <pc:docMk/>
          <pc:sldMk cId="157467476" sldId="259"/>
        </pc:sldMkLst>
      </pc:sldChg>
      <pc:sldChg chg="modSp mod ord">
        <pc:chgData name="Hannes Yilmaz" userId="4b91cd06-b604-4bc9-b1fa-1cfc075393a6" providerId="ADAL" clId="{E51370F0-CA28-47D0-A5BB-7938399323AE}" dt="2024-12-04T14:01:14.108" v="146" actId="20577"/>
        <pc:sldMkLst>
          <pc:docMk/>
          <pc:sldMk cId="633742250" sldId="260"/>
        </pc:sldMkLst>
        <pc:spChg chg="mod">
          <ac:chgData name="Hannes Yilmaz" userId="4b91cd06-b604-4bc9-b1fa-1cfc075393a6" providerId="ADAL" clId="{E51370F0-CA28-47D0-A5BB-7938399323AE}" dt="2024-12-04T14:01:14.108" v="146" actId="20577"/>
          <ac:spMkLst>
            <pc:docMk/>
            <pc:sldMk cId="633742250" sldId="260"/>
            <ac:spMk id="2" creationId="{157B98FE-376E-227A-317C-C45FB5F79888}"/>
          </ac:spMkLst>
        </pc:spChg>
      </pc:sldChg>
      <pc:sldChg chg="modSp mod ord">
        <pc:chgData name="Hannes Yilmaz" userId="4b91cd06-b604-4bc9-b1fa-1cfc075393a6" providerId="ADAL" clId="{E51370F0-CA28-47D0-A5BB-7938399323AE}" dt="2024-12-04T14:01:46.165" v="155"/>
        <pc:sldMkLst>
          <pc:docMk/>
          <pc:sldMk cId="3747704241" sldId="261"/>
        </pc:sldMkLst>
        <pc:spChg chg="mod">
          <ac:chgData name="Hannes Yilmaz" userId="4b91cd06-b604-4bc9-b1fa-1cfc075393a6" providerId="ADAL" clId="{E51370F0-CA28-47D0-A5BB-7938399323AE}" dt="2024-12-04T14:01:34.252" v="153" actId="20577"/>
          <ac:spMkLst>
            <pc:docMk/>
            <pc:sldMk cId="3747704241" sldId="261"/>
            <ac:spMk id="2" creationId="{030A88C6-56D8-7D74-E78A-EA7AD40EA55C}"/>
          </ac:spMkLst>
        </pc:spChg>
      </pc:sldChg>
      <pc:sldChg chg="modSp mod">
        <pc:chgData name="Hannes Yilmaz" userId="4b91cd06-b604-4bc9-b1fa-1cfc075393a6" providerId="ADAL" clId="{E51370F0-CA28-47D0-A5BB-7938399323AE}" dt="2024-12-04T14:00:33.870" v="132" actId="20577"/>
        <pc:sldMkLst>
          <pc:docMk/>
          <pc:sldMk cId="943796393" sldId="262"/>
        </pc:sldMkLst>
        <pc:spChg chg="mod">
          <ac:chgData name="Hannes Yilmaz" userId="4b91cd06-b604-4bc9-b1fa-1cfc075393a6" providerId="ADAL" clId="{E51370F0-CA28-47D0-A5BB-7938399323AE}" dt="2024-12-04T14:00:33.870" v="132" actId="20577"/>
          <ac:spMkLst>
            <pc:docMk/>
            <pc:sldMk cId="943796393" sldId="262"/>
            <ac:spMk id="2" creationId="{DCF42737-32FC-584F-1058-7448810A8085}"/>
          </ac:spMkLst>
        </pc:spChg>
      </pc:sldChg>
      <pc:sldChg chg="modSp del mod">
        <pc:chgData name="Hannes Yilmaz" userId="4b91cd06-b604-4bc9-b1fa-1cfc075393a6" providerId="ADAL" clId="{E51370F0-CA28-47D0-A5BB-7938399323AE}" dt="2024-12-04T14:44:04.209" v="215" actId="2696"/>
        <pc:sldMkLst>
          <pc:docMk/>
          <pc:sldMk cId="789935392" sldId="263"/>
        </pc:sldMkLst>
        <pc:spChg chg="mod">
          <ac:chgData name="Hannes Yilmaz" userId="4b91cd06-b604-4bc9-b1fa-1cfc075393a6" providerId="ADAL" clId="{E51370F0-CA28-47D0-A5BB-7938399323AE}" dt="2024-12-04T14:00:42.953" v="138" actId="20577"/>
          <ac:spMkLst>
            <pc:docMk/>
            <pc:sldMk cId="789935392" sldId="263"/>
            <ac:spMk id="2" creationId="{C25C9F25-E78D-48BC-544C-F1BF9174A5FB}"/>
          </ac:spMkLst>
        </pc:spChg>
        <pc:spChg chg="mod">
          <ac:chgData name="Hannes Yilmaz" userId="4b91cd06-b604-4bc9-b1fa-1cfc075393a6" providerId="ADAL" clId="{E51370F0-CA28-47D0-A5BB-7938399323AE}" dt="2024-11-19T08:32:17.498" v="5" actId="27636"/>
          <ac:spMkLst>
            <pc:docMk/>
            <pc:sldMk cId="789935392" sldId="263"/>
            <ac:spMk id="3" creationId="{A6D61E85-7CDE-8E32-6F2B-69657C3B3886}"/>
          </ac:spMkLst>
        </pc:spChg>
      </pc:sldChg>
      <pc:sldChg chg="modSp add mod">
        <pc:chgData name="Hannes Yilmaz" userId="4b91cd06-b604-4bc9-b1fa-1cfc075393a6" providerId="ADAL" clId="{E51370F0-CA28-47D0-A5BB-7938399323AE}" dt="2024-12-04T14:43:55.604" v="214" actId="20577"/>
        <pc:sldMkLst>
          <pc:docMk/>
          <pc:sldMk cId="2330631920" sldId="264"/>
        </pc:sldMkLst>
        <pc:spChg chg="mod">
          <ac:chgData name="Hannes Yilmaz" userId="4b91cd06-b604-4bc9-b1fa-1cfc075393a6" providerId="ADAL" clId="{E51370F0-CA28-47D0-A5BB-7938399323AE}" dt="2024-12-04T14:43:55.604" v="214" actId="20577"/>
          <ac:spMkLst>
            <pc:docMk/>
            <pc:sldMk cId="2330631920" sldId="264"/>
            <ac:spMk id="2" creationId="{4BB2D4D8-7CC9-299B-BAB8-AB26141E1DA8}"/>
          </ac:spMkLst>
        </pc:spChg>
        <pc:spChg chg="mod">
          <ac:chgData name="Hannes Yilmaz" userId="4b91cd06-b604-4bc9-b1fa-1cfc075393a6" providerId="ADAL" clId="{E51370F0-CA28-47D0-A5BB-7938399323AE}" dt="2024-12-04T14:00:16.977" v="126" actId="20577"/>
          <ac:spMkLst>
            <pc:docMk/>
            <pc:sldMk cId="2330631920" sldId="264"/>
            <ac:spMk id="3" creationId="{EED24FB5-CC78-ABB3-D22A-17A490079D6C}"/>
          </ac:spMkLst>
        </pc:spChg>
      </pc:sldChg>
      <pc:sldChg chg="modSp add mod">
        <pc:chgData name="Hannes Yilmaz" userId="4b91cd06-b604-4bc9-b1fa-1cfc075393a6" providerId="ADAL" clId="{E51370F0-CA28-47D0-A5BB-7938399323AE}" dt="2024-12-04T14:13:45.614" v="213" actId="20577"/>
        <pc:sldMkLst>
          <pc:docMk/>
          <pc:sldMk cId="2254071764" sldId="265"/>
        </pc:sldMkLst>
        <pc:spChg chg="mod">
          <ac:chgData name="Hannes Yilmaz" userId="4b91cd06-b604-4bc9-b1fa-1cfc075393a6" providerId="ADAL" clId="{E51370F0-CA28-47D0-A5BB-7938399323AE}" dt="2024-12-04T14:13:16.697" v="164" actId="20577"/>
          <ac:spMkLst>
            <pc:docMk/>
            <pc:sldMk cId="2254071764" sldId="265"/>
            <ac:spMk id="2" creationId="{EC94AD0D-B94D-0E0A-184B-99F343F99475}"/>
          </ac:spMkLst>
        </pc:spChg>
        <pc:spChg chg="mod">
          <ac:chgData name="Hannes Yilmaz" userId="4b91cd06-b604-4bc9-b1fa-1cfc075393a6" providerId="ADAL" clId="{E51370F0-CA28-47D0-A5BB-7938399323AE}" dt="2024-12-04T14:13:45.614" v="213" actId="20577"/>
          <ac:spMkLst>
            <pc:docMk/>
            <pc:sldMk cId="2254071764" sldId="265"/>
            <ac:spMk id="3" creationId="{733F8F4D-6C9D-60D5-83B6-C074521E2956}"/>
          </ac:spMkLst>
        </pc:spChg>
      </pc:sldChg>
    </pc:docChg>
  </pc:docChgLst>
  <pc:docChgLst>
    <pc:chgData name="Hannes Yilmaz" userId="5d6d92a0ba33b1f2" providerId="LiveId" clId="{9CBED892-F35C-47D6-8C06-91D27194F4CA}"/>
    <pc:docChg chg="addSld modSld sldOrd">
      <pc:chgData name="Hannes Yilmaz" userId="5d6d92a0ba33b1f2" providerId="LiveId" clId="{9CBED892-F35C-47D6-8C06-91D27194F4CA}" dt="2024-01-19T09:22:20.826" v="11"/>
      <pc:docMkLst>
        <pc:docMk/>
      </pc:docMkLst>
      <pc:sldChg chg="ord">
        <pc:chgData name="Hannes Yilmaz" userId="5d6d92a0ba33b1f2" providerId="LiveId" clId="{9CBED892-F35C-47D6-8C06-91D27194F4CA}" dt="2024-01-19T09:22:20.826" v="11"/>
        <pc:sldMkLst>
          <pc:docMk/>
          <pc:sldMk cId="633742250" sldId="260"/>
        </pc:sldMkLst>
      </pc:sldChg>
      <pc:sldChg chg="modSp add mod ord">
        <pc:chgData name="Hannes Yilmaz" userId="5d6d92a0ba33b1f2" providerId="LiveId" clId="{9CBED892-F35C-47D6-8C06-91D27194F4CA}" dt="2024-01-16T11:26:54.997" v="9"/>
        <pc:sldMkLst>
          <pc:docMk/>
          <pc:sldMk cId="789935392" sldId="263"/>
        </pc:sldMkLst>
        <pc:spChg chg="mod">
          <ac:chgData name="Hannes Yilmaz" userId="5d6d92a0ba33b1f2" providerId="LiveId" clId="{9CBED892-F35C-47D6-8C06-91D27194F4CA}" dt="2024-01-16T11:26:52.049" v="8" actId="20577"/>
          <ac:spMkLst>
            <pc:docMk/>
            <pc:sldMk cId="789935392" sldId="263"/>
            <ac:spMk id="2" creationId="{C25C9F25-E78D-48BC-544C-F1BF9174A5FB}"/>
          </ac:spMkLst>
        </pc:spChg>
        <pc:spChg chg="mod">
          <ac:chgData name="Hannes Yilmaz" userId="5d6d92a0ba33b1f2" providerId="LiveId" clId="{9CBED892-F35C-47D6-8C06-91D27194F4CA}" dt="2024-01-16T11:26:54.997" v="9"/>
          <ac:spMkLst>
            <pc:docMk/>
            <pc:sldMk cId="789935392" sldId="263"/>
            <ac:spMk id="3" creationId="{A6D61E85-7CDE-8E32-6F2B-69657C3B3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6C03-A12A-3020-9591-AD019062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7DEF-3C9B-727E-75A3-DF212390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4013-E793-4313-0DA8-28AA4FB4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BA35-E2F9-166F-365F-AD2FCC2A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B1E5-B9AD-101E-80AA-F4C94F02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25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9279-FB15-E8A2-FB18-6D0C5AC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A6192-A5DD-985E-887E-1225D90F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D567-E525-61E4-F25E-69942C0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5038-0814-070F-923B-5FEC017B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3A59-E579-9C6C-CF61-1AEF9C0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079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1295-E223-E250-F9B5-E3BB515BE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7D43-E013-1839-2931-BF9D7EA9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85B5-4F68-9134-E308-AD96FBD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8D19-0DC1-4FF8-308A-AAA5FA79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5291-92C0-35BA-387D-40B3D6BB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86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116-AD0D-11CD-E345-E3464A58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C88A-EE7A-0DD5-7599-90D093A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5CA4-AC8C-761F-D758-4581A1B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7231-1243-DD8F-403C-2FCCDE3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1A46-FCFD-3651-ACF1-8721779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06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1CFF-D014-BDBB-3C7A-3CE57DD8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94FF-B897-B2A1-8561-F38798BF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6505-909B-77FC-595E-197F0124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EF1D-0D3B-AABE-D765-770C0317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1A3D-E1E5-8BE8-26CF-CBACDE9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40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531-922D-E749-94DB-5C3C763C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132D-0978-F096-F73D-D8FE6B4F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04FB-A270-CC2F-D6A3-42BDF0BE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A7E4-DFF7-98CF-D176-A5EECB61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F2CB-D9DF-78F3-5FE2-B764E61E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471D-E78F-97D7-5031-D3D218FE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DBD-BC69-8B84-A31C-8931568D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0AD08-EAD7-DB2A-AA10-99CD4EDB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45B5A-26C2-E34C-E611-AB596358E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1B2A-5C5E-6F80-63CD-3C1A707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A7F48-63A4-2682-57A6-89B2796E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3DE4B-4504-C734-3015-004EBA62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C48E9-7A50-3432-FB76-34971C7F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F0DE-E792-3E91-E755-81E61412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60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5DAE-543D-DB26-B285-CF4E6D8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C2073-76D2-03BF-EF63-EE0148BC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F455-BA74-6A38-42A2-C5ADF11B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6CC6C-4A9B-EB82-B1A4-1C461C6B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57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B0C27-5328-3A6C-46E7-C2AC6294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C79E-4DB5-5D3E-F503-5A7295DC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0F2DA-930A-3F25-0B22-29F4463F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07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5A6-0D87-0CAD-D697-BC4B288B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8FE2-F821-08FE-8EBE-CD22B209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D5C2-5652-3842-3E2E-EFF05A1E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F935-02BC-5D6F-19DE-36B2CDE9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5DF4-4AF2-CC92-2791-D5A6B30F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66F28-5A6F-F768-189B-ED1C3F5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382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F675-0586-3404-DE80-7E4D8967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A8A8D-B6B9-D2F1-96E5-0309DD27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7BCFD-374A-5369-23AA-14AB80B26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8CB85-C422-22E6-A3B7-32E2FF5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F8C09-F545-E710-D36F-D1B01188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E813-22A3-0FC2-1A75-9704E349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8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CA3E4-B6F5-6265-2880-1902BB08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2164-AC95-5D83-9E60-3B748E48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ECF7-8E65-49A4-B5D4-C7110D051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0761-FA5C-8846-820E-AEFD3964561B}" type="datetimeFigureOut">
              <a:rPr lang="en-SE" smtClean="0"/>
              <a:t>2024-12-04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A675-D392-617F-1C23-3B218990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ABCF-299E-D0D5-36CE-11A6CA4D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3308-04F6-5749-8C62-439C4BE9D4A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95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E050-F68B-6142-85A8-3815978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SE" dirty="0"/>
              <a:t>Install Python on Windows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DF98-CC1F-F2FA-AE81-E8C34CE7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Go to </a:t>
            </a:r>
            <a:r>
              <a:rPr lang="en-GB" b="1" i="0" u="sng" dirty="0">
                <a:solidFill>
                  <a:srgbClr val="6B7280"/>
                </a:solidFill>
                <a:effectLst/>
                <a:latin typeface="ui-sans-serif"/>
                <a:hlinkClick r:id="rId2"/>
              </a:rPr>
              <a:t>python.org/downloads/windows</a:t>
            </a:r>
            <a:endParaRPr lang="en-GB" b="0" i="0" dirty="0">
              <a:solidFill>
                <a:srgbClr val="6B7280"/>
              </a:solidFill>
              <a:effectLst/>
              <a:latin typeface="ui-sans-serif"/>
            </a:endParaRP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Pick Python 3.10.X (replace X with the highest number available)</a:t>
            </a: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Open the Python installer you downloaded</a:t>
            </a: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Do not Tick/Select </a:t>
            </a:r>
            <a:r>
              <a:rPr lang="en-GB" dirty="0"/>
              <a:t>Add Python 3.10 to PATH</a:t>
            </a: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. We'll call python directly in later steps</a:t>
            </a:r>
            <a:endParaRPr lang="en-GB" dirty="0">
              <a:solidFill>
                <a:srgbClr val="6B7280"/>
              </a:solidFill>
              <a:latin typeface="ui-sans-serif"/>
            </a:endParaRP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Select Customize Installation (this is important)</a:t>
            </a: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Tick/Select pip (others, leave as default)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Tick/Select: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Install for all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Add Python to environment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Create shortcuts for installed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6B7280"/>
                </a:solidFill>
                <a:effectLst/>
                <a:latin typeface="ui-sans-serif"/>
              </a:rPr>
              <a:t>Precomplie</a:t>
            </a:r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282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8FE-376E-227A-317C-C45FB5F7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SE" dirty="0"/>
              <a:t>Installing Python on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5863-8C48-7E57-3D03-C2CCEF50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Python is often pre-installed on Macs. </a:t>
            </a:r>
          </a:p>
          <a:p>
            <a:r>
              <a:rPr lang="en-SE" dirty="0"/>
              <a:t>Check your version &gt;&gt; </a:t>
            </a:r>
            <a:r>
              <a:rPr lang="en-GB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python3 –-version</a:t>
            </a:r>
          </a:p>
          <a:p>
            <a:r>
              <a:rPr lang="en-GB" dirty="0">
                <a:solidFill>
                  <a:srgbClr val="777777"/>
                </a:solidFill>
                <a:latin typeface="Courier New" panose="02070309020205020404" pitchFamily="49" charset="0"/>
              </a:rPr>
              <a:t>If you don’t have Python </a:t>
            </a:r>
            <a:r>
              <a:rPr lang="en-GB">
                <a:solidFill>
                  <a:srgbClr val="777777"/>
                </a:solidFill>
                <a:latin typeface="Courier New" panose="02070309020205020404" pitchFamily="49" charset="0"/>
              </a:rPr>
              <a:t>download from </a:t>
            </a:r>
            <a:r>
              <a:rPr lang="en-GB" dirty="0">
                <a:solidFill>
                  <a:srgbClr val="777777"/>
                </a:solidFill>
                <a:latin typeface="Courier New" panose="02070309020205020404" pitchFamily="49" charset="0"/>
              </a:rPr>
              <a:t>here; </a:t>
            </a:r>
          </a:p>
          <a:p>
            <a:r>
              <a:rPr lang="en-GB" b="0" i="0" dirty="0">
                <a:solidFill>
                  <a:schemeClr val="accent1"/>
                </a:solidFill>
                <a:effectLst/>
                <a:latin typeface="Roboto" panose="020F0502020204030204" pitchFamily="34" charset="0"/>
              </a:rPr>
              <a:t>Download the installer package from  https://</a:t>
            </a:r>
            <a:r>
              <a:rPr lang="en-GB" b="0" i="0" dirty="0" err="1">
                <a:solidFill>
                  <a:schemeClr val="accent1"/>
                </a:solidFill>
                <a:effectLst/>
                <a:latin typeface="Roboto" panose="020F0502020204030204" pitchFamily="34" charset="0"/>
              </a:rPr>
              <a:t>www.python.org</a:t>
            </a:r>
            <a:r>
              <a:rPr lang="en-GB" b="0" i="0" dirty="0">
                <a:solidFill>
                  <a:schemeClr val="accent1"/>
                </a:solidFill>
                <a:effectLst/>
                <a:latin typeface="Roboto" panose="020F0502020204030204" pitchFamily="34" charset="0"/>
              </a:rPr>
              <a:t>/downloads/</a:t>
            </a:r>
            <a:endParaRPr lang="en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88C6-56D8-7D74-E78A-EA7AD40E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</a:t>
            </a:r>
            <a:r>
              <a:rPr lang="en-SE" dirty="0"/>
              <a:t>Installing Pip on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4419-6FDF-7D7D-2652-58EF9FAEC5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E" dirty="0"/>
              <a:t>Check if you have Pip is pre-installed &gt;&gt; </a:t>
            </a:r>
            <a:r>
              <a:rPr lang="en-SE" dirty="0">
                <a:solidFill>
                  <a:srgbClr val="C00000"/>
                </a:solidFill>
              </a:rPr>
              <a:t>pip –version och </a:t>
            </a:r>
            <a:r>
              <a:rPr lang="en-GB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python3 -m </a:t>
            </a:r>
            <a:r>
              <a:rPr lang="en-GB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ensurepip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Otherwise go to this webpage to install Homebrew </a:t>
            </a:r>
            <a:r>
              <a:rPr lang="en-GB" b="1" dirty="0">
                <a:latin typeface="Arial" panose="020B0604020202020204" pitchFamily="34" charset="0"/>
                <a:hlinkClick r:id="rId2"/>
              </a:rPr>
              <a:t>https://brew.sh/</a:t>
            </a:r>
            <a:endParaRPr lang="en-GB" b="1" dirty="0">
              <a:latin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</a:rPr>
              <a:t>After the installation, run this command &gt;&gt; </a:t>
            </a:r>
            <a:r>
              <a:rPr lang="en-GB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brew install python</a:t>
            </a:r>
            <a:endParaRPr lang="en-SE" dirty="0">
              <a:solidFill>
                <a:srgbClr val="C00000"/>
              </a:solidFill>
            </a:endParaRPr>
          </a:p>
          <a:p>
            <a:endParaRPr lang="en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0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541B-9AC1-D0BB-59CA-DB0A199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958F-00AD-24F2-5712-E2B64A24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Customize Install Location and use &gt;&gt; </a:t>
            </a:r>
            <a:r>
              <a:rPr lang="en-GB" dirty="0">
                <a:solidFill>
                  <a:srgbClr val="C00000"/>
                </a:solidFill>
                <a:effectLst/>
              </a:rPr>
              <a:t>C:\Python310</a:t>
            </a:r>
            <a:endParaRPr lang="en-GB" b="0" i="0" dirty="0">
              <a:solidFill>
                <a:srgbClr val="C00000"/>
              </a:solidFill>
              <a:effectLst/>
              <a:latin typeface="ui-sans-serif"/>
            </a:endParaRPr>
          </a:p>
          <a:p>
            <a:r>
              <a:rPr lang="en-GB" b="0" i="0" dirty="0">
                <a:solidFill>
                  <a:srgbClr val="6B7280"/>
                </a:solidFill>
                <a:effectLst/>
                <a:latin typeface="ui-sans-serif"/>
              </a:rPr>
              <a:t>Hit Install</a:t>
            </a:r>
          </a:p>
          <a:p>
            <a:r>
              <a:rPr lang="en-GB" b="1" i="0" dirty="0">
                <a:effectLst/>
                <a:latin typeface="ui-sans-serif"/>
              </a:rPr>
              <a:t>Verify Python Installed via PowerShell &gt;&gt;</a:t>
            </a:r>
            <a:r>
              <a:rPr lang="en-SE" b="1" i="0" dirty="0">
                <a:effectLst/>
                <a:latin typeface="ui-sans-serif"/>
              </a:rPr>
              <a:t> </a:t>
            </a:r>
            <a:r>
              <a:rPr lang="en-GB" dirty="0">
                <a:solidFill>
                  <a:srgbClr val="C00000"/>
                </a:solidFill>
                <a:effectLst/>
              </a:rPr>
              <a:t>C:</a:t>
            </a:r>
            <a:r>
              <a:rPr lang="en-GB" dirty="0">
                <a:solidFill>
                  <a:srgbClr val="C00000"/>
                </a:solidFill>
              </a:rPr>
              <a:t>\Python310\</a:t>
            </a:r>
            <a:r>
              <a:rPr lang="en-GB" dirty="0" err="1">
                <a:solidFill>
                  <a:srgbClr val="C00000"/>
                </a:solidFill>
              </a:rPr>
              <a:t>python.exe</a:t>
            </a:r>
            <a:r>
              <a:rPr lang="en-GB" dirty="0">
                <a:solidFill>
                  <a:srgbClr val="C00000"/>
                </a:solidFill>
              </a:rPr>
              <a:t> –V</a:t>
            </a:r>
            <a:endParaRPr lang="en-SE" dirty="0">
              <a:solidFill>
                <a:srgbClr val="C00000"/>
              </a:solidFill>
            </a:endParaRPr>
          </a:p>
          <a:p>
            <a:r>
              <a:rPr lang="en-GB" b="1" i="0" dirty="0">
                <a:effectLst/>
                <a:latin typeface="ui-sans-serif"/>
              </a:rPr>
              <a:t>Update Pip &gt;&gt;</a:t>
            </a:r>
            <a:r>
              <a:rPr lang="en-GB" b="1" dirty="0">
                <a:latin typeface="ui-sans-serif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ui-sans-serif"/>
              </a:rPr>
              <a:t>C:\Python310\</a:t>
            </a:r>
            <a:r>
              <a:rPr lang="en-GB" b="1" dirty="0" err="1">
                <a:solidFill>
                  <a:srgbClr val="C00000"/>
                </a:solidFill>
                <a:latin typeface="ui-sans-serif"/>
              </a:rPr>
              <a:t>python.exe</a:t>
            </a:r>
            <a:r>
              <a:rPr lang="en-GB" b="1" dirty="0">
                <a:solidFill>
                  <a:srgbClr val="C00000"/>
                </a:solidFill>
                <a:latin typeface="ui-sans-serif"/>
              </a:rPr>
              <a:t> -m pip install pip --upgrade</a:t>
            </a:r>
          </a:p>
          <a:p>
            <a:endParaRPr lang="en-GB" b="1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5746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2737-32FC-584F-1058-7448810A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</a:t>
            </a:r>
            <a:r>
              <a:rPr lang="en-SE" dirty="0"/>
              <a:t>Install Anaconda on Windows &amp;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A2A5-34C9-F09A-D831-26225896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To install Anaconda go to this website;</a:t>
            </a:r>
          </a:p>
          <a:p>
            <a:r>
              <a:rPr lang="en-GB" dirty="0"/>
              <a:t>https://</a:t>
            </a:r>
            <a:r>
              <a:rPr lang="en-GB" dirty="0" err="1"/>
              <a:t>www.anaconda.com</a:t>
            </a:r>
            <a:r>
              <a:rPr lang="en-GB" dirty="0"/>
              <a:t>/products/distribution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4379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996AC-55CB-B126-0499-B3DDA1E0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D4D8-7CC9-299B-BAB8-AB26141E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Visual Studio Code</a:t>
            </a:r>
            <a:r>
              <a:rPr lang="en-SE" dirty="0"/>
              <a:t> on Windows &amp;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4FB5-CC78-ABB3-D22A-17A49007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on the Installing Visual Studio Code – </a:t>
            </a:r>
            <a:r>
              <a:rPr lang="en-US" dirty="0" err="1"/>
              <a:t>YnAkademi</a:t>
            </a:r>
            <a:r>
              <a:rPr lang="en-US" dirty="0"/>
              <a:t>, and Installing Visual Studio with C – </a:t>
            </a:r>
            <a:r>
              <a:rPr lang="en-US" dirty="0" err="1"/>
              <a:t>YnAkademi</a:t>
            </a:r>
            <a:r>
              <a:rPr lang="en-US" dirty="0"/>
              <a:t> files.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3063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9F25-E78D-48BC-544C-F1BF9174A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</a:t>
            </a:r>
            <a:r>
              <a:rPr lang="en-SE" dirty="0"/>
              <a:t>Install Git on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61E85-7CDE-8E32-6F2B-69657C3B3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Git - Downloading Package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653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8BCE-347B-63BA-AC40-826AA6D8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AD0D-B94D-0E0A-184B-99F343F99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 </a:t>
            </a:r>
            <a:r>
              <a:rPr lang="en-SE" dirty="0"/>
              <a:t>Install Git on </a:t>
            </a:r>
            <a:r>
              <a:rPr lang="en-US" dirty="0" err="1"/>
              <a:t>MacOs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F8F4D-6C9D-60D5-83B6-C074521E2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is pre-installed on </a:t>
            </a:r>
            <a:r>
              <a:rPr lang="en-US" dirty="0" err="1"/>
              <a:t>MacOs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407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6AB-3C21-32B5-7EC2-DBDA113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</a:t>
            </a:r>
            <a:r>
              <a:rPr lang="en-SE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537-B56A-5F98-3A87-CACC2C86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</a:t>
            </a:r>
            <a:r>
              <a:rPr lang="en-SE" dirty="0">
                <a:solidFill>
                  <a:srgbClr val="C00000"/>
                </a:solidFill>
              </a:rPr>
              <a:t>it clone htttps:….</a:t>
            </a:r>
          </a:p>
          <a:p>
            <a:r>
              <a:rPr lang="en-GB" dirty="0">
                <a:solidFill>
                  <a:srgbClr val="C00000"/>
                </a:solidFill>
              </a:rPr>
              <a:t>g</a:t>
            </a:r>
            <a:r>
              <a:rPr lang="en-SE" dirty="0">
                <a:solidFill>
                  <a:srgbClr val="C00000"/>
                </a:solidFill>
              </a:rPr>
              <a:t>it pull</a:t>
            </a:r>
          </a:p>
          <a:p>
            <a:r>
              <a:rPr lang="en-GB" dirty="0">
                <a:solidFill>
                  <a:srgbClr val="C00000"/>
                </a:solidFill>
              </a:rPr>
              <a:t>g</a:t>
            </a:r>
            <a:r>
              <a:rPr lang="en-SE" dirty="0">
                <a:solidFill>
                  <a:srgbClr val="C00000"/>
                </a:solidFill>
              </a:rPr>
              <a:t>it config --global user.email &lt;YourEmailAddress&gt;</a:t>
            </a:r>
          </a:p>
          <a:p>
            <a:r>
              <a:rPr lang="en-GB" dirty="0">
                <a:solidFill>
                  <a:srgbClr val="C00000"/>
                </a:solidFill>
              </a:rPr>
              <a:t>git config --global </a:t>
            </a:r>
            <a:r>
              <a:rPr lang="en-GB" dirty="0" err="1">
                <a:solidFill>
                  <a:srgbClr val="C00000"/>
                </a:solidFill>
              </a:rPr>
              <a:t>user.name</a:t>
            </a:r>
            <a:r>
              <a:rPr lang="en-GB" dirty="0">
                <a:solidFill>
                  <a:srgbClr val="C00000"/>
                </a:solidFill>
              </a:rPr>
              <a:t> &lt;</a:t>
            </a:r>
            <a:r>
              <a:rPr lang="en-GB" dirty="0" err="1">
                <a:solidFill>
                  <a:srgbClr val="C00000"/>
                </a:solidFill>
              </a:rPr>
              <a:t>YourUserName</a:t>
            </a:r>
            <a:r>
              <a:rPr lang="en-GB" dirty="0">
                <a:solidFill>
                  <a:srgbClr val="C00000"/>
                </a:solidFill>
              </a:rPr>
              <a:t>&gt;</a:t>
            </a:r>
          </a:p>
          <a:p>
            <a:r>
              <a:rPr lang="en-GB" dirty="0">
                <a:solidFill>
                  <a:srgbClr val="C00000"/>
                </a:solidFill>
              </a:rPr>
              <a:t>git add –</a:t>
            </a:r>
          </a:p>
          <a:p>
            <a:r>
              <a:rPr lang="en-GB" dirty="0">
                <a:solidFill>
                  <a:srgbClr val="C00000"/>
                </a:solidFill>
              </a:rPr>
              <a:t>git commit –a –m “your first commit”</a:t>
            </a:r>
          </a:p>
          <a:p>
            <a:r>
              <a:rPr lang="en-GB" dirty="0">
                <a:solidFill>
                  <a:srgbClr val="C00000"/>
                </a:solidFill>
              </a:rPr>
              <a:t>git push</a:t>
            </a:r>
            <a:endParaRPr lang="en-SE" dirty="0">
              <a:solidFill>
                <a:srgbClr val="C00000"/>
              </a:solidFill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4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</vt:lpstr>
      <vt:lpstr>ui-sans-serif</vt:lpstr>
      <vt:lpstr>Office Theme</vt:lpstr>
      <vt:lpstr>1- Install Python on Windows Powershell</vt:lpstr>
      <vt:lpstr>1- Installing Python on MacOS</vt:lpstr>
      <vt:lpstr>2- Installing Pip on MacOS</vt:lpstr>
      <vt:lpstr>Next Steps</vt:lpstr>
      <vt:lpstr>2- Install Anaconda on Windows &amp; MacOS</vt:lpstr>
      <vt:lpstr>3- Visual Studio Code on Windows &amp; MacOS</vt:lpstr>
      <vt:lpstr>4- Install Git on Windows</vt:lpstr>
      <vt:lpstr>5- Install Git on MacOs</vt:lpstr>
      <vt:lpstr>6- 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Git on Windows</dc:title>
  <dc:creator>Hannes Yilmaz</dc:creator>
  <cp:lastModifiedBy>Hannes Yilmaz</cp:lastModifiedBy>
  <cp:revision>3</cp:revision>
  <dcterms:created xsi:type="dcterms:W3CDTF">2023-02-15T10:26:26Z</dcterms:created>
  <dcterms:modified xsi:type="dcterms:W3CDTF">2024-12-04T14:44:22Z</dcterms:modified>
</cp:coreProperties>
</file>