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4"/>
  </p:sldMasterIdLst>
  <p:sldIdLst>
    <p:sldId id="256" r:id="rId5"/>
    <p:sldId id="257" r:id="rId6"/>
    <p:sldId id="258" r:id="rId7"/>
    <p:sldId id="259" r:id="rId8"/>
    <p:sldId id="260" r:id="rId9"/>
    <p:sldId id="264" r:id="rId10"/>
    <p:sldId id="261" r:id="rId11"/>
    <p:sldId id="262" r:id="rId12"/>
    <p:sldId id="266" r:id="rId13"/>
    <p:sldId id="26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D38D64-F8DE-443B-8B51-DBAC9820107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A52F5D-752D-4758-B1EB-0DAFC859AE1A}">
      <dgm:prSet/>
      <dgm:spPr/>
      <dgm:t>
        <a:bodyPr/>
        <a:lstStyle/>
        <a:p>
          <a:r>
            <a:rPr lang="de-DE" dirty="0"/>
            <a:t>General </a:t>
          </a:r>
          <a:endParaRPr lang="en-US" dirty="0"/>
        </a:p>
      </dgm:t>
    </dgm:pt>
    <dgm:pt modelId="{F62130C1-B481-4974-991E-BA2C2D2B22D5}" type="parTrans" cxnId="{34DA558C-7EEF-4C2B-AC86-0D1416D9CBFB}">
      <dgm:prSet/>
      <dgm:spPr/>
      <dgm:t>
        <a:bodyPr/>
        <a:lstStyle/>
        <a:p>
          <a:endParaRPr lang="en-US"/>
        </a:p>
      </dgm:t>
    </dgm:pt>
    <dgm:pt modelId="{D7B340FF-946D-4002-BBEB-228AD2CB2F3D}" type="sibTrans" cxnId="{34DA558C-7EEF-4C2B-AC86-0D1416D9CBFB}">
      <dgm:prSet/>
      <dgm:spPr/>
      <dgm:t>
        <a:bodyPr/>
        <a:lstStyle/>
        <a:p>
          <a:endParaRPr lang="en-US"/>
        </a:p>
      </dgm:t>
    </dgm:pt>
    <dgm:pt modelId="{1CBAA4E5-5F75-4528-BC06-8CF35EF107F6}">
      <dgm:prSet/>
      <dgm:spPr/>
      <dgm:t>
        <a:bodyPr/>
        <a:lstStyle/>
        <a:p>
          <a:r>
            <a:rPr lang="en-US" dirty="0"/>
            <a:t>Special Features</a:t>
          </a:r>
        </a:p>
      </dgm:t>
    </dgm:pt>
    <dgm:pt modelId="{E760BD0F-C625-4798-9CC3-27ADD5DA7091}" type="parTrans" cxnId="{005F5024-E82D-466D-950F-3E5EDB189F85}">
      <dgm:prSet/>
      <dgm:spPr/>
      <dgm:t>
        <a:bodyPr/>
        <a:lstStyle/>
        <a:p>
          <a:endParaRPr lang="en-US"/>
        </a:p>
      </dgm:t>
    </dgm:pt>
    <dgm:pt modelId="{8377D1B1-FC9C-4E1B-A10A-48E56C6F5CFD}" type="sibTrans" cxnId="{005F5024-E82D-466D-950F-3E5EDB189F85}">
      <dgm:prSet/>
      <dgm:spPr/>
      <dgm:t>
        <a:bodyPr/>
        <a:lstStyle/>
        <a:p>
          <a:endParaRPr lang="en-US"/>
        </a:p>
      </dgm:t>
    </dgm:pt>
    <dgm:pt modelId="{ECD7AB8B-6E22-421E-B8EE-84D37E72F5DB}">
      <dgm:prSet/>
      <dgm:spPr/>
      <dgm:t>
        <a:bodyPr/>
        <a:lstStyle/>
        <a:p>
          <a:r>
            <a:rPr lang="de-DE" dirty="0" err="1"/>
            <a:t>Difficulties</a:t>
          </a:r>
          <a:endParaRPr lang="en-US" dirty="0"/>
        </a:p>
      </dgm:t>
    </dgm:pt>
    <dgm:pt modelId="{C15AC956-FC51-4A36-97FD-6B8294D6400F}" type="parTrans" cxnId="{4AC048EB-C722-469C-A6EE-21F9B76076A8}">
      <dgm:prSet/>
      <dgm:spPr/>
      <dgm:t>
        <a:bodyPr/>
        <a:lstStyle/>
        <a:p>
          <a:endParaRPr lang="en-US"/>
        </a:p>
      </dgm:t>
    </dgm:pt>
    <dgm:pt modelId="{78AB6E68-6D6F-4703-BA0C-41EA49F1C4F4}" type="sibTrans" cxnId="{4AC048EB-C722-469C-A6EE-21F9B76076A8}">
      <dgm:prSet/>
      <dgm:spPr/>
      <dgm:t>
        <a:bodyPr/>
        <a:lstStyle/>
        <a:p>
          <a:endParaRPr lang="en-US"/>
        </a:p>
      </dgm:t>
    </dgm:pt>
    <dgm:pt modelId="{EB89DAB8-6076-4B00-BF36-9075D2C6F17E}">
      <dgm:prSet/>
      <dgm:spPr/>
      <dgm:t>
        <a:bodyPr/>
        <a:lstStyle/>
        <a:p>
          <a:r>
            <a:rPr lang="de-DE" dirty="0"/>
            <a:t>Solutions</a:t>
          </a:r>
          <a:endParaRPr lang="en-US" dirty="0"/>
        </a:p>
      </dgm:t>
    </dgm:pt>
    <dgm:pt modelId="{3F7BBF64-9D8E-4E10-BB41-33C7E2A6A54A}" type="parTrans" cxnId="{B0C1F285-62F4-4CB9-8A01-2A7A95973764}">
      <dgm:prSet/>
      <dgm:spPr/>
      <dgm:t>
        <a:bodyPr/>
        <a:lstStyle/>
        <a:p>
          <a:endParaRPr lang="en-US"/>
        </a:p>
      </dgm:t>
    </dgm:pt>
    <dgm:pt modelId="{6E4DB692-B1E4-4E01-B20D-9045B7D330C6}" type="sibTrans" cxnId="{B0C1F285-62F4-4CB9-8A01-2A7A95973764}">
      <dgm:prSet/>
      <dgm:spPr/>
      <dgm:t>
        <a:bodyPr/>
        <a:lstStyle/>
        <a:p>
          <a:endParaRPr lang="en-US"/>
        </a:p>
      </dgm:t>
    </dgm:pt>
    <dgm:pt modelId="{CB4BBF92-0532-42C0-AC2C-BBC48BDE8DFC}">
      <dgm:prSet/>
      <dgm:spPr/>
      <dgm:t>
        <a:bodyPr/>
        <a:lstStyle/>
        <a:p>
          <a:r>
            <a:rPr lang="de-DE" dirty="0"/>
            <a:t>Future</a:t>
          </a:r>
          <a:endParaRPr lang="en-US" dirty="0"/>
        </a:p>
      </dgm:t>
    </dgm:pt>
    <dgm:pt modelId="{CA512733-FC0E-4018-B7F3-D9984F58E71D}" type="parTrans" cxnId="{85A4399E-5397-4C5D-93A7-6D4871BC35B3}">
      <dgm:prSet/>
      <dgm:spPr/>
      <dgm:t>
        <a:bodyPr/>
        <a:lstStyle/>
        <a:p>
          <a:endParaRPr lang="en-US"/>
        </a:p>
      </dgm:t>
    </dgm:pt>
    <dgm:pt modelId="{D57D702E-AFD8-4D07-9794-5E3C946EE72A}" type="sibTrans" cxnId="{85A4399E-5397-4C5D-93A7-6D4871BC35B3}">
      <dgm:prSet/>
      <dgm:spPr/>
      <dgm:t>
        <a:bodyPr/>
        <a:lstStyle/>
        <a:p>
          <a:endParaRPr lang="en-US"/>
        </a:p>
      </dgm:t>
    </dgm:pt>
    <dgm:pt modelId="{91315E54-11DF-4198-933B-D7AF489BC5F2}">
      <dgm:prSet/>
      <dgm:spPr/>
      <dgm:t>
        <a:bodyPr/>
        <a:lstStyle/>
        <a:p>
          <a:r>
            <a:rPr lang="en-US" dirty="0"/>
            <a:t>Program Presentation</a:t>
          </a:r>
        </a:p>
      </dgm:t>
    </dgm:pt>
    <dgm:pt modelId="{9B745F29-28CF-45E4-8CCB-139D7D0DD87B}" type="parTrans" cxnId="{EE39A4E8-1543-45CA-B1C8-35B313DEF031}">
      <dgm:prSet/>
      <dgm:spPr/>
      <dgm:t>
        <a:bodyPr/>
        <a:lstStyle/>
        <a:p>
          <a:endParaRPr lang="en-US"/>
        </a:p>
      </dgm:t>
    </dgm:pt>
    <dgm:pt modelId="{C0CBBA95-A467-4935-919D-BD757393ABAC}" type="sibTrans" cxnId="{EE39A4E8-1543-45CA-B1C8-35B313DEF031}">
      <dgm:prSet/>
      <dgm:spPr/>
      <dgm:t>
        <a:bodyPr/>
        <a:lstStyle/>
        <a:p>
          <a:endParaRPr lang="en-US"/>
        </a:p>
      </dgm:t>
    </dgm:pt>
    <dgm:pt modelId="{A3F030F2-22F5-4849-8382-5C19FEA02B02}">
      <dgm:prSet/>
      <dgm:spPr/>
      <dgm:t>
        <a:bodyPr/>
        <a:lstStyle/>
        <a:p>
          <a:r>
            <a:rPr lang="en-US" dirty="0"/>
            <a:t>Graphic Showcase</a:t>
          </a:r>
        </a:p>
      </dgm:t>
    </dgm:pt>
    <dgm:pt modelId="{E8C5526D-DB3F-4867-8767-81F9BC9C3EF2}" type="parTrans" cxnId="{5C211B3F-D90B-4694-BC93-7E452EFB83B3}">
      <dgm:prSet/>
      <dgm:spPr/>
      <dgm:t>
        <a:bodyPr/>
        <a:lstStyle/>
        <a:p>
          <a:endParaRPr lang="en-GB"/>
        </a:p>
      </dgm:t>
    </dgm:pt>
    <dgm:pt modelId="{41387557-1BCA-466A-A430-EE6C303B2638}" type="sibTrans" cxnId="{5C211B3F-D90B-4694-BC93-7E452EFB83B3}">
      <dgm:prSet/>
      <dgm:spPr/>
      <dgm:t>
        <a:bodyPr/>
        <a:lstStyle/>
        <a:p>
          <a:endParaRPr lang="en-GB"/>
        </a:p>
      </dgm:t>
    </dgm:pt>
    <dgm:pt modelId="{8DF8922A-4DCF-43E8-B59E-9909E6736EFA}" type="pres">
      <dgm:prSet presAssocID="{C5D38D64-F8DE-443B-8B51-DBAC98201079}" presName="vert0" presStyleCnt="0">
        <dgm:presLayoutVars>
          <dgm:dir/>
          <dgm:animOne val="branch"/>
          <dgm:animLvl val="lvl"/>
        </dgm:presLayoutVars>
      </dgm:prSet>
      <dgm:spPr/>
    </dgm:pt>
    <dgm:pt modelId="{3BE3FA83-8ED3-4FFF-8D4A-1FF0D82A32C5}" type="pres">
      <dgm:prSet presAssocID="{41A52F5D-752D-4758-B1EB-0DAFC859AE1A}" presName="thickLine" presStyleLbl="alignNode1" presStyleIdx="0" presStyleCnt="7"/>
      <dgm:spPr/>
    </dgm:pt>
    <dgm:pt modelId="{A2E07755-9B86-45EA-893C-8ED0052AB84C}" type="pres">
      <dgm:prSet presAssocID="{41A52F5D-752D-4758-B1EB-0DAFC859AE1A}" presName="horz1" presStyleCnt="0"/>
      <dgm:spPr/>
    </dgm:pt>
    <dgm:pt modelId="{1D84B461-A089-4D0F-85B4-D7E4382A3AEA}" type="pres">
      <dgm:prSet presAssocID="{41A52F5D-752D-4758-B1EB-0DAFC859AE1A}" presName="tx1" presStyleLbl="revTx" presStyleIdx="0" presStyleCnt="7"/>
      <dgm:spPr/>
    </dgm:pt>
    <dgm:pt modelId="{BBFDEE71-97BD-4E00-AAD4-6F4D4F2B3280}" type="pres">
      <dgm:prSet presAssocID="{41A52F5D-752D-4758-B1EB-0DAFC859AE1A}" presName="vert1" presStyleCnt="0"/>
      <dgm:spPr/>
    </dgm:pt>
    <dgm:pt modelId="{1D4E62EB-90D2-4F37-BB77-E1F2891A4567}" type="pres">
      <dgm:prSet presAssocID="{1CBAA4E5-5F75-4528-BC06-8CF35EF107F6}" presName="thickLine" presStyleLbl="alignNode1" presStyleIdx="1" presStyleCnt="7"/>
      <dgm:spPr/>
    </dgm:pt>
    <dgm:pt modelId="{5C97038D-352E-4D6F-8816-2863FD9AA1B1}" type="pres">
      <dgm:prSet presAssocID="{1CBAA4E5-5F75-4528-BC06-8CF35EF107F6}" presName="horz1" presStyleCnt="0"/>
      <dgm:spPr/>
    </dgm:pt>
    <dgm:pt modelId="{138D29C1-83A9-4B68-BFC1-419459E35BC9}" type="pres">
      <dgm:prSet presAssocID="{1CBAA4E5-5F75-4528-BC06-8CF35EF107F6}" presName="tx1" presStyleLbl="revTx" presStyleIdx="1" presStyleCnt="7"/>
      <dgm:spPr/>
    </dgm:pt>
    <dgm:pt modelId="{849397EC-6DC9-46CE-829C-26AFD3A1C491}" type="pres">
      <dgm:prSet presAssocID="{1CBAA4E5-5F75-4528-BC06-8CF35EF107F6}" presName="vert1" presStyleCnt="0"/>
      <dgm:spPr/>
    </dgm:pt>
    <dgm:pt modelId="{1C15AE48-BC4E-49E9-B4B8-4E54511BBB96}" type="pres">
      <dgm:prSet presAssocID="{ECD7AB8B-6E22-421E-B8EE-84D37E72F5DB}" presName="thickLine" presStyleLbl="alignNode1" presStyleIdx="2" presStyleCnt="7"/>
      <dgm:spPr/>
    </dgm:pt>
    <dgm:pt modelId="{DD3A3BE6-5E61-46AF-B381-D8362630FF3F}" type="pres">
      <dgm:prSet presAssocID="{ECD7AB8B-6E22-421E-B8EE-84D37E72F5DB}" presName="horz1" presStyleCnt="0"/>
      <dgm:spPr/>
    </dgm:pt>
    <dgm:pt modelId="{C7D5D3C2-7B44-42AC-AA09-0C336B918768}" type="pres">
      <dgm:prSet presAssocID="{ECD7AB8B-6E22-421E-B8EE-84D37E72F5DB}" presName="tx1" presStyleLbl="revTx" presStyleIdx="2" presStyleCnt="7"/>
      <dgm:spPr/>
    </dgm:pt>
    <dgm:pt modelId="{096AFBA7-CA24-4693-95B9-AD8146E568F5}" type="pres">
      <dgm:prSet presAssocID="{ECD7AB8B-6E22-421E-B8EE-84D37E72F5DB}" presName="vert1" presStyleCnt="0"/>
      <dgm:spPr/>
    </dgm:pt>
    <dgm:pt modelId="{A42D297E-DBD4-4D1D-87F6-888E40D9F4DA}" type="pres">
      <dgm:prSet presAssocID="{EB89DAB8-6076-4B00-BF36-9075D2C6F17E}" presName="thickLine" presStyleLbl="alignNode1" presStyleIdx="3" presStyleCnt="7"/>
      <dgm:spPr/>
    </dgm:pt>
    <dgm:pt modelId="{3E41B4D7-A63A-4578-AEDB-2D45F9F5CEAE}" type="pres">
      <dgm:prSet presAssocID="{EB89DAB8-6076-4B00-BF36-9075D2C6F17E}" presName="horz1" presStyleCnt="0"/>
      <dgm:spPr/>
    </dgm:pt>
    <dgm:pt modelId="{64D283EB-1E1B-469C-B2C1-D560B142CB80}" type="pres">
      <dgm:prSet presAssocID="{EB89DAB8-6076-4B00-BF36-9075D2C6F17E}" presName="tx1" presStyleLbl="revTx" presStyleIdx="3" presStyleCnt="7"/>
      <dgm:spPr/>
    </dgm:pt>
    <dgm:pt modelId="{C0CBADB1-62C4-414E-A230-1F720AF5CA29}" type="pres">
      <dgm:prSet presAssocID="{EB89DAB8-6076-4B00-BF36-9075D2C6F17E}" presName="vert1" presStyleCnt="0"/>
      <dgm:spPr/>
    </dgm:pt>
    <dgm:pt modelId="{FD155B48-05C9-4415-86AA-597BCDDCA6F2}" type="pres">
      <dgm:prSet presAssocID="{CB4BBF92-0532-42C0-AC2C-BBC48BDE8DFC}" presName="thickLine" presStyleLbl="alignNode1" presStyleIdx="4" presStyleCnt="7"/>
      <dgm:spPr/>
    </dgm:pt>
    <dgm:pt modelId="{00EE7564-F40B-4953-AB3F-368EB19E0DEA}" type="pres">
      <dgm:prSet presAssocID="{CB4BBF92-0532-42C0-AC2C-BBC48BDE8DFC}" presName="horz1" presStyleCnt="0"/>
      <dgm:spPr/>
    </dgm:pt>
    <dgm:pt modelId="{B89E6DED-196A-4909-AB31-02A363A85259}" type="pres">
      <dgm:prSet presAssocID="{CB4BBF92-0532-42C0-AC2C-BBC48BDE8DFC}" presName="tx1" presStyleLbl="revTx" presStyleIdx="4" presStyleCnt="7"/>
      <dgm:spPr/>
    </dgm:pt>
    <dgm:pt modelId="{F152CB72-DF51-47A5-B257-01F51F24784E}" type="pres">
      <dgm:prSet presAssocID="{CB4BBF92-0532-42C0-AC2C-BBC48BDE8DFC}" presName="vert1" presStyleCnt="0"/>
      <dgm:spPr/>
    </dgm:pt>
    <dgm:pt modelId="{2B3BD485-73EF-486B-B668-5F18F708BA68}" type="pres">
      <dgm:prSet presAssocID="{91315E54-11DF-4198-933B-D7AF489BC5F2}" presName="thickLine" presStyleLbl="alignNode1" presStyleIdx="5" presStyleCnt="7"/>
      <dgm:spPr/>
    </dgm:pt>
    <dgm:pt modelId="{78A98BA5-62E7-4A91-A103-8676B7A482A0}" type="pres">
      <dgm:prSet presAssocID="{91315E54-11DF-4198-933B-D7AF489BC5F2}" presName="horz1" presStyleCnt="0"/>
      <dgm:spPr/>
    </dgm:pt>
    <dgm:pt modelId="{4A490888-1CFD-4A2F-9770-131C0AB5C739}" type="pres">
      <dgm:prSet presAssocID="{91315E54-11DF-4198-933B-D7AF489BC5F2}" presName="tx1" presStyleLbl="revTx" presStyleIdx="5" presStyleCnt="7"/>
      <dgm:spPr/>
    </dgm:pt>
    <dgm:pt modelId="{EE324683-B338-421B-8428-60B461892513}" type="pres">
      <dgm:prSet presAssocID="{91315E54-11DF-4198-933B-D7AF489BC5F2}" presName="vert1" presStyleCnt="0"/>
      <dgm:spPr/>
    </dgm:pt>
    <dgm:pt modelId="{5AD24669-DB2F-4C90-9073-6EA153E45C36}" type="pres">
      <dgm:prSet presAssocID="{A3F030F2-22F5-4849-8382-5C19FEA02B02}" presName="thickLine" presStyleLbl="alignNode1" presStyleIdx="6" presStyleCnt="7"/>
      <dgm:spPr/>
    </dgm:pt>
    <dgm:pt modelId="{E8790647-71D8-4CA9-A214-4A120928B3BA}" type="pres">
      <dgm:prSet presAssocID="{A3F030F2-22F5-4849-8382-5C19FEA02B02}" presName="horz1" presStyleCnt="0"/>
      <dgm:spPr/>
    </dgm:pt>
    <dgm:pt modelId="{7772722F-737D-4F06-8976-E6A6B53336F2}" type="pres">
      <dgm:prSet presAssocID="{A3F030F2-22F5-4849-8382-5C19FEA02B02}" presName="tx1" presStyleLbl="revTx" presStyleIdx="6" presStyleCnt="7"/>
      <dgm:spPr/>
    </dgm:pt>
    <dgm:pt modelId="{05DFD7A2-7B44-4E39-A27C-73D127EC5461}" type="pres">
      <dgm:prSet presAssocID="{A3F030F2-22F5-4849-8382-5C19FEA02B02}" presName="vert1" presStyleCnt="0"/>
      <dgm:spPr/>
    </dgm:pt>
  </dgm:ptLst>
  <dgm:cxnLst>
    <dgm:cxn modelId="{878D5018-05CE-4CD9-B453-39242F9C0E2B}" type="presOf" srcId="{EB89DAB8-6076-4B00-BF36-9075D2C6F17E}" destId="{64D283EB-1E1B-469C-B2C1-D560B142CB80}" srcOrd="0" destOrd="0" presId="urn:microsoft.com/office/officeart/2008/layout/LinedList"/>
    <dgm:cxn modelId="{005F5024-E82D-466D-950F-3E5EDB189F85}" srcId="{C5D38D64-F8DE-443B-8B51-DBAC98201079}" destId="{1CBAA4E5-5F75-4528-BC06-8CF35EF107F6}" srcOrd="1" destOrd="0" parTransId="{E760BD0F-C625-4798-9CC3-27ADD5DA7091}" sibTransId="{8377D1B1-FC9C-4E1B-A10A-48E56C6F5CFD}"/>
    <dgm:cxn modelId="{6EA31734-2873-493D-A3B2-8B6223B066D3}" type="presOf" srcId="{1CBAA4E5-5F75-4528-BC06-8CF35EF107F6}" destId="{138D29C1-83A9-4B68-BFC1-419459E35BC9}" srcOrd="0" destOrd="0" presId="urn:microsoft.com/office/officeart/2008/layout/LinedList"/>
    <dgm:cxn modelId="{5C211B3F-D90B-4694-BC93-7E452EFB83B3}" srcId="{C5D38D64-F8DE-443B-8B51-DBAC98201079}" destId="{A3F030F2-22F5-4849-8382-5C19FEA02B02}" srcOrd="6" destOrd="0" parTransId="{E8C5526D-DB3F-4867-8767-81F9BC9C3EF2}" sibTransId="{41387557-1BCA-466A-A430-EE6C303B2638}"/>
    <dgm:cxn modelId="{76B9E857-D680-47AD-93BF-D9871C91FE54}" type="presOf" srcId="{CB4BBF92-0532-42C0-AC2C-BBC48BDE8DFC}" destId="{B89E6DED-196A-4909-AB31-02A363A85259}" srcOrd="0" destOrd="0" presId="urn:microsoft.com/office/officeart/2008/layout/LinedList"/>
    <dgm:cxn modelId="{5C8D3B7D-B61B-4EB0-9768-CEC2469649A3}" type="presOf" srcId="{ECD7AB8B-6E22-421E-B8EE-84D37E72F5DB}" destId="{C7D5D3C2-7B44-42AC-AA09-0C336B918768}" srcOrd="0" destOrd="0" presId="urn:microsoft.com/office/officeart/2008/layout/LinedList"/>
    <dgm:cxn modelId="{B0C1F285-62F4-4CB9-8A01-2A7A95973764}" srcId="{C5D38D64-F8DE-443B-8B51-DBAC98201079}" destId="{EB89DAB8-6076-4B00-BF36-9075D2C6F17E}" srcOrd="3" destOrd="0" parTransId="{3F7BBF64-9D8E-4E10-BB41-33C7E2A6A54A}" sibTransId="{6E4DB692-B1E4-4E01-B20D-9045B7D330C6}"/>
    <dgm:cxn modelId="{34DA558C-7EEF-4C2B-AC86-0D1416D9CBFB}" srcId="{C5D38D64-F8DE-443B-8B51-DBAC98201079}" destId="{41A52F5D-752D-4758-B1EB-0DAFC859AE1A}" srcOrd="0" destOrd="0" parTransId="{F62130C1-B481-4974-991E-BA2C2D2B22D5}" sibTransId="{D7B340FF-946D-4002-BBEB-228AD2CB2F3D}"/>
    <dgm:cxn modelId="{650BEF95-CB43-4ABA-BD73-FD358DCF4256}" type="presOf" srcId="{C5D38D64-F8DE-443B-8B51-DBAC98201079}" destId="{8DF8922A-4DCF-43E8-B59E-9909E6736EFA}" srcOrd="0" destOrd="0" presId="urn:microsoft.com/office/officeart/2008/layout/LinedList"/>
    <dgm:cxn modelId="{56182499-8179-420F-B808-7A8E2C31CE03}" type="presOf" srcId="{A3F030F2-22F5-4849-8382-5C19FEA02B02}" destId="{7772722F-737D-4F06-8976-E6A6B53336F2}" srcOrd="0" destOrd="0" presId="urn:microsoft.com/office/officeart/2008/layout/LinedList"/>
    <dgm:cxn modelId="{85A4399E-5397-4C5D-93A7-6D4871BC35B3}" srcId="{C5D38D64-F8DE-443B-8B51-DBAC98201079}" destId="{CB4BBF92-0532-42C0-AC2C-BBC48BDE8DFC}" srcOrd="4" destOrd="0" parTransId="{CA512733-FC0E-4018-B7F3-D9984F58E71D}" sibTransId="{D57D702E-AFD8-4D07-9794-5E3C946EE72A}"/>
    <dgm:cxn modelId="{15F5D0E3-BFC1-49A0-8061-D558C9E4C657}" type="presOf" srcId="{41A52F5D-752D-4758-B1EB-0DAFC859AE1A}" destId="{1D84B461-A089-4D0F-85B4-D7E4382A3AEA}" srcOrd="0" destOrd="0" presId="urn:microsoft.com/office/officeart/2008/layout/LinedList"/>
    <dgm:cxn modelId="{3BE9D2E7-8DEA-4BF6-AC7A-2DBF6BA8D621}" type="presOf" srcId="{91315E54-11DF-4198-933B-D7AF489BC5F2}" destId="{4A490888-1CFD-4A2F-9770-131C0AB5C739}" srcOrd="0" destOrd="0" presId="urn:microsoft.com/office/officeart/2008/layout/LinedList"/>
    <dgm:cxn modelId="{EE39A4E8-1543-45CA-B1C8-35B313DEF031}" srcId="{C5D38D64-F8DE-443B-8B51-DBAC98201079}" destId="{91315E54-11DF-4198-933B-D7AF489BC5F2}" srcOrd="5" destOrd="0" parTransId="{9B745F29-28CF-45E4-8CCB-139D7D0DD87B}" sibTransId="{C0CBBA95-A467-4935-919D-BD757393ABAC}"/>
    <dgm:cxn modelId="{4AC048EB-C722-469C-A6EE-21F9B76076A8}" srcId="{C5D38D64-F8DE-443B-8B51-DBAC98201079}" destId="{ECD7AB8B-6E22-421E-B8EE-84D37E72F5DB}" srcOrd="2" destOrd="0" parTransId="{C15AC956-FC51-4A36-97FD-6B8294D6400F}" sibTransId="{78AB6E68-6D6F-4703-BA0C-41EA49F1C4F4}"/>
    <dgm:cxn modelId="{D1D5BEB8-702A-4CE5-88AA-870E21E00182}" type="presParOf" srcId="{8DF8922A-4DCF-43E8-B59E-9909E6736EFA}" destId="{3BE3FA83-8ED3-4FFF-8D4A-1FF0D82A32C5}" srcOrd="0" destOrd="0" presId="urn:microsoft.com/office/officeart/2008/layout/LinedList"/>
    <dgm:cxn modelId="{E4A0BEB8-0569-4FF2-9907-E45139709AD8}" type="presParOf" srcId="{8DF8922A-4DCF-43E8-B59E-9909E6736EFA}" destId="{A2E07755-9B86-45EA-893C-8ED0052AB84C}" srcOrd="1" destOrd="0" presId="urn:microsoft.com/office/officeart/2008/layout/LinedList"/>
    <dgm:cxn modelId="{A7A42778-4CE2-4C6F-9B27-62EFB2455005}" type="presParOf" srcId="{A2E07755-9B86-45EA-893C-8ED0052AB84C}" destId="{1D84B461-A089-4D0F-85B4-D7E4382A3AEA}" srcOrd="0" destOrd="0" presId="urn:microsoft.com/office/officeart/2008/layout/LinedList"/>
    <dgm:cxn modelId="{23B4660B-A0A9-48E4-8E7B-DFDCE3D2AD87}" type="presParOf" srcId="{A2E07755-9B86-45EA-893C-8ED0052AB84C}" destId="{BBFDEE71-97BD-4E00-AAD4-6F4D4F2B3280}" srcOrd="1" destOrd="0" presId="urn:microsoft.com/office/officeart/2008/layout/LinedList"/>
    <dgm:cxn modelId="{67F8909C-B285-46E4-8FE8-283A44887F8E}" type="presParOf" srcId="{8DF8922A-4DCF-43E8-B59E-9909E6736EFA}" destId="{1D4E62EB-90D2-4F37-BB77-E1F2891A4567}" srcOrd="2" destOrd="0" presId="urn:microsoft.com/office/officeart/2008/layout/LinedList"/>
    <dgm:cxn modelId="{9A16C395-998C-4CED-B1C9-59A76CDF37B1}" type="presParOf" srcId="{8DF8922A-4DCF-43E8-B59E-9909E6736EFA}" destId="{5C97038D-352E-4D6F-8816-2863FD9AA1B1}" srcOrd="3" destOrd="0" presId="urn:microsoft.com/office/officeart/2008/layout/LinedList"/>
    <dgm:cxn modelId="{9800C834-5A23-433C-8A62-66F2F8BF0D64}" type="presParOf" srcId="{5C97038D-352E-4D6F-8816-2863FD9AA1B1}" destId="{138D29C1-83A9-4B68-BFC1-419459E35BC9}" srcOrd="0" destOrd="0" presId="urn:microsoft.com/office/officeart/2008/layout/LinedList"/>
    <dgm:cxn modelId="{98C84BC0-3A28-4903-ABDF-C2ACCC3F00CE}" type="presParOf" srcId="{5C97038D-352E-4D6F-8816-2863FD9AA1B1}" destId="{849397EC-6DC9-46CE-829C-26AFD3A1C491}" srcOrd="1" destOrd="0" presId="urn:microsoft.com/office/officeart/2008/layout/LinedList"/>
    <dgm:cxn modelId="{712F7FF4-EE10-41FE-AB23-357FE94D8BDC}" type="presParOf" srcId="{8DF8922A-4DCF-43E8-B59E-9909E6736EFA}" destId="{1C15AE48-BC4E-49E9-B4B8-4E54511BBB96}" srcOrd="4" destOrd="0" presId="urn:microsoft.com/office/officeart/2008/layout/LinedList"/>
    <dgm:cxn modelId="{0EC7B296-AE7B-4FB0-84B6-B974C424843E}" type="presParOf" srcId="{8DF8922A-4DCF-43E8-B59E-9909E6736EFA}" destId="{DD3A3BE6-5E61-46AF-B381-D8362630FF3F}" srcOrd="5" destOrd="0" presId="urn:microsoft.com/office/officeart/2008/layout/LinedList"/>
    <dgm:cxn modelId="{1F1E51D6-98E7-4747-A113-DCD660BE6459}" type="presParOf" srcId="{DD3A3BE6-5E61-46AF-B381-D8362630FF3F}" destId="{C7D5D3C2-7B44-42AC-AA09-0C336B918768}" srcOrd="0" destOrd="0" presId="urn:microsoft.com/office/officeart/2008/layout/LinedList"/>
    <dgm:cxn modelId="{29FF63B8-459A-4961-B4A5-00B3AFD7DB8B}" type="presParOf" srcId="{DD3A3BE6-5E61-46AF-B381-D8362630FF3F}" destId="{096AFBA7-CA24-4693-95B9-AD8146E568F5}" srcOrd="1" destOrd="0" presId="urn:microsoft.com/office/officeart/2008/layout/LinedList"/>
    <dgm:cxn modelId="{DA337899-1D2D-4A33-8BBC-2E1D7EBE3CDE}" type="presParOf" srcId="{8DF8922A-4DCF-43E8-B59E-9909E6736EFA}" destId="{A42D297E-DBD4-4D1D-87F6-888E40D9F4DA}" srcOrd="6" destOrd="0" presId="urn:microsoft.com/office/officeart/2008/layout/LinedList"/>
    <dgm:cxn modelId="{0C6F5D2B-3CC8-48EE-AA88-144ECC7D64D2}" type="presParOf" srcId="{8DF8922A-4DCF-43E8-B59E-9909E6736EFA}" destId="{3E41B4D7-A63A-4578-AEDB-2D45F9F5CEAE}" srcOrd="7" destOrd="0" presId="urn:microsoft.com/office/officeart/2008/layout/LinedList"/>
    <dgm:cxn modelId="{AE4AEA21-EF40-4D2D-B707-116F7CA5DBF2}" type="presParOf" srcId="{3E41B4D7-A63A-4578-AEDB-2D45F9F5CEAE}" destId="{64D283EB-1E1B-469C-B2C1-D560B142CB80}" srcOrd="0" destOrd="0" presId="urn:microsoft.com/office/officeart/2008/layout/LinedList"/>
    <dgm:cxn modelId="{B15BA216-B4C2-4B57-85EC-686761ADD4B7}" type="presParOf" srcId="{3E41B4D7-A63A-4578-AEDB-2D45F9F5CEAE}" destId="{C0CBADB1-62C4-414E-A230-1F720AF5CA29}" srcOrd="1" destOrd="0" presId="urn:microsoft.com/office/officeart/2008/layout/LinedList"/>
    <dgm:cxn modelId="{6270A9E5-E94D-4174-833A-910301FE4C59}" type="presParOf" srcId="{8DF8922A-4DCF-43E8-B59E-9909E6736EFA}" destId="{FD155B48-05C9-4415-86AA-597BCDDCA6F2}" srcOrd="8" destOrd="0" presId="urn:microsoft.com/office/officeart/2008/layout/LinedList"/>
    <dgm:cxn modelId="{7753E8FF-0108-43BC-B24D-997F84E70AED}" type="presParOf" srcId="{8DF8922A-4DCF-43E8-B59E-9909E6736EFA}" destId="{00EE7564-F40B-4953-AB3F-368EB19E0DEA}" srcOrd="9" destOrd="0" presId="urn:microsoft.com/office/officeart/2008/layout/LinedList"/>
    <dgm:cxn modelId="{25552534-892C-4BBA-9905-38C9215C74BC}" type="presParOf" srcId="{00EE7564-F40B-4953-AB3F-368EB19E0DEA}" destId="{B89E6DED-196A-4909-AB31-02A363A85259}" srcOrd="0" destOrd="0" presId="urn:microsoft.com/office/officeart/2008/layout/LinedList"/>
    <dgm:cxn modelId="{CA0B9693-5011-4814-ACE9-2A198BB3923A}" type="presParOf" srcId="{00EE7564-F40B-4953-AB3F-368EB19E0DEA}" destId="{F152CB72-DF51-47A5-B257-01F51F24784E}" srcOrd="1" destOrd="0" presId="urn:microsoft.com/office/officeart/2008/layout/LinedList"/>
    <dgm:cxn modelId="{4CBC5234-4A58-43AC-B278-FB35163D6AED}" type="presParOf" srcId="{8DF8922A-4DCF-43E8-B59E-9909E6736EFA}" destId="{2B3BD485-73EF-486B-B668-5F18F708BA68}" srcOrd="10" destOrd="0" presId="urn:microsoft.com/office/officeart/2008/layout/LinedList"/>
    <dgm:cxn modelId="{8FD37D42-1F93-4921-B1B0-6DF87605980E}" type="presParOf" srcId="{8DF8922A-4DCF-43E8-B59E-9909E6736EFA}" destId="{78A98BA5-62E7-4A91-A103-8676B7A482A0}" srcOrd="11" destOrd="0" presId="urn:microsoft.com/office/officeart/2008/layout/LinedList"/>
    <dgm:cxn modelId="{E2256D2D-347D-4469-913B-A5C78C30B7EC}" type="presParOf" srcId="{78A98BA5-62E7-4A91-A103-8676B7A482A0}" destId="{4A490888-1CFD-4A2F-9770-131C0AB5C739}" srcOrd="0" destOrd="0" presId="urn:microsoft.com/office/officeart/2008/layout/LinedList"/>
    <dgm:cxn modelId="{4C6B7C4B-94C0-4BF4-B1EC-A90C10D2D36A}" type="presParOf" srcId="{78A98BA5-62E7-4A91-A103-8676B7A482A0}" destId="{EE324683-B338-421B-8428-60B461892513}" srcOrd="1" destOrd="0" presId="urn:microsoft.com/office/officeart/2008/layout/LinedList"/>
    <dgm:cxn modelId="{41A72C39-C5EA-41D3-86B4-794DDFB510F0}" type="presParOf" srcId="{8DF8922A-4DCF-43E8-B59E-9909E6736EFA}" destId="{5AD24669-DB2F-4C90-9073-6EA153E45C36}" srcOrd="12" destOrd="0" presId="urn:microsoft.com/office/officeart/2008/layout/LinedList"/>
    <dgm:cxn modelId="{E074C31D-3F4C-4141-9262-172C22DC8437}" type="presParOf" srcId="{8DF8922A-4DCF-43E8-B59E-9909E6736EFA}" destId="{E8790647-71D8-4CA9-A214-4A120928B3BA}" srcOrd="13" destOrd="0" presId="urn:microsoft.com/office/officeart/2008/layout/LinedList"/>
    <dgm:cxn modelId="{969D5C32-E127-4A44-ABFE-1C37273AF855}" type="presParOf" srcId="{E8790647-71D8-4CA9-A214-4A120928B3BA}" destId="{7772722F-737D-4F06-8976-E6A6B53336F2}" srcOrd="0" destOrd="0" presId="urn:microsoft.com/office/officeart/2008/layout/LinedList"/>
    <dgm:cxn modelId="{5A3124A2-A21B-468F-A9EE-18E369D23160}" type="presParOf" srcId="{E8790647-71D8-4CA9-A214-4A120928B3BA}" destId="{05DFD7A2-7B44-4E39-A27C-73D127EC54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113BD9-954F-4BAD-9826-F6BA81469C3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B273A7-DB79-479E-9529-FBEBC04A320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Graphic Design</a:t>
          </a:r>
          <a:endParaRPr lang="en-US" dirty="0"/>
        </a:p>
      </dgm:t>
    </dgm:pt>
    <dgm:pt modelId="{F4A18723-3108-45FB-9095-2A26993D7D24}" type="parTrans" cxnId="{E7EF2E79-B2D4-4722-AEFD-1E4EFA4C6582}">
      <dgm:prSet/>
      <dgm:spPr/>
      <dgm:t>
        <a:bodyPr/>
        <a:lstStyle/>
        <a:p>
          <a:endParaRPr lang="en-US"/>
        </a:p>
      </dgm:t>
    </dgm:pt>
    <dgm:pt modelId="{BA4BA63E-6DCA-416D-8005-DE24A1C63850}" type="sibTrans" cxnId="{E7EF2E79-B2D4-4722-AEFD-1E4EFA4C6582}">
      <dgm:prSet/>
      <dgm:spPr/>
      <dgm:t>
        <a:bodyPr/>
        <a:lstStyle/>
        <a:p>
          <a:endParaRPr lang="en-US"/>
        </a:p>
      </dgm:t>
    </dgm:pt>
    <dgm:pt modelId="{AFD24F6C-A765-4FB8-B666-362219F904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 err="1"/>
            <a:t>Creating</a:t>
          </a:r>
          <a:r>
            <a:rPr lang="de-DE" dirty="0"/>
            <a:t> </a:t>
          </a:r>
          <a:r>
            <a:rPr lang="de-DE" dirty="0" err="1"/>
            <a:t>Enemies</a:t>
          </a:r>
          <a:r>
            <a:rPr lang="de-DE" dirty="0"/>
            <a:t> and Items</a:t>
          </a:r>
          <a:endParaRPr lang="en-US" dirty="0"/>
        </a:p>
      </dgm:t>
    </dgm:pt>
    <dgm:pt modelId="{17000DC5-DBDA-4153-8E2A-205BDA0A5AC1}" type="parTrans" cxnId="{08F2C1F7-9A18-486F-9424-A33B5A2F89B2}">
      <dgm:prSet/>
      <dgm:spPr/>
      <dgm:t>
        <a:bodyPr/>
        <a:lstStyle/>
        <a:p>
          <a:endParaRPr lang="en-US"/>
        </a:p>
      </dgm:t>
    </dgm:pt>
    <dgm:pt modelId="{89D4D4E7-AEBB-4324-9725-39360D1B7BA9}" type="sibTrans" cxnId="{08F2C1F7-9A18-486F-9424-A33B5A2F89B2}">
      <dgm:prSet/>
      <dgm:spPr/>
      <dgm:t>
        <a:bodyPr/>
        <a:lstStyle/>
        <a:p>
          <a:endParaRPr lang="en-US"/>
        </a:p>
      </dgm:t>
    </dgm:pt>
    <dgm:pt modelId="{084D74A8-91E8-4041-A1EF-66F180529A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 err="1"/>
            <a:t>Saving</a:t>
          </a:r>
          <a:r>
            <a:rPr lang="de-DE" dirty="0"/>
            <a:t> and </a:t>
          </a:r>
          <a:r>
            <a:rPr lang="de-DE" dirty="0" err="1"/>
            <a:t>Loading</a:t>
          </a:r>
          <a:r>
            <a:rPr lang="de-DE" dirty="0"/>
            <a:t> Objects </a:t>
          </a:r>
          <a:endParaRPr lang="en-US" dirty="0"/>
        </a:p>
      </dgm:t>
    </dgm:pt>
    <dgm:pt modelId="{372512AF-D869-4746-95D6-3E752BE3856F}" type="parTrans" cxnId="{420A3753-0A39-4582-BC94-30C9646BBDEA}">
      <dgm:prSet/>
      <dgm:spPr/>
      <dgm:t>
        <a:bodyPr/>
        <a:lstStyle/>
        <a:p>
          <a:endParaRPr lang="en-US"/>
        </a:p>
      </dgm:t>
    </dgm:pt>
    <dgm:pt modelId="{073B0871-4FF0-444A-AA72-11C2DDF3E795}" type="sibTrans" cxnId="{420A3753-0A39-4582-BC94-30C9646BBDEA}">
      <dgm:prSet/>
      <dgm:spPr/>
      <dgm:t>
        <a:bodyPr/>
        <a:lstStyle/>
        <a:p>
          <a:endParaRPr lang="en-US"/>
        </a:p>
      </dgm:t>
    </dgm:pt>
    <dgm:pt modelId="{0190C4DE-A362-4629-ACE1-47566D369B2B}" type="pres">
      <dgm:prSet presAssocID="{AB113BD9-954F-4BAD-9826-F6BA81469C33}" presName="root" presStyleCnt="0">
        <dgm:presLayoutVars>
          <dgm:dir/>
          <dgm:resizeHandles val="exact"/>
        </dgm:presLayoutVars>
      </dgm:prSet>
      <dgm:spPr/>
    </dgm:pt>
    <dgm:pt modelId="{DADB81B9-85F1-4343-91DD-0E86DCCBE655}" type="pres">
      <dgm:prSet presAssocID="{2FB273A7-DB79-479E-9529-FBEBC04A3209}" presName="compNode" presStyleCnt="0"/>
      <dgm:spPr/>
    </dgm:pt>
    <dgm:pt modelId="{029A8ECE-C98F-4ABA-90C9-5FE2F393E8D2}" type="pres">
      <dgm:prSet presAssocID="{2FB273A7-DB79-479E-9529-FBEBC04A3209}" presName="iconBgRect" presStyleLbl="bgShp" presStyleIdx="0" presStyleCnt="3"/>
      <dgm:spPr/>
    </dgm:pt>
    <dgm:pt modelId="{2027216A-B60D-4639-943B-6BAF7B3780AF}" type="pres">
      <dgm:prSet presAssocID="{2FB273A7-DB79-479E-9529-FBEBC04A32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lder mit einfarbiger Füllung"/>
        </a:ext>
      </dgm:extLst>
    </dgm:pt>
    <dgm:pt modelId="{0A1CE32A-8546-4655-930A-FE4417AFAEE4}" type="pres">
      <dgm:prSet presAssocID="{2FB273A7-DB79-479E-9529-FBEBC04A3209}" presName="spaceRect" presStyleCnt="0"/>
      <dgm:spPr/>
    </dgm:pt>
    <dgm:pt modelId="{516A1FA9-9D29-4409-8F7C-65CF3CEA6F28}" type="pres">
      <dgm:prSet presAssocID="{2FB273A7-DB79-479E-9529-FBEBC04A3209}" presName="textRect" presStyleLbl="revTx" presStyleIdx="0" presStyleCnt="3">
        <dgm:presLayoutVars>
          <dgm:chMax val="1"/>
          <dgm:chPref val="1"/>
        </dgm:presLayoutVars>
      </dgm:prSet>
      <dgm:spPr/>
    </dgm:pt>
    <dgm:pt modelId="{89212ED8-B811-4CBF-96CD-AC51EE13EAE0}" type="pres">
      <dgm:prSet presAssocID="{BA4BA63E-6DCA-416D-8005-DE24A1C63850}" presName="sibTrans" presStyleCnt="0"/>
      <dgm:spPr/>
    </dgm:pt>
    <dgm:pt modelId="{82A96D37-6B5D-484C-9D3A-65C607F325DF}" type="pres">
      <dgm:prSet presAssocID="{AFD24F6C-A765-4FB8-B666-362219F904F2}" presName="compNode" presStyleCnt="0"/>
      <dgm:spPr/>
    </dgm:pt>
    <dgm:pt modelId="{BA922DEF-7B56-4127-BBE4-9D11868109F7}" type="pres">
      <dgm:prSet presAssocID="{AFD24F6C-A765-4FB8-B666-362219F904F2}" presName="iconBgRect" presStyleLbl="bgShp" presStyleIdx="1" presStyleCnt="3"/>
      <dgm:spPr/>
    </dgm:pt>
    <dgm:pt modelId="{F9252D50-9278-4C01-9123-63A46EC1EA2E}" type="pres">
      <dgm:prSet presAssocID="{AFD24F6C-A765-4FB8-B666-362219F904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0FCACA2-6583-40F9-B06D-9C7BEB1DECEA}" type="pres">
      <dgm:prSet presAssocID="{AFD24F6C-A765-4FB8-B666-362219F904F2}" presName="spaceRect" presStyleCnt="0"/>
      <dgm:spPr/>
    </dgm:pt>
    <dgm:pt modelId="{23D4C04E-8A0F-426F-B9B5-5A09BBEDA67B}" type="pres">
      <dgm:prSet presAssocID="{AFD24F6C-A765-4FB8-B666-362219F904F2}" presName="textRect" presStyleLbl="revTx" presStyleIdx="1" presStyleCnt="3">
        <dgm:presLayoutVars>
          <dgm:chMax val="1"/>
          <dgm:chPref val="1"/>
        </dgm:presLayoutVars>
      </dgm:prSet>
      <dgm:spPr/>
    </dgm:pt>
    <dgm:pt modelId="{112281E9-7F5A-47DD-A542-67BA62DC3E64}" type="pres">
      <dgm:prSet presAssocID="{89D4D4E7-AEBB-4324-9725-39360D1B7BA9}" presName="sibTrans" presStyleCnt="0"/>
      <dgm:spPr/>
    </dgm:pt>
    <dgm:pt modelId="{1769FCC6-B472-410A-96F4-5E4B0AFCE5C9}" type="pres">
      <dgm:prSet presAssocID="{084D74A8-91E8-4041-A1EF-66F180529AEB}" presName="compNode" presStyleCnt="0"/>
      <dgm:spPr/>
    </dgm:pt>
    <dgm:pt modelId="{5FEBC2DC-9411-4848-B81E-46AB8A34AF43}" type="pres">
      <dgm:prSet presAssocID="{084D74A8-91E8-4041-A1EF-66F180529AEB}" presName="iconBgRect" presStyleLbl="bgShp" presStyleIdx="2" presStyleCnt="3"/>
      <dgm:spPr/>
    </dgm:pt>
    <dgm:pt modelId="{8DB1230B-323C-4F48-A2EF-06B25E16E84D}" type="pres">
      <dgm:prSet presAssocID="{084D74A8-91E8-4041-A1EF-66F180529A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146D4142-7CB7-4D73-B7BA-FF93F1F72E4F}" type="pres">
      <dgm:prSet presAssocID="{084D74A8-91E8-4041-A1EF-66F180529AEB}" presName="spaceRect" presStyleCnt="0"/>
      <dgm:spPr/>
    </dgm:pt>
    <dgm:pt modelId="{61F24307-7BFC-415F-B351-CA3655F78C77}" type="pres">
      <dgm:prSet presAssocID="{084D74A8-91E8-4041-A1EF-66F180529A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6D0439-7973-47A1-9815-726525930A25}" type="presOf" srcId="{2FB273A7-DB79-479E-9529-FBEBC04A3209}" destId="{516A1FA9-9D29-4409-8F7C-65CF3CEA6F28}" srcOrd="0" destOrd="0" presId="urn:microsoft.com/office/officeart/2018/5/layout/IconCircleLabelList"/>
    <dgm:cxn modelId="{3A41C65D-BE50-48DE-9160-8E9DA89783A5}" type="presOf" srcId="{AB113BD9-954F-4BAD-9826-F6BA81469C33}" destId="{0190C4DE-A362-4629-ACE1-47566D369B2B}" srcOrd="0" destOrd="0" presId="urn:microsoft.com/office/officeart/2018/5/layout/IconCircleLabelList"/>
    <dgm:cxn modelId="{420A3753-0A39-4582-BC94-30C9646BBDEA}" srcId="{AB113BD9-954F-4BAD-9826-F6BA81469C33}" destId="{084D74A8-91E8-4041-A1EF-66F180529AEB}" srcOrd="2" destOrd="0" parTransId="{372512AF-D869-4746-95D6-3E752BE3856F}" sibTransId="{073B0871-4FF0-444A-AA72-11C2DDF3E795}"/>
    <dgm:cxn modelId="{E7EF2E79-B2D4-4722-AEFD-1E4EFA4C6582}" srcId="{AB113BD9-954F-4BAD-9826-F6BA81469C33}" destId="{2FB273A7-DB79-479E-9529-FBEBC04A3209}" srcOrd="0" destOrd="0" parTransId="{F4A18723-3108-45FB-9095-2A26993D7D24}" sibTransId="{BA4BA63E-6DCA-416D-8005-DE24A1C63850}"/>
    <dgm:cxn modelId="{1BA3E392-7556-4AB8-9A6B-7C57F0A77136}" type="presOf" srcId="{084D74A8-91E8-4041-A1EF-66F180529AEB}" destId="{61F24307-7BFC-415F-B351-CA3655F78C77}" srcOrd="0" destOrd="0" presId="urn:microsoft.com/office/officeart/2018/5/layout/IconCircleLabelList"/>
    <dgm:cxn modelId="{2693CFD9-4F09-4A1A-8ABD-BA7BC193A6BD}" type="presOf" srcId="{AFD24F6C-A765-4FB8-B666-362219F904F2}" destId="{23D4C04E-8A0F-426F-B9B5-5A09BBEDA67B}" srcOrd="0" destOrd="0" presId="urn:microsoft.com/office/officeart/2018/5/layout/IconCircleLabelList"/>
    <dgm:cxn modelId="{08F2C1F7-9A18-486F-9424-A33B5A2F89B2}" srcId="{AB113BD9-954F-4BAD-9826-F6BA81469C33}" destId="{AFD24F6C-A765-4FB8-B666-362219F904F2}" srcOrd="1" destOrd="0" parTransId="{17000DC5-DBDA-4153-8E2A-205BDA0A5AC1}" sibTransId="{89D4D4E7-AEBB-4324-9725-39360D1B7BA9}"/>
    <dgm:cxn modelId="{50B6AFA7-AFB5-4002-966F-215B4AD41993}" type="presParOf" srcId="{0190C4DE-A362-4629-ACE1-47566D369B2B}" destId="{DADB81B9-85F1-4343-91DD-0E86DCCBE655}" srcOrd="0" destOrd="0" presId="urn:microsoft.com/office/officeart/2018/5/layout/IconCircleLabelList"/>
    <dgm:cxn modelId="{4BD89C3D-53B8-416B-8A60-149FDD84EE42}" type="presParOf" srcId="{DADB81B9-85F1-4343-91DD-0E86DCCBE655}" destId="{029A8ECE-C98F-4ABA-90C9-5FE2F393E8D2}" srcOrd="0" destOrd="0" presId="urn:microsoft.com/office/officeart/2018/5/layout/IconCircleLabelList"/>
    <dgm:cxn modelId="{453FF66F-6BD2-4F2A-95AF-609D0F5C12FA}" type="presParOf" srcId="{DADB81B9-85F1-4343-91DD-0E86DCCBE655}" destId="{2027216A-B60D-4639-943B-6BAF7B3780AF}" srcOrd="1" destOrd="0" presId="urn:microsoft.com/office/officeart/2018/5/layout/IconCircleLabelList"/>
    <dgm:cxn modelId="{3227EF95-CC0D-475B-9CE0-FF63DC4CD2EC}" type="presParOf" srcId="{DADB81B9-85F1-4343-91DD-0E86DCCBE655}" destId="{0A1CE32A-8546-4655-930A-FE4417AFAEE4}" srcOrd="2" destOrd="0" presId="urn:microsoft.com/office/officeart/2018/5/layout/IconCircleLabelList"/>
    <dgm:cxn modelId="{13DF31FE-0312-4141-8B5D-C62C22D10F7D}" type="presParOf" srcId="{DADB81B9-85F1-4343-91DD-0E86DCCBE655}" destId="{516A1FA9-9D29-4409-8F7C-65CF3CEA6F28}" srcOrd="3" destOrd="0" presId="urn:microsoft.com/office/officeart/2018/5/layout/IconCircleLabelList"/>
    <dgm:cxn modelId="{7FE6FEB4-2A59-4C0A-9E41-484A25ABABC5}" type="presParOf" srcId="{0190C4DE-A362-4629-ACE1-47566D369B2B}" destId="{89212ED8-B811-4CBF-96CD-AC51EE13EAE0}" srcOrd="1" destOrd="0" presId="urn:microsoft.com/office/officeart/2018/5/layout/IconCircleLabelList"/>
    <dgm:cxn modelId="{1BDB9E19-D12D-4B90-8FB4-FC9FE055E356}" type="presParOf" srcId="{0190C4DE-A362-4629-ACE1-47566D369B2B}" destId="{82A96D37-6B5D-484C-9D3A-65C607F325DF}" srcOrd="2" destOrd="0" presId="urn:microsoft.com/office/officeart/2018/5/layout/IconCircleLabelList"/>
    <dgm:cxn modelId="{B95014B0-EEA7-47C9-A30B-185E915C0B04}" type="presParOf" srcId="{82A96D37-6B5D-484C-9D3A-65C607F325DF}" destId="{BA922DEF-7B56-4127-BBE4-9D11868109F7}" srcOrd="0" destOrd="0" presId="urn:microsoft.com/office/officeart/2018/5/layout/IconCircleLabelList"/>
    <dgm:cxn modelId="{60331405-20CE-482E-B648-BD73BB34BB11}" type="presParOf" srcId="{82A96D37-6B5D-484C-9D3A-65C607F325DF}" destId="{F9252D50-9278-4C01-9123-63A46EC1EA2E}" srcOrd="1" destOrd="0" presId="urn:microsoft.com/office/officeart/2018/5/layout/IconCircleLabelList"/>
    <dgm:cxn modelId="{91BACE0A-FB81-4618-9275-5145B08B12F0}" type="presParOf" srcId="{82A96D37-6B5D-484C-9D3A-65C607F325DF}" destId="{10FCACA2-6583-40F9-B06D-9C7BEB1DECEA}" srcOrd="2" destOrd="0" presId="urn:microsoft.com/office/officeart/2018/5/layout/IconCircleLabelList"/>
    <dgm:cxn modelId="{AB1FA9FD-E127-443E-B4AF-62CEF061E9BD}" type="presParOf" srcId="{82A96D37-6B5D-484C-9D3A-65C607F325DF}" destId="{23D4C04E-8A0F-426F-B9B5-5A09BBEDA67B}" srcOrd="3" destOrd="0" presId="urn:microsoft.com/office/officeart/2018/5/layout/IconCircleLabelList"/>
    <dgm:cxn modelId="{70418443-88CE-4E0C-8D35-908A57562D95}" type="presParOf" srcId="{0190C4DE-A362-4629-ACE1-47566D369B2B}" destId="{112281E9-7F5A-47DD-A542-67BA62DC3E64}" srcOrd="3" destOrd="0" presId="urn:microsoft.com/office/officeart/2018/5/layout/IconCircleLabelList"/>
    <dgm:cxn modelId="{4091C828-AB78-43B1-9202-B74EB35C8CCE}" type="presParOf" srcId="{0190C4DE-A362-4629-ACE1-47566D369B2B}" destId="{1769FCC6-B472-410A-96F4-5E4B0AFCE5C9}" srcOrd="4" destOrd="0" presId="urn:microsoft.com/office/officeart/2018/5/layout/IconCircleLabelList"/>
    <dgm:cxn modelId="{E9250382-98C3-49EC-8ADF-E6829A530761}" type="presParOf" srcId="{1769FCC6-B472-410A-96F4-5E4B0AFCE5C9}" destId="{5FEBC2DC-9411-4848-B81E-46AB8A34AF43}" srcOrd="0" destOrd="0" presId="urn:microsoft.com/office/officeart/2018/5/layout/IconCircleLabelList"/>
    <dgm:cxn modelId="{C3778FDD-549B-4633-A669-18D41B642BB4}" type="presParOf" srcId="{1769FCC6-B472-410A-96F4-5E4B0AFCE5C9}" destId="{8DB1230B-323C-4F48-A2EF-06B25E16E84D}" srcOrd="1" destOrd="0" presId="urn:microsoft.com/office/officeart/2018/5/layout/IconCircleLabelList"/>
    <dgm:cxn modelId="{8D37B336-6946-42BC-8FEA-20A3FBFD0E34}" type="presParOf" srcId="{1769FCC6-B472-410A-96F4-5E4B0AFCE5C9}" destId="{146D4142-7CB7-4D73-B7BA-FF93F1F72E4F}" srcOrd="2" destOrd="0" presId="urn:microsoft.com/office/officeart/2018/5/layout/IconCircleLabelList"/>
    <dgm:cxn modelId="{E79ABDB2-713E-43EC-8430-D228BDDB08B7}" type="presParOf" srcId="{1769FCC6-B472-410A-96F4-5E4B0AFCE5C9}" destId="{61F24307-7BFC-415F-B351-CA3655F78C7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8FFD2B-E41B-49BA-A330-F672752E81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229977AA-65BC-477A-927F-CF7F1C91E91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Inspired by different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Games</a:t>
          </a:r>
        </a:p>
      </dgm:t>
    </dgm:pt>
    <dgm:pt modelId="{4C31FCD6-4059-4B2D-B27E-D953D883158B}" type="parTrans" cxnId="{04B26469-6C14-4112-9A73-6E8C724F99FC}">
      <dgm:prSet/>
      <dgm:spPr/>
      <dgm:t>
        <a:bodyPr/>
        <a:lstStyle/>
        <a:p>
          <a:endParaRPr lang="en-US"/>
        </a:p>
      </dgm:t>
    </dgm:pt>
    <dgm:pt modelId="{0B58D4F5-07FE-4459-AB97-2DA12DCDCE5A}" type="sibTrans" cxnId="{04B26469-6C14-4112-9A73-6E8C724F99FC}">
      <dgm:prSet/>
      <dgm:spPr/>
      <dgm:t>
        <a:bodyPr/>
        <a:lstStyle/>
        <a:p>
          <a:endParaRPr lang="en-US"/>
        </a:p>
      </dgm:t>
    </dgm:pt>
    <dgm:pt modelId="{FA02A9C8-EDDA-4090-9ADF-5B995C3FB2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 err="1"/>
            <a:t>ScriptableObjects</a:t>
          </a:r>
          <a:endParaRPr lang="en-US" dirty="0"/>
        </a:p>
      </dgm:t>
    </dgm:pt>
    <dgm:pt modelId="{50BA3823-BCA6-4710-BDDF-53F5481B6A49}" type="parTrans" cxnId="{FD1827CE-7D04-483E-A6A9-DAB54A3E0CD1}">
      <dgm:prSet/>
      <dgm:spPr/>
      <dgm:t>
        <a:bodyPr/>
        <a:lstStyle/>
        <a:p>
          <a:endParaRPr lang="en-US"/>
        </a:p>
      </dgm:t>
    </dgm:pt>
    <dgm:pt modelId="{BE93699E-839B-4DB5-9966-C8CE7F63F407}" type="sibTrans" cxnId="{FD1827CE-7D04-483E-A6A9-DAB54A3E0CD1}">
      <dgm:prSet/>
      <dgm:spPr/>
      <dgm:t>
        <a:bodyPr/>
        <a:lstStyle/>
        <a:p>
          <a:endParaRPr lang="en-US"/>
        </a:p>
      </dgm:t>
    </dgm:pt>
    <dgm:pt modelId="{A8A4681F-F7A6-4360-A327-68750A63318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JSON in </a:t>
          </a:r>
          <a:r>
            <a:rPr lang="en-US" dirty="0" err="1"/>
            <a:t>Playerprefs</a:t>
          </a:r>
          <a:endParaRPr lang="en-US" dirty="0"/>
        </a:p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06A39E12-4860-4233-9E3E-EA81E3C23BED}" type="parTrans" cxnId="{03475C84-9366-4684-AF25-25FE7B52FC49}">
      <dgm:prSet/>
      <dgm:spPr/>
      <dgm:t>
        <a:bodyPr/>
        <a:lstStyle/>
        <a:p>
          <a:endParaRPr lang="en-US"/>
        </a:p>
      </dgm:t>
    </dgm:pt>
    <dgm:pt modelId="{E8388FCC-D15B-4080-A326-22B0AF26FDBB}" type="sibTrans" cxnId="{03475C84-9366-4684-AF25-25FE7B52FC49}">
      <dgm:prSet/>
      <dgm:spPr/>
      <dgm:t>
        <a:bodyPr/>
        <a:lstStyle/>
        <a:p>
          <a:endParaRPr lang="en-US"/>
        </a:p>
      </dgm:t>
    </dgm:pt>
    <dgm:pt modelId="{EFCCC6C6-42E0-4781-88CA-60BBB8AC2871}" type="pres">
      <dgm:prSet presAssocID="{BC8FFD2B-E41B-49BA-A330-F672752E81B9}" presName="root" presStyleCnt="0">
        <dgm:presLayoutVars>
          <dgm:dir/>
          <dgm:resizeHandles val="exact"/>
        </dgm:presLayoutVars>
      </dgm:prSet>
      <dgm:spPr/>
    </dgm:pt>
    <dgm:pt modelId="{86FE7EF6-312F-4185-A554-706DDBB382C9}" type="pres">
      <dgm:prSet presAssocID="{229977AA-65BC-477A-927F-CF7F1C91E91D}" presName="compNode" presStyleCnt="0"/>
      <dgm:spPr/>
    </dgm:pt>
    <dgm:pt modelId="{B05959E0-BC0B-49B0-8FDC-255B293FF698}" type="pres">
      <dgm:prSet presAssocID="{229977AA-65BC-477A-927F-CF7F1C91E91D}" presName="iconBgRect" presStyleLbl="bgShp" presStyleIdx="0" presStyleCnt="3"/>
      <dgm:spPr/>
    </dgm:pt>
    <dgm:pt modelId="{0699605B-E8DE-46B4-BBEC-13B96C2F3A06}" type="pres">
      <dgm:prSet presAssocID="{229977AA-65BC-477A-927F-CF7F1C91E9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ühlampe mit einfarbiger Füllung"/>
        </a:ext>
      </dgm:extLst>
    </dgm:pt>
    <dgm:pt modelId="{93531251-E53C-48C6-861D-B7C1272513DE}" type="pres">
      <dgm:prSet presAssocID="{229977AA-65BC-477A-927F-CF7F1C91E91D}" presName="spaceRect" presStyleCnt="0"/>
      <dgm:spPr/>
    </dgm:pt>
    <dgm:pt modelId="{EE6C0200-4579-4FA6-AE97-318B6C366F07}" type="pres">
      <dgm:prSet presAssocID="{229977AA-65BC-477A-927F-CF7F1C91E91D}" presName="textRect" presStyleLbl="revTx" presStyleIdx="0" presStyleCnt="3">
        <dgm:presLayoutVars>
          <dgm:chMax val="1"/>
          <dgm:chPref val="1"/>
        </dgm:presLayoutVars>
      </dgm:prSet>
      <dgm:spPr/>
    </dgm:pt>
    <dgm:pt modelId="{76A10C46-EE95-438D-9D8D-887011473582}" type="pres">
      <dgm:prSet presAssocID="{0B58D4F5-07FE-4459-AB97-2DA12DCDCE5A}" presName="sibTrans" presStyleCnt="0"/>
      <dgm:spPr/>
    </dgm:pt>
    <dgm:pt modelId="{71A316B8-041F-4826-883D-C3E3F5BD1CED}" type="pres">
      <dgm:prSet presAssocID="{FA02A9C8-EDDA-4090-9ADF-5B995C3FB2DF}" presName="compNode" presStyleCnt="0"/>
      <dgm:spPr/>
    </dgm:pt>
    <dgm:pt modelId="{3865512D-C2EA-4F24-B7B7-BA368B6D8D47}" type="pres">
      <dgm:prSet presAssocID="{FA02A9C8-EDDA-4090-9ADF-5B995C3FB2DF}" presName="iconBgRect" presStyleLbl="bgShp" presStyleIdx="1" presStyleCnt="3"/>
      <dgm:spPr/>
    </dgm:pt>
    <dgm:pt modelId="{88F5443E-FD4F-4023-B000-67CC5F965671}" type="pres">
      <dgm:prSet presAssocID="{FA02A9C8-EDDA-4090-9ADF-5B995C3FB2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ürfel mit einfarbiger Füllung"/>
        </a:ext>
      </dgm:extLst>
    </dgm:pt>
    <dgm:pt modelId="{B5FDE76B-E073-4AFB-AF15-FB20ADFD385E}" type="pres">
      <dgm:prSet presAssocID="{FA02A9C8-EDDA-4090-9ADF-5B995C3FB2DF}" presName="spaceRect" presStyleCnt="0"/>
      <dgm:spPr/>
    </dgm:pt>
    <dgm:pt modelId="{97826152-B410-491B-BCFA-B578D0D0B790}" type="pres">
      <dgm:prSet presAssocID="{FA02A9C8-EDDA-4090-9ADF-5B995C3FB2DF}" presName="textRect" presStyleLbl="revTx" presStyleIdx="1" presStyleCnt="3">
        <dgm:presLayoutVars>
          <dgm:chMax val="1"/>
          <dgm:chPref val="1"/>
        </dgm:presLayoutVars>
      </dgm:prSet>
      <dgm:spPr/>
    </dgm:pt>
    <dgm:pt modelId="{59E9C5FD-2F95-4334-9193-A01FFDE9A44D}" type="pres">
      <dgm:prSet presAssocID="{BE93699E-839B-4DB5-9966-C8CE7F63F407}" presName="sibTrans" presStyleCnt="0"/>
      <dgm:spPr/>
    </dgm:pt>
    <dgm:pt modelId="{7B3080E7-9809-4E7B-AF23-8A979E77A062}" type="pres">
      <dgm:prSet presAssocID="{A8A4681F-F7A6-4360-A327-68750A633183}" presName="compNode" presStyleCnt="0"/>
      <dgm:spPr/>
    </dgm:pt>
    <dgm:pt modelId="{C810D9F5-FE3F-4FA6-91E5-E67484E70443}" type="pres">
      <dgm:prSet presAssocID="{A8A4681F-F7A6-4360-A327-68750A633183}" presName="iconBgRect" presStyleLbl="bgShp" presStyleIdx="2" presStyleCnt="3"/>
      <dgm:spPr/>
    </dgm:pt>
    <dgm:pt modelId="{3D268686-7672-46C7-9747-4358DC673545}" type="pres">
      <dgm:prSet presAssocID="{A8A4681F-F7A6-4360-A327-68750A6331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587ABF6-D436-4900-8392-DF0C961659FF}" type="pres">
      <dgm:prSet presAssocID="{A8A4681F-F7A6-4360-A327-68750A633183}" presName="spaceRect" presStyleCnt="0"/>
      <dgm:spPr/>
    </dgm:pt>
    <dgm:pt modelId="{BF8EB1CF-B040-42E2-A0E2-C3423AD7D47C}" type="pres">
      <dgm:prSet presAssocID="{A8A4681F-F7A6-4360-A327-68750A63318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AA4A505-03C7-4C9D-8D5D-881E8AFA5126}" type="presOf" srcId="{229977AA-65BC-477A-927F-CF7F1C91E91D}" destId="{EE6C0200-4579-4FA6-AE97-318B6C366F07}" srcOrd="0" destOrd="0" presId="urn:microsoft.com/office/officeart/2018/5/layout/IconCircleLabelList"/>
    <dgm:cxn modelId="{04B26469-6C14-4112-9A73-6E8C724F99FC}" srcId="{BC8FFD2B-E41B-49BA-A330-F672752E81B9}" destId="{229977AA-65BC-477A-927F-CF7F1C91E91D}" srcOrd="0" destOrd="0" parTransId="{4C31FCD6-4059-4B2D-B27E-D953D883158B}" sibTransId="{0B58D4F5-07FE-4459-AB97-2DA12DCDCE5A}"/>
    <dgm:cxn modelId="{03475C84-9366-4684-AF25-25FE7B52FC49}" srcId="{BC8FFD2B-E41B-49BA-A330-F672752E81B9}" destId="{A8A4681F-F7A6-4360-A327-68750A633183}" srcOrd="2" destOrd="0" parTransId="{06A39E12-4860-4233-9E3E-EA81E3C23BED}" sibTransId="{E8388FCC-D15B-4080-A326-22B0AF26FDBB}"/>
    <dgm:cxn modelId="{FD1827CE-7D04-483E-A6A9-DAB54A3E0CD1}" srcId="{BC8FFD2B-E41B-49BA-A330-F672752E81B9}" destId="{FA02A9C8-EDDA-4090-9ADF-5B995C3FB2DF}" srcOrd="1" destOrd="0" parTransId="{50BA3823-BCA6-4710-BDDF-53F5481B6A49}" sibTransId="{BE93699E-839B-4DB5-9966-C8CE7F63F407}"/>
    <dgm:cxn modelId="{456231D2-FB89-4EEB-9F79-5CC3C34AB6B0}" type="presOf" srcId="{FA02A9C8-EDDA-4090-9ADF-5B995C3FB2DF}" destId="{97826152-B410-491B-BCFA-B578D0D0B790}" srcOrd="0" destOrd="0" presId="urn:microsoft.com/office/officeart/2018/5/layout/IconCircleLabelList"/>
    <dgm:cxn modelId="{48CD8EE0-4AA9-44EE-BF04-16A812A4A942}" type="presOf" srcId="{A8A4681F-F7A6-4360-A327-68750A633183}" destId="{BF8EB1CF-B040-42E2-A0E2-C3423AD7D47C}" srcOrd="0" destOrd="0" presId="urn:microsoft.com/office/officeart/2018/5/layout/IconCircleLabelList"/>
    <dgm:cxn modelId="{A45D61EF-2846-4165-B290-EA53452DA42D}" type="presOf" srcId="{BC8FFD2B-E41B-49BA-A330-F672752E81B9}" destId="{EFCCC6C6-42E0-4781-88CA-60BBB8AC2871}" srcOrd="0" destOrd="0" presId="urn:microsoft.com/office/officeart/2018/5/layout/IconCircleLabelList"/>
    <dgm:cxn modelId="{0B2032BD-36B2-434A-805D-C987B94AEE3B}" type="presParOf" srcId="{EFCCC6C6-42E0-4781-88CA-60BBB8AC2871}" destId="{86FE7EF6-312F-4185-A554-706DDBB382C9}" srcOrd="0" destOrd="0" presId="urn:microsoft.com/office/officeart/2018/5/layout/IconCircleLabelList"/>
    <dgm:cxn modelId="{95FC0FC0-07F9-4B30-8D9A-B84A5AF11C6B}" type="presParOf" srcId="{86FE7EF6-312F-4185-A554-706DDBB382C9}" destId="{B05959E0-BC0B-49B0-8FDC-255B293FF698}" srcOrd="0" destOrd="0" presId="urn:microsoft.com/office/officeart/2018/5/layout/IconCircleLabelList"/>
    <dgm:cxn modelId="{9F6E81D8-129A-424F-A46C-BC04FEFCCBC5}" type="presParOf" srcId="{86FE7EF6-312F-4185-A554-706DDBB382C9}" destId="{0699605B-E8DE-46B4-BBEC-13B96C2F3A06}" srcOrd="1" destOrd="0" presId="urn:microsoft.com/office/officeart/2018/5/layout/IconCircleLabelList"/>
    <dgm:cxn modelId="{387BA686-EF46-413C-9517-94C6D2F5E535}" type="presParOf" srcId="{86FE7EF6-312F-4185-A554-706DDBB382C9}" destId="{93531251-E53C-48C6-861D-B7C1272513DE}" srcOrd="2" destOrd="0" presId="urn:microsoft.com/office/officeart/2018/5/layout/IconCircleLabelList"/>
    <dgm:cxn modelId="{0561D055-8AB6-4956-AA82-11DC37988016}" type="presParOf" srcId="{86FE7EF6-312F-4185-A554-706DDBB382C9}" destId="{EE6C0200-4579-4FA6-AE97-318B6C366F07}" srcOrd="3" destOrd="0" presId="urn:microsoft.com/office/officeart/2018/5/layout/IconCircleLabelList"/>
    <dgm:cxn modelId="{E8968203-ED98-414A-9F50-27BBF8388C30}" type="presParOf" srcId="{EFCCC6C6-42E0-4781-88CA-60BBB8AC2871}" destId="{76A10C46-EE95-438D-9D8D-887011473582}" srcOrd="1" destOrd="0" presId="urn:microsoft.com/office/officeart/2018/5/layout/IconCircleLabelList"/>
    <dgm:cxn modelId="{B8A5DD52-601E-4549-B8D8-6B00376527E3}" type="presParOf" srcId="{EFCCC6C6-42E0-4781-88CA-60BBB8AC2871}" destId="{71A316B8-041F-4826-883D-C3E3F5BD1CED}" srcOrd="2" destOrd="0" presId="urn:microsoft.com/office/officeart/2018/5/layout/IconCircleLabelList"/>
    <dgm:cxn modelId="{9384086D-B2B4-416E-B44A-23CF8E814F8D}" type="presParOf" srcId="{71A316B8-041F-4826-883D-C3E3F5BD1CED}" destId="{3865512D-C2EA-4F24-B7B7-BA368B6D8D47}" srcOrd="0" destOrd="0" presId="urn:microsoft.com/office/officeart/2018/5/layout/IconCircleLabelList"/>
    <dgm:cxn modelId="{AE8BA88C-0B7C-4D67-98EF-3E6E505F5C06}" type="presParOf" srcId="{71A316B8-041F-4826-883D-C3E3F5BD1CED}" destId="{88F5443E-FD4F-4023-B000-67CC5F965671}" srcOrd="1" destOrd="0" presId="urn:microsoft.com/office/officeart/2018/5/layout/IconCircleLabelList"/>
    <dgm:cxn modelId="{18E96FD9-18EC-4A5D-8B4E-70AEDBADBEEB}" type="presParOf" srcId="{71A316B8-041F-4826-883D-C3E3F5BD1CED}" destId="{B5FDE76B-E073-4AFB-AF15-FB20ADFD385E}" srcOrd="2" destOrd="0" presId="urn:microsoft.com/office/officeart/2018/5/layout/IconCircleLabelList"/>
    <dgm:cxn modelId="{78602898-94B1-4066-95C7-088EC05A8466}" type="presParOf" srcId="{71A316B8-041F-4826-883D-C3E3F5BD1CED}" destId="{97826152-B410-491B-BCFA-B578D0D0B790}" srcOrd="3" destOrd="0" presId="urn:microsoft.com/office/officeart/2018/5/layout/IconCircleLabelList"/>
    <dgm:cxn modelId="{8EF21AFD-54B6-4B6B-9AD6-D8598FE40AC5}" type="presParOf" srcId="{EFCCC6C6-42E0-4781-88CA-60BBB8AC2871}" destId="{59E9C5FD-2F95-4334-9193-A01FFDE9A44D}" srcOrd="3" destOrd="0" presId="urn:microsoft.com/office/officeart/2018/5/layout/IconCircleLabelList"/>
    <dgm:cxn modelId="{4A699CB8-308D-48CC-AD42-0F08837DA4B2}" type="presParOf" srcId="{EFCCC6C6-42E0-4781-88CA-60BBB8AC2871}" destId="{7B3080E7-9809-4E7B-AF23-8A979E77A062}" srcOrd="4" destOrd="0" presId="urn:microsoft.com/office/officeart/2018/5/layout/IconCircleLabelList"/>
    <dgm:cxn modelId="{D730D1BB-915F-4E78-8643-CB2A9D8C4CB4}" type="presParOf" srcId="{7B3080E7-9809-4E7B-AF23-8A979E77A062}" destId="{C810D9F5-FE3F-4FA6-91E5-E67484E70443}" srcOrd="0" destOrd="0" presId="urn:microsoft.com/office/officeart/2018/5/layout/IconCircleLabelList"/>
    <dgm:cxn modelId="{E3AC177E-8F29-4118-BE1A-8E0DA0826E70}" type="presParOf" srcId="{7B3080E7-9809-4E7B-AF23-8A979E77A062}" destId="{3D268686-7672-46C7-9747-4358DC673545}" srcOrd="1" destOrd="0" presId="urn:microsoft.com/office/officeart/2018/5/layout/IconCircleLabelList"/>
    <dgm:cxn modelId="{DB0E953E-FC7C-43D0-9266-2722A99FDCDA}" type="presParOf" srcId="{7B3080E7-9809-4E7B-AF23-8A979E77A062}" destId="{A587ABF6-D436-4900-8392-DF0C961659FF}" srcOrd="2" destOrd="0" presId="urn:microsoft.com/office/officeart/2018/5/layout/IconCircleLabelList"/>
    <dgm:cxn modelId="{B79202C7-5CBB-40A5-891E-A2828CB15884}" type="presParOf" srcId="{7B3080E7-9809-4E7B-AF23-8A979E77A062}" destId="{BF8EB1CF-B040-42E2-A0E2-C3423AD7D4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3FA83-8ED3-4FFF-8D4A-1FF0D82A32C5}">
      <dsp:nvSpPr>
        <dsp:cNvPr id="0" name=""/>
        <dsp:cNvSpPr/>
      </dsp:nvSpPr>
      <dsp:spPr>
        <a:xfrm>
          <a:off x="0" y="495"/>
          <a:ext cx="10353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4B461-A089-4D0F-85B4-D7E4382A3AEA}">
      <dsp:nvSpPr>
        <dsp:cNvPr id="0" name=""/>
        <dsp:cNvSpPr/>
      </dsp:nvSpPr>
      <dsp:spPr>
        <a:xfrm>
          <a:off x="0" y="495"/>
          <a:ext cx="10353675" cy="57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General </a:t>
          </a:r>
          <a:endParaRPr lang="en-US" sz="2700" kern="1200" dirty="0"/>
        </a:p>
      </dsp:txBody>
      <dsp:txXfrm>
        <a:off x="0" y="495"/>
        <a:ext cx="10353675" cy="579749"/>
      </dsp:txXfrm>
    </dsp:sp>
    <dsp:sp modelId="{1D4E62EB-90D2-4F37-BB77-E1F2891A4567}">
      <dsp:nvSpPr>
        <dsp:cNvPr id="0" name=""/>
        <dsp:cNvSpPr/>
      </dsp:nvSpPr>
      <dsp:spPr>
        <a:xfrm>
          <a:off x="0" y="580244"/>
          <a:ext cx="10353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D29C1-83A9-4B68-BFC1-419459E35BC9}">
      <dsp:nvSpPr>
        <dsp:cNvPr id="0" name=""/>
        <dsp:cNvSpPr/>
      </dsp:nvSpPr>
      <dsp:spPr>
        <a:xfrm>
          <a:off x="0" y="580244"/>
          <a:ext cx="10353675" cy="57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Special Features</a:t>
          </a:r>
        </a:p>
      </dsp:txBody>
      <dsp:txXfrm>
        <a:off x="0" y="580244"/>
        <a:ext cx="10353675" cy="579749"/>
      </dsp:txXfrm>
    </dsp:sp>
    <dsp:sp modelId="{1C15AE48-BC4E-49E9-B4B8-4E54511BBB96}">
      <dsp:nvSpPr>
        <dsp:cNvPr id="0" name=""/>
        <dsp:cNvSpPr/>
      </dsp:nvSpPr>
      <dsp:spPr>
        <a:xfrm>
          <a:off x="0" y="1159994"/>
          <a:ext cx="10353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5D3C2-7B44-42AC-AA09-0C336B918768}">
      <dsp:nvSpPr>
        <dsp:cNvPr id="0" name=""/>
        <dsp:cNvSpPr/>
      </dsp:nvSpPr>
      <dsp:spPr>
        <a:xfrm>
          <a:off x="0" y="1159994"/>
          <a:ext cx="10353675" cy="57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 err="1"/>
            <a:t>Difficulties</a:t>
          </a:r>
          <a:endParaRPr lang="en-US" sz="2700" kern="1200" dirty="0"/>
        </a:p>
      </dsp:txBody>
      <dsp:txXfrm>
        <a:off x="0" y="1159994"/>
        <a:ext cx="10353675" cy="579749"/>
      </dsp:txXfrm>
    </dsp:sp>
    <dsp:sp modelId="{A42D297E-DBD4-4D1D-87F6-888E40D9F4DA}">
      <dsp:nvSpPr>
        <dsp:cNvPr id="0" name=""/>
        <dsp:cNvSpPr/>
      </dsp:nvSpPr>
      <dsp:spPr>
        <a:xfrm>
          <a:off x="0" y="1739743"/>
          <a:ext cx="10353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283EB-1E1B-469C-B2C1-D560B142CB80}">
      <dsp:nvSpPr>
        <dsp:cNvPr id="0" name=""/>
        <dsp:cNvSpPr/>
      </dsp:nvSpPr>
      <dsp:spPr>
        <a:xfrm>
          <a:off x="0" y="1739743"/>
          <a:ext cx="10353675" cy="57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Solutions</a:t>
          </a:r>
          <a:endParaRPr lang="en-US" sz="2700" kern="1200" dirty="0"/>
        </a:p>
      </dsp:txBody>
      <dsp:txXfrm>
        <a:off x="0" y="1739743"/>
        <a:ext cx="10353675" cy="579749"/>
      </dsp:txXfrm>
    </dsp:sp>
    <dsp:sp modelId="{FD155B48-05C9-4415-86AA-597BCDDCA6F2}">
      <dsp:nvSpPr>
        <dsp:cNvPr id="0" name=""/>
        <dsp:cNvSpPr/>
      </dsp:nvSpPr>
      <dsp:spPr>
        <a:xfrm>
          <a:off x="0" y="2319493"/>
          <a:ext cx="10353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E6DED-196A-4909-AB31-02A363A85259}">
      <dsp:nvSpPr>
        <dsp:cNvPr id="0" name=""/>
        <dsp:cNvSpPr/>
      </dsp:nvSpPr>
      <dsp:spPr>
        <a:xfrm>
          <a:off x="0" y="2319493"/>
          <a:ext cx="10353675" cy="57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Future</a:t>
          </a:r>
          <a:endParaRPr lang="en-US" sz="2700" kern="1200" dirty="0"/>
        </a:p>
      </dsp:txBody>
      <dsp:txXfrm>
        <a:off x="0" y="2319493"/>
        <a:ext cx="10353675" cy="579749"/>
      </dsp:txXfrm>
    </dsp:sp>
    <dsp:sp modelId="{2B3BD485-73EF-486B-B668-5F18F708BA68}">
      <dsp:nvSpPr>
        <dsp:cNvPr id="0" name=""/>
        <dsp:cNvSpPr/>
      </dsp:nvSpPr>
      <dsp:spPr>
        <a:xfrm>
          <a:off x="0" y="2899242"/>
          <a:ext cx="10353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90888-1CFD-4A2F-9770-131C0AB5C739}">
      <dsp:nvSpPr>
        <dsp:cNvPr id="0" name=""/>
        <dsp:cNvSpPr/>
      </dsp:nvSpPr>
      <dsp:spPr>
        <a:xfrm>
          <a:off x="0" y="2899242"/>
          <a:ext cx="10353675" cy="57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Program Presentation</a:t>
          </a:r>
        </a:p>
      </dsp:txBody>
      <dsp:txXfrm>
        <a:off x="0" y="2899242"/>
        <a:ext cx="10353675" cy="579749"/>
      </dsp:txXfrm>
    </dsp:sp>
    <dsp:sp modelId="{5AD24669-DB2F-4C90-9073-6EA153E45C36}">
      <dsp:nvSpPr>
        <dsp:cNvPr id="0" name=""/>
        <dsp:cNvSpPr/>
      </dsp:nvSpPr>
      <dsp:spPr>
        <a:xfrm>
          <a:off x="0" y="3478992"/>
          <a:ext cx="10353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2722F-737D-4F06-8976-E6A6B53336F2}">
      <dsp:nvSpPr>
        <dsp:cNvPr id="0" name=""/>
        <dsp:cNvSpPr/>
      </dsp:nvSpPr>
      <dsp:spPr>
        <a:xfrm>
          <a:off x="0" y="3478992"/>
          <a:ext cx="10353675" cy="57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Graphic Showcase</a:t>
          </a:r>
        </a:p>
      </dsp:txBody>
      <dsp:txXfrm>
        <a:off x="0" y="3478992"/>
        <a:ext cx="10353675" cy="5797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A8ECE-C98F-4ABA-90C9-5FE2F393E8D2}">
      <dsp:nvSpPr>
        <dsp:cNvPr id="0" name=""/>
        <dsp:cNvSpPr/>
      </dsp:nvSpPr>
      <dsp:spPr>
        <a:xfrm>
          <a:off x="681337" y="454618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7216A-B60D-4639-943B-6BAF7B3780AF}">
      <dsp:nvSpPr>
        <dsp:cNvPr id="0" name=""/>
        <dsp:cNvSpPr/>
      </dsp:nvSpPr>
      <dsp:spPr>
        <a:xfrm>
          <a:off x="1076212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A1FA9-9D29-4409-8F7C-65CF3CEA6F28}">
      <dsp:nvSpPr>
        <dsp:cNvPr id="0" name=""/>
        <dsp:cNvSpPr/>
      </dsp:nvSpPr>
      <dsp:spPr>
        <a:xfrm>
          <a:off x="89024" y="288461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200" kern="1200" dirty="0"/>
            <a:t>Graphic Design</a:t>
          </a:r>
          <a:endParaRPr lang="en-US" sz="2200" kern="1200" dirty="0"/>
        </a:p>
      </dsp:txBody>
      <dsp:txXfrm>
        <a:off x="89024" y="2884618"/>
        <a:ext cx="3037500" cy="720000"/>
      </dsp:txXfrm>
    </dsp:sp>
    <dsp:sp modelId="{BA922DEF-7B56-4127-BBE4-9D11868109F7}">
      <dsp:nvSpPr>
        <dsp:cNvPr id="0" name=""/>
        <dsp:cNvSpPr/>
      </dsp:nvSpPr>
      <dsp:spPr>
        <a:xfrm>
          <a:off x="4250400" y="454618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52D50-9278-4C01-9123-63A46EC1EA2E}">
      <dsp:nvSpPr>
        <dsp:cNvPr id="0" name=""/>
        <dsp:cNvSpPr/>
      </dsp:nvSpPr>
      <dsp:spPr>
        <a:xfrm>
          <a:off x="4645275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4C04E-8A0F-426F-B9B5-5A09BBEDA67B}">
      <dsp:nvSpPr>
        <dsp:cNvPr id="0" name=""/>
        <dsp:cNvSpPr/>
      </dsp:nvSpPr>
      <dsp:spPr>
        <a:xfrm>
          <a:off x="3658087" y="288461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200" kern="1200" dirty="0" err="1"/>
            <a:t>Creating</a:t>
          </a:r>
          <a:r>
            <a:rPr lang="de-DE" sz="2200" kern="1200" dirty="0"/>
            <a:t> </a:t>
          </a:r>
          <a:r>
            <a:rPr lang="de-DE" sz="2200" kern="1200" dirty="0" err="1"/>
            <a:t>Enemies</a:t>
          </a:r>
          <a:r>
            <a:rPr lang="de-DE" sz="2200" kern="1200" dirty="0"/>
            <a:t> and Items</a:t>
          </a:r>
          <a:endParaRPr lang="en-US" sz="2200" kern="1200" dirty="0"/>
        </a:p>
      </dsp:txBody>
      <dsp:txXfrm>
        <a:off x="3658087" y="2884618"/>
        <a:ext cx="3037500" cy="720000"/>
      </dsp:txXfrm>
    </dsp:sp>
    <dsp:sp modelId="{5FEBC2DC-9411-4848-B81E-46AB8A34AF43}">
      <dsp:nvSpPr>
        <dsp:cNvPr id="0" name=""/>
        <dsp:cNvSpPr/>
      </dsp:nvSpPr>
      <dsp:spPr>
        <a:xfrm>
          <a:off x="7819462" y="454618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1230B-323C-4F48-A2EF-06B25E16E84D}">
      <dsp:nvSpPr>
        <dsp:cNvPr id="0" name=""/>
        <dsp:cNvSpPr/>
      </dsp:nvSpPr>
      <dsp:spPr>
        <a:xfrm>
          <a:off x="8214337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24307-7BFC-415F-B351-CA3655F78C77}">
      <dsp:nvSpPr>
        <dsp:cNvPr id="0" name=""/>
        <dsp:cNvSpPr/>
      </dsp:nvSpPr>
      <dsp:spPr>
        <a:xfrm>
          <a:off x="7227150" y="288461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200" kern="1200" dirty="0" err="1"/>
            <a:t>Saving</a:t>
          </a:r>
          <a:r>
            <a:rPr lang="de-DE" sz="2200" kern="1200" dirty="0"/>
            <a:t> and </a:t>
          </a:r>
          <a:r>
            <a:rPr lang="de-DE" sz="2200" kern="1200" dirty="0" err="1"/>
            <a:t>Loading</a:t>
          </a:r>
          <a:r>
            <a:rPr lang="de-DE" sz="2200" kern="1200" dirty="0"/>
            <a:t> Objects </a:t>
          </a:r>
          <a:endParaRPr lang="en-US" sz="2200" kern="1200" dirty="0"/>
        </a:p>
      </dsp:txBody>
      <dsp:txXfrm>
        <a:off x="7227150" y="2884618"/>
        <a:ext cx="3037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959E0-BC0B-49B0-8FDC-255B293FF698}">
      <dsp:nvSpPr>
        <dsp:cNvPr id="0" name=""/>
        <dsp:cNvSpPr/>
      </dsp:nvSpPr>
      <dsp:spPr>
        <a:xfrm>
          <a:off x="681337" y="454618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9605B-E8DE-46B4-BBEC-13B96C2F3A06}">
      <dsp:nvSpPr>
        <dsp:cNvPr id="0" name=""/>
        <dsp:cNvSpPr/>
      </dsp:nvSpPr>
      <dsp:spPr>
        <a:xfrm>
          <a:off x="1076212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C0200-4579-4FA6-AE97-318B6C366F07}">
      <dsp:nvSpPr>
        <dsp:cNvPr id="0" name=""/>
        <dsp:cNvSpPr/>
      </dsp:nvSpPr>
      <dsp:spPr>
        <a:xfrm>
          <a:off x="89024" y="288461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Inspired by different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Games</a:t>
          </a:r>
        </a:p>
      </dsp:txBody>
      <dsp:txXfrm>
        <a:off x="89024" y="2884618"/>
        <a:ext cx="3037500" cy="720000"/>
      </dsp:txXfrm>
    </dsp:sp>
    <dsp:sp modelId="{3865512D-C2EA-4F24-B7B7-BA368B6D8D47}">
      <dsp:nvSpPr>
        <dsp:cNvPr id="0" name=""/>
        <dsp:cNvSpPr/>
      </dsp:nvSpPr>
      <dsp:spPr>
        <a:xfrm>
          <a:off x="4250400" y="454618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5443E-FD4F-4023-B000-67CC5F965671}">
      <dsp:nvSpPr>
        <dsp:cNvPr id="0" name=""/>
        <dsp:cNvSpPr/>
      </dsp:nvSpPr>
      <dsp:spPr>
        <a:xfrm>
          <a:off x="4645275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26152-B410-491B-BCFA-B578D0D0B790}">
      <dsp:nvSpPr>
        <dsp:cNvPr id="0" name=""/>
        <dsp:cNvSpPr/>
      </dsp:nvSpPr>
      <dsp:spPr>
        <a:xfrm>
          <a:off x="3658087" y="288461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800" kern="1200" dirty="0" err="1"/>
            <a:t>ScriptableObjects</a:t>
          </a:r>
          <a:endParaRPr lang="en-US" sz="1800" kern="1200" dirty="0"/>
        </a:p>
      </dsp:txBody>
      <dsp:txXfrm>
        <a:off x="3658087" y="2884618"/>
        <a:ext cx="3037500" cy="720000"/>
      </dsp:txXfrm>
    </dsp:sp>
    <dsp:sp modelId="{C810D9F5-FE3F-4FA6-91E5-E67484E70443}">
      <dsp:nvSpPr>
        <dsp:cNvPr id="0" name=""/>
        <dsp:cNvSpPr/>
      </dsp:nvSpPr>
      <dsp:spPr>
        <a:xfrm>
          <a:off x="7819462" y="454618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68686-7672-46C7-9747-4358DC673545}">
      <dsp:nvSpPr>
        <dsp:cNvPr id="0" name=""/>
        <dsp:cNvSpPr/>
      </dsp:nvSpPr>
      <dsp:spPr>
        <a:xfrm>
          <a:off x="8214337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EB1CF-B040-42E2-A0E2-C3423AD7D47C}">
      <dsp:nvSpPr>
        <dsp:cNvPr id="0" name=""/>
        <dsp:cNvSpPr/>
      </dsp:nvSpPr>
      <dsp:spPr>
        <a:xfrm>
          <a:off x="7227150" y="288461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JSON in </a:t>
          </a:r>
          <a:r>
            <a:rPr lang="en-US" sz="1800" kern="1200" dirty="0" err="1"/>
            <a:t>Playerprefs</a:t>
          </a:r>
          <a:endParaRPr lang="en-US" sz="1800" kern="1200" dirty="0"/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800" kern="1200" dirty="0"/>
        </a:p>
      </dsp:txBody>
      <dsp:txXfrm>
        <a:off x="7227150" y="2884618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4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9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66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4380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26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32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08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01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8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3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8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8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75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86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9D1503A-D228-4C4A-8CBF-5A1412B66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4255287"/>
            <a:ext cx="9440034" cy="1049867"/>
          </a:xfrm>
        </p:spPr>
        <p:txBody>
          <a:bodyPr>
            <a:normAutofit/>
          </a:bodyPr>
          <a:lstStyle/>
          <a:p>
            <a:r>
              <a:rPr lang="de-DE" sz="1800" dirty="0"/>
              <a:t>Dominik </a:t>
            </a:r>
            <a:r>
              <a:rPr lang="de-DE" sz="1800" dirty="0" err="1"/>
              <a:t>Trixl</a:t>
            </a:r>
            <a:r>
              <a:rPr lang="de-DE" sz="1800" dirty="0"/>
              <a:t> – Dominic </a:t>
            </a:r>
            <a:r>
              <a:rPr lang="de-DE" sz="1800" dirty="0" err="1"/>
              <a:t>Köstenbaumer</a:t>
            </a:r>
            <a:r>
              <a:rPr lang="de-DE" sz="1800" dirty="0"/>
              <a:t> – Hannes </a:t>
            </a:r>
            <a:r>
              <a:rPr lang="de-DE" sz="1800" dirty="0" err="1"/>
              <a:t>Zelger</a:t>
            </a:r>
            <a:r>
              <a:rPr lang="de-DE" sz="1800" dirty="0"/>
              <a:t> </a:t>
            </a:r>
            <a:endParaRPr lang="de-AT" sz="1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73832A-3441-4021-B35C-425759C38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952" y="2219929"/>
            <a:ext cx="1337768" cy="164509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8714683-BB85-4E4E-A430-EC9FA387D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891" y="217332"/>
            <a:ext cx="1484144" cy="182509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26EC246-53EF-4A43-9771-CE51AD655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8353" y="3474758"/>
            <a:ext cx="1397869" cy="171900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8D363FC-EE6D-3482-D8E7-51645349C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7811" y="2339353"/>
            <a:ext cx="6518960" cy="217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67950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oden block pieces">
            <a:extLst>
              <a:ext uri="{FF2B5EF4-FFF2-40B4-BE49-F238E27FC236}">
                <a16:creationId xmlns:a16="http://schemas.microsoft.com/office/drawing/2014/main" id="{78849240-C4E9-483F-D26B-C883A05D08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9D8C3A1-0DA9-9BA6-027E-7EBCC6B2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Graphics Showcase</a:t>
            </a:r>
          </a:p>
        </p:txBody>
      </p:sp>
    </p:spTree>
    <p:extLst>
      <p:ext uri="{BB962C8B-B14F-4D97-AF65-F5344CB8AC3E}">
        <p14:creationId xmlns:p14="http://schemas.microsoft.com/office/powerpoint/2010/main" val="42850043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Text, Person, drinnen enthält.&#10;&#10;Automatisch generierte Beschreibung">
            <a:extLst>
              <a:ext uri="{FF2B5EF4-FFF2-40B4-BE49-F238E27FC236}">
                <a16:creationId xmlns:a16="http://schemas.microsoft.com/office/drawing/2014/main" id="{8AF66473-A420-1303-7A9A-6C0EB408B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135"/>
          </a:xfrm>
        </p:spPr>
      </p:pic>
    </p:spTree>
    <p:extLst>
      <p:ext uri="{BB962C8B-B14F-4D97-AF65-F5344CB8AC3E}">
        <p14:creationId xmlns:p14="http://schemas.microsoft.com/office/powerpoint/2010/main" val="348722170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EC318-2177-453C-9A84-E4CDC6C3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  <a:endParaRPr lang="de-AT" dirty="0"/>
          </a:p>
        </p:txBody>
      </p:sp>
      <p:graphicFrame>
        <p:nvGraphicFramePr>
          <p:cNvPr id="13" name="Inhaltsplatzhalter 2">
            <a:extLst>
              <a:ext uri="{FF2B5EF4-FFF2-40B4-BE49-F238E27FC236}">
                <a16:creationId xmlns:a16="http://schemas.microsoft.com/office/drawing/2014/main" id="{00E684C8-249C-4466-9339-CFADCED86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995828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136345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A7CFD-5DF4-43C6-8549-C5AFE1D5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de-DE" dirty="0"/>
              <a:t>General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4E4EEE-3D75-4424-9780-8BACB014F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ctr">
            <a:normAutofit/>
          </a:bodyPr>
          <a:lstStyle/>
          <a:p>
            <a:pPr>
              <a:buClr>
                <a:srgbClr val="0D71FF"/>
              </a:buClr>
            </a:pPr>
            <a:r>
              <a:rPr lang="de-DE"/>
              <a:t>Pokemon like game with bodybuilders</a:t>
            </a:r>
          </a:p>
          <a:p>
            <a:pPr>
              <a:buClr>
                <a:srgbClr val="0D71FF"/>
              </a:buClr>
            </a:pPr>
            <a:r>
              <a:rPr lang="de-DE"/>
              <a:t>Pokemon Map</a:t>
            </a:r>
          </a:p>
          <a:p>
            <a:pPr>
              <a:buClr>
                <a:srgbClr val="0D71FF"/>
              </a:buClr>
            </a:pPr>
            <a:r>
              <a:rPr lang="de-DE"/>
              <a:t>Attacks -&gt; Poses</a:t>
            </a:r>
          </a:p>
          <a:p>
            <a:pPr>
              <a:buClr>
                <a:srgbClr val="0D71FF"/>
              </a:buClr>
            </a:pPr>
            <a:r>
              <a:rPr lang="de-DE"/>
              <a:t>Egodamage</a:t>
            </a:r>
          </a:p>
          <a:p>
            <a:pPr>
              <a:buClr>
                <a:srgbClr val="0D71FF"/>
              </a:buClr>
            </a:pPr>
            <a:r>
              <a:rPr lang="de-DE"/>
              <a:t>Arena with Bodybuilding Legends</a:t>
            </a:r>
          </a:p>
          <a:p>
            <a:pPr>
              <a:buClr>
                <a:srgbClr val="0D71FF"/>
              </a:buClr>
            </a:pPr>
            <a:r>
              <a:rPr lang="de-AT"/>
              <a:t>Map, Gym, Shop, Doc, Dealer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DD19B2E-1AF7-EA56-7449-44A954106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945" y="2311126"/>
            <a:ext cx="3995592" cy="176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5642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3EF87-E1D5-482A-A085-A86315FC1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r>
              <a:rPr lang="de-DE"/>
              <a:t>Special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78D83F-DB74-41E5-86E4-EBDC83736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buClr>
                <a:srgbClr val="D79428"/>
              </a:buClr>
            </a:pPr>
            <a:r>
              <a:rPr lang="de-DE" dirty="0"/>
              <a:t>Special </a:t>
            </a:r>
            <a:r>
              <a:rPr lang="de-DE" dirty="0" err="1"/>
              <a:t>Idea</a:t>
            </a:r>
            <a:r>
              <a:rPr lang="de-DE" dirty="0"/>
              <a:t>;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game</a:t>
            </a:r>
          </a:p>
          <a:p>
            <a:pPr>
              <a:buClr>
                <a:srgbClr val="D79428"/>
              </a:buClr>
            </a:pPr>
            <a:r>
              <a:rPr lang="de-DE" dirty="0" err="1"/>
              <a:t>Huge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  <a:p>
            <a:pPr>
              <a:buClr>
                <a:srgbClr val="D79428"/>
              </a:buClr>
            </a:pPr>
            <a:r>
              <a:rPr lang="de-DE" dirty="0"/>
              <a:t>Mini-Games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Muscles</a:t>
            </a:r>
            <a:endParaRPr lang="de-DE" dirty="0"/>
          </a:p>
        </p:txBody>
      </p:sp>
      <p:pic>
        <p:nvPicPr>
          <p:cNvPr id="5" name="Picture 4" descr="Würfel und Stifte bei einem Brettspiel">
            <a:extLst>
              <a:ext uri="{FF2B5EF4-FFF2-40B4-BE49-F238E27FC236}">
                <a16:creationId xmlns:a16="http://schemas.microsoft.com/office/drawing/2014/main" id="{3EE33FAD-AB2B-2EFA-F63B-D4B2FE1FE1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32" r="38438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1031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1EB99-69ED-4900-ACF3-B3BD46D4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endParaRPr lang="de-DE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A03E8AFE-48B6-4E68-8D7C-7A002E7B7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354200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05576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6D9DC-295A-9D8F-2D9D-040DD360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en-GB" dirty="0"/>
              <a:t>Loading Bug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D100FF-28B6-DCEB-1DE9-610600DCF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ctr">
            <a:normAutofit/>
          </a:bodyPr>
          <a:lstStyle/>
          <a:p>
            <a:r>
              <a:rPr lang="en-GB" dirty="0"/>
              <a:t>Saving </a:t>
            </a:r>
            <a:r>
              <a:rPr lang="en-GB" dirty="0" err="1"/>
              <a:t>GameObject</a:t>
            </a:r>
            <a:r>
              <a:rPr lang="en-GB" dirty="0"/>
              <a:t> </a:t>
            </a:r>
            <a:r>
              <a:rPr lang="en-GB" dirty="0" err="1"/>
              <a:t>InstanceID</a:t>
            </a:r>
            <a:endParaRPr lang="en-GB" dirty="0"/>
          </a:p>
          <a:p>
            <a:r>
              <a:rPr lang="en-GB" dirty="0"/>
              <a:t>Different Scene -&gt; Different ID</a:t>
            </a:r>
          </a:p>
          <a:p>
            <a:r>
              <a:rPr lang="en-GB" dirty="0"/>
              <a:t>= </a:t>
            </a:r>
            <a:r>
              <a:rPr lang="en-GB" dirty="0" err="1"/>
              <a:t>GameObject</a:t>
            </a:r>
            <a:r>
              <a:rPr lang="en-GB" dirty="0"/>
              <a:t> missing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3F9F6EC-F9C0-7BDA-CE79-CDE333867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945" y="643465"/>
            <a:ext cx="3125815" cy="51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8729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C4D55-90C1-4D9F-B44F-DC99437A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de-DE" dirty="0"/>
              <a:t>Solutions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2DBEE0F-90B2-4E90-8457-7CFD6F9B47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34843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476595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3F024-59F4-4B81-BBCC-E133DAB5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de-DE" dirty="0"/>
              <a:t>Future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B008F-BEE0-4A60-9731-8BB936A3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ctr">
            <a:normAutofit/>
          </a:bodyPr>
          <a:lstStyle/>
          <a:p>
            <a:r>
              <a:rPr lang="en-GB" dirty="0"/>
              <a:t>Menu</a:t>
            </a:r>
          </a:p>
          <a:p>
            <a:r>
              <a:rPr lang="en-GB" dirty="0"/>
              <a:t>Animations</a:t>
            </a:r>
          </a:p>
          <a:p>
            <a:r>
              <a:rPr lang="en-GB" dirty="0"/>
              <a:t>Pre-Arena</a:t>
            </a:r>
          </a:p>
          <a:p>
            <a:r>
              <a:rPr lang="en-GB" dirty="0"/>
              <a:t>Loading Screen</a:t>
            </a:r>
          </a:p>
          <a:p>
            <a:r>
              <a:rPr lang="en-GB" dirty="0"/>
              <a:t>Eventually other items</a:t>
            </a:r>
          </a:p>
        </p:txBody>
      </p:sp>
      <p:pic>
        <p:nvPicPr>
          <p:cNvPr id="28" name="Picture 25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16" name="Graphic 15" descr="Body Builder">
            <a:extLst>
              <a:ext uri="{FF2B5EF4-FFF2-40B4-BE49-F238E27FC236}">
                <a16:creationId xmlns:a16="http://schemas.microsoft.com/office/drawing/2014/main" id="{5B9523E1-6B4C-41EC-9765-B60519189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2945" y="1197355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8548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lex maths formulae on a blackboard">
            <a:extLst>
              <a:ext uri="{FF2B5EF4-FFF2-40B4-BE49-F238E27FC236}">
                <a16:creationId xmlns:a16="http://schemas.microsoft.com/office/drawing/2014/main" id="{F8DD3296-C49C-57E1-1AAB-9414596FDD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8208" b="4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C93678D-F53F-B1FB-2D1F-6FE63668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Program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967399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FD980512ABB98478BFE744B22C57188" ma:contentTypeVersion="6" ma:contentTypeDescription="Ein neues Dokument erstellen." ma:contentTypeScope="" ma:versionID="686657010ca6b5c88ca4e68b52bfc4a6">
  <xsd:schema xmlns:xsd="http://www.w3.org/2001/XMLSchema" xmlns:xs="http://www.w3.org/2001/XMLSchema" xmlns:p="http://schemas.microsoft.com/office/2006/metadata/properties" xmlns:ns2="7032e60e-8506-4349-ab8b-1123cf7de555" targetNamespace="http://schemas.microsoft.com/office/2006/metadata/properties" ma:root="true" ma:fieldsID="e0f7f6b5cb691d1e307ac567b4671f5f" ns2:_="">
    <xsd:import namespace="7032e60e-8506-4349-ab8b-1123cf7de5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2e60e-8506-4349-ab8b-1123cf7de5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6D4E77-58E0-4615-B882-0FA00A69EFC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CE32D24-A065-417E-ABB5-F7CACA6B48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E2F396-DC71-43A9-8E57-57D134D4B6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32e60e-8506-4349-ab8b-1123cf7de5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105</Words>
  <Application>Microsoft Office PowerPoint</Application>
  <PresentationFormat>Breitbild</PresentationFormat>
  <Paragraphs>41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Schiefer</vt:lpstr>
      <vt:lpstr>PowerPoint-Präsentation</vt:lpstr>
      <vt:lpstr>Content</vt:lpstr>
      <vt:lpstr>General</vt:lpstr>
      <vt:lpstr>Special Features</vt:lpstr>
      <vt:lpstr>Difficulties</vt:lpstr>
      <vt:lpstr>Loading Bug</vt:lpstr>
      <vt:lpstr>Solutions</vt:lpstr>
      <vt:lpstr>Future</vt:lpstr>
      <vt:lpstr>Program Presentation</vt:lpstr>
      <vt:lpstr>Graphics Showcase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Bodymons</dc:title>
  <dc:creator>Windows-Benutzer</dc:creator>
  <cp:lastModifiedBy>Dominik Trixl</cp:lastModifiedBy>
  <cp:revision>25</cp:revision>
  <dcterms:created xsi:type="dcterms:W3CDTF">2021-11-25T07:50:10Z</dcterms:created>
  <dcterms:modified xsi:type="dcterms:W3CDTF">2022-05-25T06:56:51Z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0x010100EFD980512ABB98478BFE744B22C57188</vt:lpwstr>
  </property>
</Properties>
</file>