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63" r:id="rId3"/>
    <p:sldId id="266" r:id="rId4"/>
    <p:sldId id="258" r:id="rId5"/>
    <p:sldId id="259" r:id="rId6"/>
    <p:sldId id="262" r:id="rId7"/>
    <p:sldId id="260" r:id="rId8"/>
    <p:sldId id="261" r:id="rId9"/>
    <p:sldId id="265" r:id="rId10"/>
    <p:sldId id="269"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02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329630-1AC4-4287-8B2A-6B3EC95F4C30}" type="datetimeFigureOut">
              <a:rPr lang="en-US" smtClean="0"/>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6A0C0-911F-4ADE-826D-D5EE80C13356}" type="slidenum">
              <a:rPr lang="en-US" smtClean="0"/>
              <a:t>‹#›</a:t>
            </a:fld>
            <a:endParaRPr lang="en-US"/>
          </a:p>
        </p:txBody>
      </p:sp>
    </p:spTree>
    <p:extLst>
      <p:ext uri="{BB962C8B-B14F-4D97-AF65-F5344CB8AC3E}">
        <p14:creationId xmlns:p14="http://schemas.microsoft.com/office/powerpoint/2010/main" val="295772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6A0C0-911F-4ADE-826D-D5EE80C13356}" type="slidenum">
              <a:rPr lang="en-US" smtClean="0"/>
              <a:t>1</a:t>
            </a:fld>
            <a:endParaRPr lang="en-US"/>
          </a:p>
        </p:txBody>
      </p:sp>
    </p:spTree>
    <p:extLst>
      <p:ext uri="{BB962C8B-B14F-4D97-AF65-F5344CB8AC3E}">
        <p14:creationId xmlns:p14="http://schemas.microsoft.com/office/powerpoint/2010/main" val="405420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500B59-236C-43AB-B85D-96DA9813FD11}" type="datetime1">
              <a:rPr lang="en-US" smtClean="0"/>
              <a:t>9/25/2018</a:t>
            </a:fld>
            <a:endParaRPr lang="en-US"/>
          </a:p>
        </p:txBody>
      </p:sp>
      <p:sp>
        <p:nvSpPr>
          <p:cNvPr id="19" name="Footer Placeholder 18"/>
          <p:cNvSpPr>
            <a:spLocks noGrp="1"/>
          </p:cNvSpPr>
          <p:nvPr>
            <p:ph type="ftr" sz="quarter" idx="11"/>
          </p:nvPr>
        </p:nvSpPr>
        <p:spPr/>
        <p:txBody>
          <a:bodyPr/>
          <a:lstStyle/>
          <a:p>
            <a:r>
              <a:rPr lang="en-US" smtClean="0"/>
              <a:t>Prepared by GIS  V 4.5 SUPPORT</a:t>
            </a:r>
            <a:endParaRPr lang="en-US"/>
          </a:p>
        </p:txBody>
      </p:sp>
      <p:sp>
        <p:nvSpPr>
          <p:cNvPr id="27" name="Slide Number Placeholder 26"/>
          <p:cNvSpPr>
            <a:spLocks noGrp="1"/>
          </p:cNvSpPr>
          <p:nvPr>
            <p:ph type="sldNum" sz="quarter" idx="12"/>
          </p:nvPr>
        </p:nvSpPr>
        <p:spPr/>
        <p:txBody>
          <a:bodyPr/>
          <a:lstStyle/>
          <a:p>
            <a:fld id="{E55D183C-6EB2-4835-8A38-4117402E7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596C44-43C0-48DB-BC49-3B9AE8E6927B}"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
        <p:nvSpPr>
          <p:cNvPr id="6" name="Slide Number Placeholder 5"/>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CB8CFE-716A-4F09-9C5E-EA22AF65AB4A}"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
        <p:nvSpPr>
          <p:cNvPr id="6" name="Slide Number Placeholder 5"/>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79D6BF-1DA9-4427-80D2-24925FFFF789}"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
        <p:nvSpPr>
          <p:cNvPr id="6" name="Slide Number Placeholder 5"/>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AFA1F7-D481-4F6F-B4F7-C0DAF232DBB4}"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
        <p:nvSpPr>
          <p:cNvPr id="6" name="Slide Number Placeholder 5"/>
          <p:cNvSpPr>
            <a:spLocks noGrp="1"/>
          </p:cNvSpPr>
          <p:nvPr>
            <p:ph type="sldNum" sz="quarter" idx="12"/>
          </p:nvPr>
        </p:nvSpPr>
        <p:spPr/>
        <p:txBody>
          <a:bodyPr/>
          <a:lstStyle/>
          <a:p>
            <a:fld id="{E55D183C-6EB2-4835-8A38-4117402E77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9D187D-C3FA-4401-AA3D-500DF652BF10}"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
        <p:nvSpPr>
          <p:cNvPr id="7" name="Slide Number Placeholder 6"/>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BE5180-5E8F-453B-8B73-9B2FEFAB9CE5}" type="datetime1">
              <a:rPr lang="en-US" smtClean="0"/>
              <a:t>9/25/2018</a:t>
            </a:fld>
            <a:endParaRPr lang="en-US"/>
          </a:p>
        </p:txBody>
      </p:sp>
      <p:sp>
        <p:nvSpPr>
          <p:cNvPr id="8" name="Footer Placeholder 7"/>
          <p:cNvSpPr>
            <a:spLocks noGrp="1"/>
          </p:cNvSpPr>
          <p:nvPr>
            <p:ph type="ftr" sz="quarter" idx="11"/>
          </p:nvPr>
        </p:nvSpPr>
        <p:spPr/>
        <p:txBody>
          <a:bodyPr/>
          <a:lstStyle/>
          <a:p>
            <a:r>
              <a:rPr lang="en-US" smtClean="0"/>
              <a:t>Prepared by GIS  V 4.5 SUPPORT</a:t>
            </a:r>
            <a:endParaRPr lang="en-US"/>
          </a:p>
        </p:txBody>
      </p:sp>
      <p:sp>
        <p:nvSpPr>
          <p:cNvPr id="9" name="Slide Number Placeholder 8"/>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E0F39E-131C-4970-9C97-34B3D78C3B34}" type="datetime1">
              <a:rPr lang="en-US" smtClean="0"/>
              <a:t>9/25/2018</a:t>
            </a:fld>
            <a:endParaRPr lang="en-US"/>
          </a:p>
        </p:txBody>
      </p:sp>
      <p:sp>
        <p:nvSpPr>
          <p:cNvPr id="4" name="Footer Placeholder 3"/>
          <p:cNvSpPr>
            <a:spLocks noGrp="1"/>
          </p:cNvSpPr>
          <p:nvPr>
            <p:ph type="ftr" sz="quarter" idx="11"/>
          </p:nvPr>
        </p:nvSpPr>
        <p:spPr/>
        <p:txBody>
          <a:bodyPr/>
          <a:lstStyle/>
          <a:p>
            <a:r>
              <a:rPr lang="en-US" smtClean="0"/>
              <a:t>Prepared by GIS  V 4.5 SUPPORT</a:t>
            </a:r>
            <a:endParaRPr lang="en-US"/>
          </a:p>
        </p:txBody>
      </p:sp>
      <p:sp>
        <p:nvSpPr>
          <p:cNvPr id="5" name="Slide Number Placeholder 4"/>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539F1-38C9-4043-B949-08BD8D40B40E}" type="datetime1">
              <a:rPr lang="en-US" smtClean="0"/>
              <a:t>9/25/2018</a:t>
            </a:fld>
            <a:endParaRPr lang="en-US"/>
          </a:p>
        </p:txBody>
      </p:sp>
      <p:sp>
        <p:nvSpPr>
          <p:cNvPr id="3" name="Footer Placeholder 2"/>
          <p:cNvSpPr>
            <a:spLocks noGrp="1"/>
          </p:cNvSpPr>
          <p:nvPr>
            <p:ph type="ftr" sz="quarter" idx="11"/>
          </p:nvPr>
        </p:nvSpPr>
        <p:spPr/>
        <p:txBody>
          <a:bodyPr/>
          <a:lstStyle/>
          <a:p>
            <a:r>
              <a:rPr lang="en-US" smtClean="0"/>
              <a:t>Prepared by GIS  V 4.5 SUPPORT</a:t>
            </a:r>
            <a:endParaRPr lang="en-US"/>
          </a:p>
        </p:txBody>
      </p:sp>
      <p:sp>
        <p:nvSpPr>
          <p:cNvPr id="4" name="Slide Number Placeholder 3"/>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DD0AE1-50FA-4E91-803D-98E04BCBB928}"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
        <p:nvSpPr>
          <p:cNvPr id="7" name="Slide Number Placeholder 6"/>
          <p:cNvSpPr>
            <a:spLocks noGrp="1"/>
          </p:cNvSpPr>
          <p:nvPr>
            <p:ph type="sldNum" sz="quarter" idx="12"/>
          </p:nvPr>
        </p:nvSpPr>
        <p:spPr/>
        <p:txBody>
          <a:bodyPr/>
          <a:lstStyle/>
          <a:p>
            <a:fld id="{E55D183C-6EB2-4835-8A38-4117402E77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433219-FC0B-4373-A816-8969F3603321}"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5D183C-6EB2-4835-8A38-4117402E77E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1D2220-565B-4A03-BEBA-73992CB79789}" type="datetime1">
              <a:rPr lang="en-US" smtClean="0"/>
              <a:t>9/25/2018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Prepared by GIS  V 4.5 SUPPORT</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5D183C-6EB2-4835-8A38-4117402E77E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support@turnkeyafric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ZENDESK</a:t>
            </a:r>
            <a:r>
              <a:rPr lang="en-US" dirty="0"/>
              <a:t/>
            </a:r>
            <a:br>
              <a:rPr lang="en-US" dirty="0"/>
            </a:br>
            <a:endParaRPr lang="en-US" dirty="0"/>
          </a:p>
        </p:txBody>
      </p:sp>
      <p:sp>
        <p:nvSpPr>
          <p:cNvPr id="3" name="Subtitle 2"/>
          <p:cNvSpPr>
            <a:spLocks noGrp="1"/>
          </p:cNvSpPr>
          <p:nvPr>
            <p:ph type="subTitle" idx="1"/>
          </p:nvPr>
        </p:nvSpPr>
        <p:spPr>
          <a:xfrm>
            <a:off x="1295400" y="3048000"/>
            <a:ext cx="6934200" cy="2667000"/>
          </a:xfrm>
        </p:spPr>
        <p:txBody>
          <a:bodyPr>
            <a:normAutofit/>
          </a:bodyPr>
          <a:lstStyle/>
          <a:p>
            <a:r>
              <a:rPr lang="en-US" dirty="0" smtClean="0"/>
              <a:t>Zendesk is a tool we use to manage client incidents.(service desk)</a:t>
            </a:r>
          </a:p>
          <a:p>
            <a:endParaRPr lang="en-US" dirty="0"/>
          </a:p>
        </p:txBody>
      </p:sp>
      <p:sp>
        <p:nvSpPr>
          <p:cNvPr id="4" name="Date Placeholder 3"/>
          <p:cNvSpPr>
            <a:spLocks noGrp="1"/>
          </p:cNvSpPr>
          <p:nvPr>
            <p:ph type="dt" sz="half" idx="10"/>
          </p:nvPr>
        </p:nvSpPr>
        <p:spPr/>
        <p:txBody>
          <a:bodyPr/>
          <a:lstStyle/>
          <a:p>
            <a:fld id="{339FB1FA-5003-4D8D-AE41-FE9AB9016C09}"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
            <a:ext cx="15525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78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the Support agent interface</a:t>
            </a:r>
            <a:endParaRPr lang="en-US" dirty="0"/>
          </a:p>
        </p:txBody>
      </p:sp>
      <p:sp>
        <p:nvSpPr>
          <p:cNvPr id="3" name="Content Placeholder 2"/>
          <p:cNvSpPr>
            <a:spLocks noGrp="1"/>
          </p:cNvSpPr>
          <p:nvPr>
            <p:ph idx="1"/>
          </p:nvPr>
        </p:nvSpPr>
        <p:spPr/>
        <p:txBody>
          <a:bodyPr/>
          <a:lstStyle/>
          <a:p>
            <a:pPr marL="457200" lvl="1" indent="0">
              <a:buNone/>
            </a:pPr>
            <a:r>
              <a:rPr lang="en-US" sz="1800" b="1" dirty="0" smtClean="0"/>
              <a:t>Side Bar</a:t>
            </a:r>
            <a:endParaRPr lang="en-US" sz="1800" b="1" dirty="0"/>
          </a:p>
          <a:p>
            <a:pPr lvl="1"/>
            <a:r>
              <a:rPr lang="en-US" sz="1800" b="1" dirty="0" smtClean="0"/>
              <a:t>Admin</a:t>
            </a:r>
            <a:r>
              <a:rPr lang="en-US" sz="1800" dirty="0"/>
              <a:t>: Displays the Admin home page, where you can find the tools you need to configure Zendesk Support and view your current setup. Agents can view a version of the Admin page tailored to their permissions.</a:t>
            </a:r>
          </a:p>
          <a:p>
            <a:endParaRPr lang="en-US" sz="1800" dirty="0"/>
          </a:p>
          <a:p>
            <a:pPr lvl="0"/>
            <a:r>
              <a:rPr lang="en-US" sz="1800" b="1" dirty="0"/>
              <a:t>The top toolbar-</a:t>
            </a:r>
            <a:r>
              <a:rPr lang="en-US" sz="1800" dirty="0"/>
              <a:t>area at the top of the interface, with tabs to open and move between tickets, as well as quick links to search and other apps.</a:t>
            </a:r>
          </a:p>
          <a:p>
            <a:pPr lvl="0"/>
            <a:endParaRPr lang="en-US" sz="1800" dirty="0"/>
          </a:p>
          <a:p>
            <a:pPr lvl="0"/>
            <a:r>
              <a:rPr lang="en-US" sz="1800" b="1" dirty="0"/>
              <a:t>The main window-</a:t>
            </a:r>
            <a:r>
              <a:rPr lang="en-US" sz="1800" dirty="0"/>
              <a:t>where most of your content is displayed</a:t>
            </a:r>
            <a:endParaRPr lang="en-US" sz="1800" b="1" dirty="0"/>
          </a:p>
          <a:p>
            <a:pPr lvl="0"/>
            <a:r>
              <a:rPr lang="en-US" sz="1800" dirty="0"/>
              <a:t>The apps panel</a:t>
            </a:r>
          </a:p>
          <a:p>
            <a:endParaRPr lang="en-US" sz="1800" dirty="0"/>
          </a:p>
          <a:p>
            <a:endParaRPr lang="en-US" dirty="0"/>
          </a:p>
        </p:txBody>
      </p:sp>
      <p:sp>
        <p:nvSpPr>
          <p:cNvPr id="4" name="Date Placeholder 3"/>
          <p:cNvSpPr>
            <a:spLocks noGrp="1"/>
          </p:cNvSpPr>
          <p:nvPr>
            <p:ph type="dt" sz="half" idx="10"/>
          </p:nvPr>
        </p:nvSpPr>
        <p:spPr/>
        <p:txBody>
          <a:bodyPr/>
          <a:lstStyle/>
          <a:p>
            <a:fld id="{7FF84FB8-08D7-4EB8-8E55-53795F78AFC3}"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132302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below</a:t>
            </a:r>
            <a:endParaRPr lang="en-US" dirty="0"/>
          </a:p>
        </p:txBody>
      </p:sp>
      <p:sp>
        <p:nvSpPr>
          <p:cNvPr id="3" name="Content Placeholder 2"/>
          <p:cNvSpPr>
            <a:spLocks noGrp="1"/>
          </p:cNvSpPr>
          <p:nvPr>
            <p:ph idx="1"/>
          </p:nvPr>
        </p:nvSpPr>
        <p:spPr/>
        <p:txBody>
          <a:bodyPr/>
          <a:lstStyle/>
          <a:p>
            <a:pPr marL="3200400" lvl="7" indent="0">
              <a:buNone/>
            </a:pPr>
            <a:r>
              <a:rPr lang="en-US" dirty="0" smtClean="0">
                <a:solidFill>
                  <a:srgbClr val="FF0000"/>
                </a:solidFill>
              </a:rPr>
              <a:t>	Tool </a:t>
            </a:r>
            <a:r>
              <a:rPr lang="en-US" dirty="0">
                <a:solidFill>
                  <a:srgbClr val="FF0000"/>
                </a:solidFill>
              </a:rPr>
              <a:t>bar</a:t>
            </a:r>
          </a:p>
          <a:p>
            <a:r>
              <a:rPr lang="en-US" sz="1100" dirty="0" smtClean="0">
                <a:solidFill>
                  <a:srgbClr val="FF0000"/>
                </a:solidFill>
              </a:rPr>
              <a:t>Side bar</a:t>
            </a:r>
            <a:endParaRPr lang="en-US" sz="1100" dirty="0">
              <a:solidFill>
                <a:srgbClr val="FF0000"/>
              </a:solidFill>
            </a:endParaRPr>
          </a:p>
        </p:txBody>
      </p:sp>
      <p:sp>
        <p:nvSpPr>
          <p:cNvPr id="17" name="Date Placeholder 16"/>
          <p:cNvSpPr>
            <a:spLocks noGrp="1"/>
          </p:cNvSpPr>
          <p:nvPr>
            <p:ph type="dt" sz="half" idx="10"/>
          </p:nvPr>
        </p:nvSpPr>
        <p:spPr/>
        <p:txBody>
          <a:bodyPr/>
          <a:lstStyle/>
          <a:p>
            <a:fld id="{D85B7CEE-3CE4-4EF4-8936-C74EC54EF01E}" type="datetime1">
              <a:rPr lang="en-US" smtClean="0"/>
              <a:t>9/25/2018</a:t>
            </a:fld>
            <a:endParaRPr lang="en-US"/>
          </a:p>
        </p:txBody>
      </p:sp>
      <p:sp>
        <p:nvSpPr>
          <p:cNvPr id="18" name="Footer Placeholder 17"/>
          <p:cNvSpPr>
            <a:spLocks noGrp="1"/>
          </p:cNvSpPr>
          <p:nvPr>
            <p:ph type="ftr" sz="quarter" idx="11"/>
          </p:nvPr>
        </p:nvSpPr>
        <p:spPr/>
        <p:txBody>
          <a:bodyPr/>
          <a:lstStyle/>
          <a:p>
            <a:r>
              <a:rPr lang="en-US" smtClean="0"/>
              <a:t>Prepared by GIS  V 4.5 SUPPORT</a:t>
            </a:r>
            <a:endParaRPr lang="en-US"/>
          </a:p>
        </p:txBody>
      </p:sp>
      <p:pic>
        <p:nvPicPr>
          <p:cNvPr id="4" name="Picture 3"/>
          <p:cNvPicPr/>
          <p:nvPr/>
        </p:nvPicPr>
        <p:blipFill>
          <a:blip r:embed="rId2"/>
          <a:stretch>
            <a:fillRect/>
          </a:stretch>
        </p:blipFill>
        <p:spPr>
          <a:xfrm>
            <a:off x="609600" y="2438400"/>
            <a:ext cx="8077200" cy="3581400"/>
          </a:xfrm>
          <a:prstGeom prst="rect">
            <a:avLst/>
          </a:prstGeom>
        </p:spPr>
      </p:pic>
      <p:cxnSp>
        <p:nvCxnSpPr>
          <p:cNvPr id="6" name="Straight Arrow Connector 5"/>
          <p:cNvCxnSpPr/>
          <p:nvPr/>
        </p:nvCxnSpPr>
        <p:spPr>
          <a:xfrm>
            <a:off x="5029200" y="1981200"/>
            <a:ext cx="3200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76300" y="2133600"/>
            <a:ext cx="1905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48945" y="4904509"/>
            <a:ext cx="533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48945" y="6019800"/>
            <a:ext cx="1537855" cy="369332"/>
          </a:xfrm>
          <a:prstGeom prst="rect">
            <a:avLst/>
          </a:prstGeom>
          <a:noFill/>
        </p:spPr>
        <p:txBody>
          <a:bodyPr wrap="square" rtlCol="0">
            <a:spAutoFit/>
          </a:bodyPr>
          <a:lstStyle/>
          <a:p>
            <a:r>
              <a:rPr lang="en-US" dirty="0" smtClean="0">
                <a:solidFill>
                  <a:srgbClr val="FF0000"/>
                </a:solidFill>
              </a:rPr>
              <a:t>Main window</a:t>
            </a:r>
            <a:endParaRPr lang="en-US" dirty="0">
              <a:solidFill>
                <a:srgbClr val="FF0000"/>
              </a:solidFill>
            </a:endParaRPr>
          </a:p>
        </p:txBody>
      </p:sp>
    </p:spTree>
    <p:extLst>
      <p:ext uri="{BB962C8B-B14F-4D97-AF65-F5344CB8AC3E}">
        <p14:creationId xmlns:p14="http://schemas.microsoft.com/office/powerpoint/2010/main" val="1032140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Window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35480"/>
            <a:ext cx="8229600" cy="4389120"/>
          </a:xfrm>
        </p:spPr>
      </p:pic>
      <p:sp>
        <p:nvSpPr>
          <p:cNvPr id="5" name="Date Placeholder 4"/>
          <p:cNvSpPr>
            <a:spLocks noGrp="1"/>
          </p:cNvSpPr>
          <p:nvPr>
            <p:ph type="dt" sz="half" idx="10"/>
          </p:nvPr>
        </p:nvSpPr>
        <p:spPr/>
        <p:txBody>
          <a:bodyPr/>
          <a:lstStyle/>
          <a:p>
            <a:fld id="{94633C3B-A1EB-4E80-A821-6CA2BD11855E}"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1570364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Window</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information displayed on your ticket can vary, again, depending on your setup. The sections below describe some of the more common elements you may run into.</a:t>
            </a:r>
          </a:p>
          <a:p>
            <a:r>
              <a:rPr lang="en-US" b="1" dirty="0"/>
              <a:t>Properties panel</a:t>
            </a:r>
            <a:endParaRPr lang="en-US" dirty="0"/>
          </a:p>
          <a:p>
            <a:pPr lvl="1"/>
            <a:r>
              <a:rPr lang="en-US" dirty="0"/>
              <a:t>Down the left side of the window, you'll see the </a:t>
            </a:r>
            <a:r>
              <a:rPr lang="en-US" b="1" dirty="0"/>
              <a:t>Properties panel</a:t>
            </a:r>
            <a:r>
              <a:rPr lang="en-US" dirty="0"/>
              <a:t>. The fields displayed here contain metadata about the ticket. These fields, including their field type (drop-down, text entry, and the like) are defined on the Admin Home page. </a:t>
            </a:r>
          </a:p>
          <a:p>
            <a:r>
              <a:rPr lang="en-US" b="1" dirty="0"/>
              <a:t>Ticket toolbar</a:t>
            </a:r>
            <a:endParaRPr lang="en-US" dirty="0"/>
          </a:p>
          <a:p>
            <a:pPr lvl="1"/>
            <a:r>
              <a:rPr lang="en-US" dirty="0"/>
              <a:t>Along the top of the ticket is the </a:t>
            </a:r>
            <a:r>
              <a:rPr lang="en-US" b="1" dirty="0"/>
              <a:t>Ticket toolbar,</a:t>
            </a:r>
            <a:r>
              <a:rPr lang="en-US" dirty="0"/>
              <a:t> displaying a series of labels containing information about the ticket and who submitted it:</a:t>
            </a:r>
          </a:p>
          <a:p>
            <a:endParaRPr lang="en-US" dirty="0"/>
          </a:p>
        </p:txBody>
      </p:sp>
      <p:sp>
        <p:nvSpPr>
          <p:cNvPr id="4" name="Date Placeholder 3"/>
          <p:cNvSpPr>
            <a:spLocks noGrp="1"/>
          </p:cNvSpPr>
          <p:nvPr>
            <p:ph type="dt" sz="half" idx="10"/>
          </p:nvPr>
        </p:nvSpPr>
        <p:spPr/>
        <p:txBody>
          <a:bodyPr/>
          <a:lstStyle/>
          <a:p>
            <a:fld id="{6D1CE119-A504-460B-9453-08F3C4385997}"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1431174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3410712"/>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sz="3600" b="1" dirty="0" smtClean="0">
                <a:latin typeface="Georgia" panose="02040502050405020303" pitchFamily="18" charset="0"/>
              </a:rPr>
              <a:t>Ticket </a:t>
            </a:r>
            <a:r>
              <a:rPr lang="en-US" sz="3600" b="1" dirty="0">
                <a:latin typeface="Georgia" panose="02040502050405020303" pitchFamily="18" charset="0"/>
              </a:rPr>
              <a:t>toolbar</a:t>
            </a:r>
            <a:r>
              <a:rPr lang="en-US" sz="3600" dirty="0">
                <a:latin typeface="Georgia" panose="02040502050405020303" pitchFamily="18" charset="0"/>
              </a:rPr>
              <a:t/>
            </a:r>
            <a:br>
              <a:rPr lang="en-US" sz="3600" dirty="0">
                <a:latin typeface="Georgia" panose="02040502050405020303" pitchFamily="18" charset="0"/>
              </a:rPr>
            </a:br>
            <a:r>
              <a:rPr lang="en-US" sz="3600" dirty="0">
                <a:latin typeface="Georgia" panose="02040502050405020303" pitchFamily="18" charset="0"/>
              </a:rPr>
              <a:t>Along the top of the ticket is the </a:t>
            </a:r>
            <a:r>
              <a:rPr lang="en-US" sz="3600" b="1" dirty="0">
                <a:latin typeface="Georgia" panose="02040502050405020303" pitchFamily="18" charset="0"/>
              </a:rPr>
              <a:t>Ticket toolbar,</a:t>
            </a:r>
            <a:r>
              <a:rPr lang="en-US" sz="3600" dirty="0">
                <a:latin typeface="Georgia" panose="02040502050405020303" pitchFamily="18" charset="0"/>
              </a:rPr>
              <a:t> </a:t>
            </a:r>
            <a:r>
              <a:rPr lang="en-US" sz="3600" dirty="0" smtClean="0">
                <a:latin typeface="Georgia" panose="02040502050405020303" pitchFamily="18" charset="0"/>
              </a:rPr>
              <a:t>displaying </a:t>
            </a:r>
            <a:r>
              <a:rPr lang="en-US" sz="3600" dirty="0">
                <a:latin typeface="Georgia" panose="02040502050405020303" pitchFamily="18" charset="0"/>
              </a:rPr>
              <a:t>a series of labels containing information about the ticket and who submitted it:</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4191000"/>
            <a:ext cx="4782217" cy="1590897"/>
          </a:xfrm>
        </p:spPr>
      </p:pic>
      <p:sp>
        <p:nvSpPr>
          <p:cNvPr id="5" name="Date Placeholder 4"/>
          <p:cNvSpPr>
            <a:spLocks noGrp="1"/>
          </p:cNvSpPr>
          <p:nvPr>
            <p:ph type="dt" sz="half" idx="10"/>
          </p:nvPr>
        </p:nvSpPr>
        <p:spPr/>
        <p:txBody>
          <a:bodyPr/>
          <a:lstStyle/>
          <a:p>
            <a:fld id="{026B5A00-7D19-4772-9E78-266610222F59}"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976778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Ticket toolbar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Organization</a:t>
            </a:r>
            <a:r>
              <a:rPr lang="en-US" dirty="0"/>
              <a:t> is the name of the organization the ticket submitter belongs to. Clicking this label takes you to a list of all tickets submitted from this organization.</a:t>
            </a:r>
          </a:p>
          <a:p>
            <a:pPr lvl="0"/>
            <a:r>
              <a:rPr lang="en-US" b="1" dirty="0"/>
              <a:t>User</a:t>
            </a:r>
            <a:r>
              <a:rPr lang="en-US" dirty="0"/>
              <a:t> is the name of the person who submitted the ticket. Clicking this label takes you to a list of all the tickets submitted by this person.</a:t>
            </a:r>
          </a:p>
          <a:p>
            <a:pPr lvl="0"/>
            <a:r>
              <a:rPr lang="en-US" b="1" dirty="0"/>
              <a:t>Ticket info</a:t>
            </a:r>
            <a:r>
              <a:rPr lang="en-US" dirty="0"/>
              <a:t> displays the ticket status, type, and number.</a:t>
            </a:r>
          </a:p>
          <a:p>
            <a:pPr lvl="0"/>
            <a:r>
              <a:rPr lang="en-US" b="1" dirty="0"/>
              <a:t>Next ticket </a:t>
            </a:r>
            <a:r>
              <a:rPr lang="en-US" dirty="0"/>
              <a:t>scrolls you to the next ticket in your selected view.</a:t>
            </a:r>
          </a:p>
          <a:p>
            <a:pPr lvl="0"/>
            <a:r>
              <a:rPr lang="en-US" dirty="0"/>
              <a:t>The </a:t>
            </a:r>
            <a:r>
              <a:rPr lang="en-US" b="1" dirty="0"/>
              <a:t>Apps button </a:t>
            </a:r>
            <a:r>
              <a:rPr lang="en-US" dirty="0"/>
              <a:t>opens a panel listing all of your available apps.</a:t>
            </a:r>
          </a:p>
          <a:p>
            <a:endParaRPr lang="en-US" dirty="0"/>
          </a:p>
        </p:txBody>
      </p:sp>
      <p:sp>
        <p:nvSpPr>
          <p:cNvPr id="4" name="Date Placeholder 3"/>
          <p:cNvSpPr>
            <a:spLocks noGrp="1"/>
          </p:cNvSpPr>
          <p:nvPr>
            <p:ph type="dt" sz="half" idx="10"/>
          </p:nvPr>
        </p:nvSpPr>
        <p:spPr/>
        <p:txBody>
          <a:bodyPr/>
          <a:lstStyle/>
          <a:p>
            <a:fld id="{53A1B2D7-0B19-4100-8677-A62C9694BFD7}"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224475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Ticket header</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Below </a:t>
            </a:r>
            <a:r>
              <a:rPr lang="en-US" dirty="0"/>
              <a:t>the Ticket toolbar is the </a:t>
            </a:r>
            <a:r>
              <a:rPr lang="en-US" b="1" dirty="0"/>
              <a:t>Ticket header</a:t>
            </a:r>
            <a:r>
              <a:rPr lang="en-US" dirty="0"/>
              <a:t>. Here, you'll see a number of items conveying additional information about the ticket:</a:t>
            </a:r>
          </a:p>
          <a:p>
            <a:pPr lvl="0"/>
            <a:r>
              <a:rPr lang="en-US" b="1" dirty="0"/>
              <a:t>Subject</a:t>
            </a:r>
            <a:r>
              <a:rPr lang="en-US" dirty="0"/>
              <a:t> is the title given to the ticket. You can edit this by clicking on the subject and entering a new one.</a:t>
            </a:r>
          </a:p>
          <a:p>
            <a:pPr lvl="0"/>
            <a:r>
              <a:rPr lang="en-US" b="1" dirty="0"/>
              <a:t>Requester</a:t>
            </a:r>
            <a:r>
              <a:rPr lang="en-US" dirty="0"/>
              <a:t> is the name of the user who submitted the ticket. You can change this by clicking the </a:t>
            </a:r>
            <a:r>
              <a:rPr lang="en-US" b="1" dirty="0"/>
              <a:t>change</a:t>
            </a:r>
            <a:r>
              <a:rPr lang="en-US" dirty="0"/>
              <a:t> link.</a:t>
            </a:r>
          </a:p>
          <a:p>
            <a:pPr lvl="0"/>
            <a:r>
              <a:rPr lang="en-US" b="1" dirty="0"/>
              <a:t>SLA </a:t>
            </a:r>
            <a:r>
              <a:rPr lang="en-US" dirty="0"/>
              <a:t>displays any user-specific rules applied to the ticket. In the example above, tickets from this company must be solved within seven days, per the Service Level Agreement. Hovering your mouse over the rule displays the date by which the ticket must be solved.</a:t>
            </a:r>
          </a:p>
          <a:p>
            <a:pPr lvl="0"/>
            <a:r>
              <a:rPr lang="en-US" b="1" dirty="0"/>
              <a:t>Ticket options </a:t>
            </a:r>
            <a:r>
              <a:rPr lang="en-US" dirty="0"/>
              <a:t>is a drop-down menu displaying actions you can take on the ticket.</a:t>
            </a:r>
          </a:p>
          <a:p>
            <a:endParaRPr lang="en-US" dirty="0"/>
          </a:p>
        </p:txBody>
      </p:sp>
      <p:sp>
        <p:nvSpPr>
          <p:cNvPr id="4" name="Date Placeholder 3"/>
          <p:cNvSpPr>
            <a:spLocks noGrp="1"/>
          </p:cNvSpPr>
          <p:nvPr>
            <p:ph type="dt" sz="half" idx="10"/>
          </p:nvPr>
        </p:nvSpPr>
        <p:spPr/>
        <p:txBody>
          <a:bodyPr/>
          <a:lstStyle/>
          <a:p>
            <a:fld id="{0149D730-CA67-4C54-B8AE-58758CB99445}"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3203170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Ticket </a:t>
            </a:r>
            <a:r>
              <a:rPr lang="en-US" b="1" dirty="0" smtClean="0"/>
              <a:t>header</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930" y="2819400"/>
            <a:ext cx="5739783" cy="1672519"/>
          </a:xfrm>
        </p:spPr>
      </p:pic>
      <p:sp>
        <p:nvSpPr>
          <p:cNvPr id="5" name="Date Placeholder 4"/>
          <p:cNvSpPr>
            <a:spLocks noGrp="1"/>
          </p:cNvSpPr>
          <p:nvPr>
            <p:ph type="dt" sz="half" idx="10"/>
          </p:nvPr>
        </p:nvSpPr>
        <p:spPr/>
        <p:txBody>
          <a:bodyPr/>
          <a:lstStyle/>
          <a:p>
            <a:fld id="{6F16CBA1-A702-4D7E-A23D-7C9214079204}"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301390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Ticket header</a:t>
            </a:r>
            <a:endParaRPr lang="en-US" dirty="0"/>
          </a:p>
        </p:txBody>
      </p:sp>
      <p:sp>
        <p:nvSpPr>
          <p:cNvPr id="3" name="Content Placeholder 2"/>
          <p:cNvSpPr>
            <a:spLocks noGrp="1"/>
          </p:cNvSpPr>
          <p:nvPr>
            <p:ph idx="1"/>
          </p:nvPr>
        </p:nvSpPr>
        <p:spPr/>
        <p:txBody>
          <a:bodyPr/>
          <a:lstStyle/>
          <a:p>
            <a:r>
              <a:rPr lang="en-US" dirty="0"/>
              <a:t>Below the Ticket toolbar is the </a:t>
            </a:r>
            <a:r>
              <a:rPr lang="en-US" b="1" dirty="0"/>
              <a:t>Ticket header</a:t>
            </a:r>
            <a:r>
              <a:rPr lang="en-US" dirty="0"/>
              <a:t>. Here, you'll see a number of items conveying additional information about the ticket:</a:t>
            </a:r>
          </a:p>
          <a:p>
            <a:endParaRPr lang="en-US" dirty="0"/>
          </a:p>
        </p:txBody>
      </p:sp>
      <p:sp>
        <p:nvSpPr>
          <p:cNvPr id="4" name="Date Placeholder 3"/>
          <p:cNvSpPr>
            <a:spLocks noGrp="1"/>
          </p:cNvSpPr>
          <p:nvPr>
            <p:ph type="dt" sz="half" idx="10"/>
          </p:nvPr>
        </p:nvSpPr>
        <p:spPr/>
        <p:txBody>
          <a:bodyPr/>
          <a:lstStyle/>
          <a:p>
            <a:fld id="{C23BEFDE-5851-4850-8367-B7F15E5FBD2A}"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2772199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Ticket header</a:t>
            </a:r>
            <a:endParaRPr lang="en-US" dirty="0"/>
          </a:p>
        </p:txBody>
      </p:sp>
      <p:sp>
        <p:nvSpPr>
          <p:cNvPr id="3" name="Content Placeholder 2"/>
          <p:cNvSpPr>
            <a:spLocks noGrp="1"/>
          </p:cNvSpPr>
          <p:nvPr>
            <p:ph idx="1"/>
          </p:nvPr>
        </p:nvSpPr>
        <p:spPr/>
        <p:txBody>
          <a:bodyPr>
            <a:normAutofit fontScale="92500"/>
          </a:bodyPr>
          <a:lstStyle/>
          <a:p>
            <a:pPr lvl="0"/>
            <a:r>
              <a:rPr lang="en-US" b="1" dirty="0"/>
              <a:t>Subject</a:t>
            </a:r>
            <a:r>
              <a:rPr lang="en-US" dirty="0"/>
              <a:t> is the title given to the ticket. You can edit this by clicking on the subject and entering a new one.</a:t>
            </a:r>
          </a:p>
          <a:p>
            <a:pPr lvl="0"/>
            <a:r>
              <a:rPr lang="en-US" b="1" dirty="0"/>
              <a:t>Requester</a:t>
            </a:r>
            <a:r>
              <a:rPr lang="en-US" dirty="0"/>
              <a:t> is the name of the user who submitted the ticket. You can change this by clicking the </a:t>
            </a:r>
            <a:r>
              <a:rPr lang="en-US" b="1" dirty="0"/>
              <a:t>change</a:t>
            </a:r>
            <a:r>
              <a:rPr lang="en-US" dirty="0"/>
              <a:t> link.</a:t>
            </a:r>
          </a:p>
          <a:p>
            <a:pPr lvl="0"/>
            <a:r>
              <a:rPr lang="en-US" b="1" dirty="0"/>
              <a:t>SLA </a:t>
            </a:r>
            <a:r>
              <a:rPr lang="en-US" dirty="0"/>
              <a:t>displays any user-specific rules applied to the ticket. In the example above, tickets from this company must be solved within seven days, per the Service Level Agreement. Hovering your mouse over the rule displays the date by which the ticket must be solved.</a:t>
            </a:r>
          </a:p>
          <a:p>
            <a:pPr lvl="0"/>
            <a:r>
              <a:rPr lang="en-US" b="1" dirty="0"/>
              <a:t>Ticket options </a:t>
            </a:r>
            <a:r>
              <a:rPr lang="en-US" dirty="0"/>
              <a:t>is a drop-down menu displaying actions you can take on the ticket.</a:t>
            </a:r>
          </a:p>
          <a:p>
            <a:endParaRPr lang="en-US" dirty="0"/>
          </a:p>
        </p:txBody>
      </p:sp>
      <p:sp>
        <p:nvSpPr>
          <p:cNvPr id="4" name="Date Placeholder 3"/>
          <p:cNvSpPr>
            <a:spLocks noGrp="1"/>
          </p:cNvSpPr>
          <p:nvPr>
            <p:ph type="dt" sz="half" idx="10"/>
          </p:nvPr>
        </p:nvSpPr>
        <p:spPr/>
        <p:txBody>
          <a:bodyPr/>
          <a:lstStyle/>
          <a:p>
            <a:fld id="{5C09E3A9-70EC-4883-8B2E-9E99A492383A}"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2326512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Zendesk ticket?</a:t>
            </a:r>
          </a:p>
        </p:txBody>
      </p:sp>
      <p:sp>
        <p:nvSpPr>
          <p:cNvPr id="3" name="Content Placeholder 2"/>
          <p:cNvSpPr>
            <a:spLocks noGrp="1"/>
          </p:cNvSpPr>
          <p:nvPr>
            <p:ph idx="1"/>
          </p:nvPr>
        </p:nvSpPr>
        <p:spPr/>
        <p:txBody>
          <a:bodyPr/>
          <a:lstStyle/>
          <a:p>
            <a:r>
              <a:rPr lang="en-US" dirty="0"/>
              <a:t>The user who is asking for support through a </a:t>
            </a:r>
            <a:r>
              <a:rPr lang="en-US" b="1" dirty="0"/>
              <a:t>ticket</a:t>
            </a:r>
            <a:r>
              <a:rPr lang="en-US" dirty="0"/>
              <a:t> is the requester. For most businesses that use </a:t>
            </a:r>
            <a:r>
              <a:rPr lang="en-US" b="1" dirty="0"/>
              <a:t>Zendesk</a:t>
            </a:r>
            <a:r>
              <a:rPr lang="en-US" dirty="0"/>
              <a:t> Support, the requester is a </a:t>
            </a:r>
            <a:r>
              <a:rPr lang="en-US" dirty="0" smtClean="0"/>
              <a:t>customer(</a:t>
            </a:r>
            <a:r>
              <a:rPr lang="en-US" dirty="0" err="1" smtClean="0"/>
              <a:t>E.g</a:t>
            </a:r>
            <a:r>
              <a:rPr lang="en-US" dirty="0" smtClean="0"/>
              <a:t> Heritage), </a:t>
            </a:r>
            <a:r>
              <a:rPr lang="en-US" dirty="0"/>
              <a:t>but requesters can also be agents in your </a:t>
            </a:r>
            <a:r>
              <a:rPr lang="en-US" b="1" dirty="0"/>
              <a:t>Zendesk</a:t>
            </a:r>
            <a:r>
              <a:rPr lang="en-US" dirty="0"/>
              <a:t> Support instance. The submitter is the user who created a </a:t>
            </a:r>
            <a:r>
              <a:rPr lang="en-US" b="1" dirty="0"/>
              <a:t>ticket</a:t>
            </a:r>
            <a:r>
              <a:rPr lang="en-US" dirty="0"/>
              <a:t>. By default, the requester of a </a:t>
            </a:r>
            <a:r>
              <a:rPr lang="en-US" b="1" dirty="0"/>
              <a:t>ticket</a:t>
            </a:r>
            <a:r>
              <a:rPr lang="en-US" dirty="0"/>
              <a:t> is the submitter.</a:t>
            </a:r>
            <a:endParaRPr lang="en-US" dirty="0"/>
          </a:p>
        </p:txBody>
      </p:sp>
      <p:sp>
        <p:nvSpPr>
          <p:cNvPr id="5" name="Date Placeholder 4"/>
          <p:cNvSpPr>
            <a:spLocks noGrp="1"/>
          </p:cNvSpPr>
          <p:nvPr>
            <p:ph type="dt" sz="half" idx="10"/>
          </p:nvPr>
        </p:nvSpPr>
        <p:spPr/>
        <p:txBody>
          <a:bodyPr/>
          <a:lstStyle/>
          <a:p>
            <a:fld id="{04E5D901-3EEB-47E4-9474-A164C3304B97}"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1443854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Comment type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a:t>Comment type</a:t>
            </a:r>
            <a:endParaRPr lang="en-US" dirty="0"/>
          </a:p>
          <a:p>
            <a:pPr lvl="1"/>
            <a:r>
              <a:rPr lang="en-US" dirty="0"/>
              <a:t>The Comment type allows you to select what kind of comment you want to leave on the ticket:</a:t>
            </a:r>
          </a:p>
          <a:p>
            <a:pPr lvl="1"/>
            <a:r>
              <a:rPr lang="en-US" dirty="0"/>
              <a:t>Click </a:t>
            </a:r>
            <a:r>
              <a:rPr lang="en-US" b="1" dirty="0"/>
              <a:t>Public reply </a:t>
            </a:r>
            <a:r>
              <a:rPr lang="en-US" dirty="0"/>
              <a:t>(the default selection) so your reply is visible to anyone viewing the ticket.</a:t>
            </a:r>
          </a:p>
          <a:p>
            <a:pPr lvl="1"/>
            <a:r>
              <a:rPr lang="en-US" dirty="0"/>
              <a:t>Click </a:t>
            </a:r>
            <a:r>
              <a:rPr lang="en-US" b="1" dirty="0"/>
              <a:t>Internal note </a:t>
            </a:r>
            <a:r>
              <a:rPr lang="en-US" dirty="0"/>
              <a:t>so your reply is visible only to other agents with permissions to view the ticket.</a:t>
            </a:r>
          </a:p>
          <a:p>
            <a:pPr lvl="1"/>
            <a:r>
              <a:rPr lang="en-US" dirty="0"/>
              <a:t>In line with the comment types, you may see one or both of the following optional buttons:</a:t>
            </a:r>
          </a:p>
          <a:p>
            <a:endParaRPr lang="en-US" dirty="0"/>
          </a:p>
        </p:txBody>
      </p:sp>
      <p:sp>
        <p:nvSpPr>
          <p:cNvPr id="4" name="Date Placeholder 3"/>
          <p:cNvSpPr>
            <a:spLocks noGrp="1"/>
          </p:cNvSpPr>
          <p:nvPr>
            <p:ph type="dt" sz="half" idx="10"/>
          </p:nvPr>
        </p:nvSpPr>
        <p:spPr/>
        <p:txBody>
          <a:bodyPr/>
          <a:lstStyle/>
          <a:p>
            <a:fld id="{2F580D6C-1170-4FB8-A6C3-6DAF6175B95F}"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2587495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Ticket conversation</a:t>
            </a:r>
            <a:endParaRPr lang="en-US" dirty="0"/>
          </a:p>
        </p:txBody>
      </p:sp>
      <p:sp>
        <p:nvSpPr>
          <p:cNvPr id="3" name="Content Placeholder 2"/>
          <p:cNvSpPr>
            <a:spLocks noGrp="1"/>
          </p:cNvSpPr>
          <p:nvPr>
            <p:ph idx="1"/>
          </p:nvPr>
        </p:nvSpPr>
        <p:spPr/>
        <p:txBody>
          <a:bodyPr/>
          <a:lstStyle/>
          <a:p>
            <a:r>
              <a:rPr lang="en-US" dirty="0" smtClean="0"/>
              <a:t>The </a:t>
            </a:r>
            <a:r>
              <a:rPr lang="en-US" b="1" dirty="0"/>
              <a:t>Ticket conversation</a:t>
            </a:r>
            <a:r>
              <a:rPr lang="en-US" dirty="0"/>
              <a:t> allows you to choose what information you want to view in the comment stream:</a:t>
            </a:r>
          </a:p>
          <a:p>
            <a:pPr marL="0" indent="0">
              <a:buNone/>
            </a:pPr>
            <a:r>
              <a:rPr lang="en-US" dirty="0"/>
              <a:t> </a:t>
            </a:r>
          </a:p>
          <a:p>
            <a:endParaRPr lang="en-US" dirty="0"/>
          </a:p>
        </p:txBody>
      </p:sp>
      <p:sp>
        <p:nvSpPr>
          <p:cNvPr id="5" name="Date Placeholder 4"/>
          <p:cNvSpPr>
            <a:spLocks noGrp="1"/>
          </p:cNvSpPr>
          <p:nvPr>
            <p:ph type="dt" sz="half" idx="10"/>
          </p:nvPr>
        </p:nvSpPr>
        <p:spPr/>
        <p:txBody>
          <a:bodyPr/>
          <a:lstStyle/>
          <a:p>
            <a:fld id="{8DF46B6B-5F6B-4E22-9739-A1583B3A4A8E}"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533711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593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Ticket conversation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Click the </a:t>
            </a:r>
            <a:r>
              <a:rPr lang="en-US" b="1" dirty="0"/>
              <a:t>Conversation drop-down</a:t>
            </a:r>
            <a:r>
              <a:rPr lang="en-US" dirty="0"/>
              <a:t> to choose what to display in the body of the ticket:</a:t>
            </a:r>
          </a:p>
          <a:p>
            <a:endParaRPr lang="en-US" dirty="0"/>
          </a:p>
        </p:txBody>
      </p:sp>
      <p:sp>
        <p:nvSpPr>
          <p:cNvPr id="5" name="Date Placeholder 4"/>
          <p:cNvSpPr>
            <a:spLocks noGrp="1"/>
          </p:cNvSpPr>
          <p:nvPr>
            <p:ph type="dt" sz="half" idx="10"/>
          </p:nvPr>
        </p:nvSpPr>
        <p:spPr/>
        <p:txBody>
          <a:bodyPr/>
          <a:lstStyle/>
          <a:p>
            <a:fld id="{558B3157-D454-4F1A-8096-237503D90DD6}" type="datetime1">
              <a:rPr lang="en-US" smtClean="0"/>
              <a:t>9/25/2018</a:t>
            </a:fld>
            <a:endParaRPr lang="en-US"/>
          </a:p>
        </p:txBody>
      </p:sp>
      <p:sp>
        <p:nvSpPr>
          <p:cNvPr id="6" name="Footer Placeholder 5"/>
          <p:cNvSpPr>
            <a:spLocks noGrp="1"/>
          </p:cNvSpPr>
          <p:nvPr>
            <p:ph type="ftr" sz="quarter" idx="11"/>
          </p:nvPr>
        </p:nvSpPr>
        <p:spPr/>
        <p:txBody>
          <a:bodyPr/>
          <a:lstStyle/>
          <a:p>
            <a:r>
              <a:rPr lang="en-US" smtClean="0"/>
              <a:t>Prepared by GIS  V 4.5 SUPPORT</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4" y="2714624"/>
            <a:ext cx="2809875" cy="165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195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Ticket conversation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US" b="1" dirty="0"/>
              <a:t>Conversation </a:t>
            </a:r>
            <a:r>
              <a:rPr lang="en-US" dirty="0"/>
              <a:t>displays only the communication between the agent and the customer, or the agent and other agents.</a:t>
            </a:r>
            <a:endParaRPr lang="en-US" sz="2800" dirty="0"/>
          </a:p>
          <a:p>
            <a:pPr lvl="0"/>
            <a:r>
              <a:rPr lang="en-US" b="1" dirty="0"/>
              <a:t>Events</a:t>
            </a:r>
            <a:r>
              <a:rPr lang="en-US" dirty="0"/>
              <a:t> displays all replies, status changes, and the like, applied to the ticket by an agent or a business rule.</a:t>
            </a:r>
            <a:endParaRPr lang="en-US" sz="2800" dirty="0"/>
          </a:p>
          <a:p>
            <a:r>
              <a:rPr lang="en-US" dirty="0"/>
              <a:t>Use the </a:t>
            </a:r>
            <a:r>
              <a:rPr lang="en-US" b="1" dirty="0"/>
              <a:t>Comment filters </a:t>
            </a:r>
            <a:r>
              <a:rPr lang="en-US" dirty="0"/>
              <a:t>to choose what type of comments to display in the comment stream:</a:t>
            </a:r>
            <a:endParaRPr lang="en-US" sz="2800" dirty="0"/>
          </a:p>
          <a:p>
            <a:pPr lvl="0"/>
            <a:r>
              <a:rPr lang="en-US" b="1" dirty="0"/>
              <a:t>All</a:t>
            </a:r>
            <a:r>
              <a:rPr lang="en-US" dirty="0"/>
              <a:t> (the default selection) displays all of the activity happening to a ticket, including (but not limited to): </a:t>
            </a:r>
            <a:endParaRPr lang="en-US" sz="2800" dirty="0"/>
          </a:p>
          <a:p>
            <a:pPr lvl="1"/>
            <a:r>
              <a:rPr lang="en-US" dirty="0"/>
              <a:t>Internal notes (highlighted in yellow in the comment stream)</a:t>
            </a:r>
            <a:endParaRPr lang="en-US" sz="2400" dirty="0"/>
          </a:p>
          <a:p>
            <a:pPr lvl="1"/>
            <a:r>
              <a:rPr lang="en-US" dirty="0"/>
              <a:t>Public comments</a:t>
            </a:r>
            <a:endParaRPr lang="en-US" sz="2400" dirty="0"/>
          </a:p>
          <a:p>
            <a:endParaRPr lang="en-US" dirty="0"/>
          </a:p>
        </p:txBody>
      </p:sp>
      <p:sp>
        <p:nvSpPr>
          <p:cNvPr id="4" name="Date Placeholder 3"/>
          <p:cNvSpPr>
            <a:spLocks noGrp="1"/>
          </p:cNvSpPr>
          <p:nvPr>
            <p:ph type="dt" sz="half" idx="10"/>
          </p:nvPr>
        </p:nvSpPr>
        <p:spPr/>
        <p:txBody>
          <a:bodyPr/>
          <a:lstStyle/>
          <a:p>
            <a:fld id="{5C27C39C-9214-4595-BA5D-120A81214DDD}"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2108907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sz="8000" dirty="0" smtClean="0"/>
              <a:t>END OF PRESENTATION</a:t>
            </a:r>
          </a:p>
          <a:p>
            <a:pPr marL="0" indent="0" algn="ctr">
              <a:buNone/>
            </a:pPr>
            <a:endParaRPr lang="en-US" sz="8000" dirty="0"/>
          </a:p>
        </p:txBody>
      </p:sp>
      <p:sp>
        <p:nvSpPr>
          <p:cNvPr id="4" name="Date Placeholder 3"/>
          <p:cNvSpPr>
            <a:spLocks noGrp="1"/>
          </p:cNvSpPr>
          <p:nvPr>
            <p:ph type="dt" sz="half" idx="10"/>
          </p:nvPr>
        </p:nvSpPr>
        <p:spPr/>
        <p:txBody>
          <a:bodyPr/>
          <a:lstStyle/>
          <a:p>
            <a:fld id="{CF1B3A50-9B9E-4541-84AB-2528ACCF8366}" type="datetime1">
              <a:rPr lang="en-US" smtClean="0"/>
              <a:t>9/25/2018</a:t>
            </a:fld>
            <a:endParaRPr lang="en-US"/>
          </a:p>
        </p:txBody>
      </p:sp>
      <p:sp>
        <p:nvSpPr>
          <p:cNvPr id="5" name="Footer Placeholder 4"/>
          <p:cNvSpPr>
            <a:spLocks noGrp="1"/>
          </p:cNvSpPr>
          <p:nvPr>
            <p:ph type="ftr" sz="quarter" idx="11"/>
          </p:nvPr>
        </p:nvSpPr>
        <p:spPr/>
        <p:txBody>
          <a:bodyPr/>
          <a:lstStyle/>
          <a:p>
            <a:r>
              <a:rPr lang="en-US" dirty="0" smtClean="0"/>
              <a:t>Prepared by GIS  V 4.5 SUPPORT TEAM</a:t>
            </a:r>
            <a:endParaRPr lang="en-US" dirty="0"/>
          </a:p>
        </p:txBody>
      </p:sp>
    </p:spTree>
    <p:extLst>
      <p:ext uri="{BB962C8B-B14F-4D97-AF65-F5344CB8AC3E}">
        <p14:creationId xmlns:p14="http://schemas.microsoft.com/office/powerpoint/2010/main" val="304930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Zendesk</a:t>
            </a:r>
            <a:br>
              <a:rPr lang="en-US" b="1" dirty="0"/>
            </a:br>
            <a:endParaRPr lang="en-US" dirty="0"/>
          </a:p>
        </p:txBody>
      </p:sp>
      <p:sp>
        <p:nvSpPr>
          <p:cNvPr id="3" name="Content Placeholder 2"/>
          <p:cNvSpPr>
            <a:spLocks noGrp="1"/>
          </p:cNvSpPr>
          <p:nvPr>
            <p:ph idx="1"/>
          </p:nvPr>
        </p:nvSpPr>
        <p:spPr/>
        <p:txBody>
          <a:bodyPr/>
          <a:lstStyle/>
          <a:p>
            <a:r>
              <a:rPr lang="en-US" b="1" dirty="0" smtClean="0"/>
              <a:t>Track </a:t>
            </a:r>
            <a:r>
              <a:rPr lang="en-US" b="1" dirty="0"/>
              <a:t>all client incidents</a:t>
            </a:r>
          </a:p>
          <a:p>
            <a:r>
              <a:rPr lang="en-US" b="1" dirty="0"/>
              <a:t>Ensure there is </a:t>
            </a:r>
            <a:r>
              <a:rPr lang="en-US" b="1" dirty="0" smtClean="0"/>
              <a:t>transparent on the work we have(backlog)</a:t>
            </a:r>
            <a:endParaRPr lang="en-US" b="1" dirty="0"/>
          </a:p>
          <a:p>
            <a:endParaRPr lang="en-US" dirty="0"/>
          </a:p>
        </p:txBody>
      </p:sp>
      <p:sp>
        <p:nvSpPr>
          <p:cNvPr id="4" name="Date Placeholder 3"/>
          <p:cNvSpPr>
            <a:spLocks noGrp="1"/>
          </p:cNvSpPr>
          <p:nvPr>
            <p:ph type="dt" sz="half" idx="10"/>
          </p:nvPr>
        </p:nvSpPr>
        <p:spPr/>
        <p:txBody>
          <a:bodyPr/>
          <a:lstStyle/>
          <a:p>
            <a:fld id="{C8329D7C-B9BE-40DD-83B9-A9B07728669E}"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78803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you need to do when a client transitions to support?</a:t>
            </a:r>
            <a:endParaRPr lang="en-US" dirty="0"/>
          </a:p>
        </p:txBody>
      </p:sp>
      <p:sp>
        <p:nvSpPr>
          <p:cNvPr id="3" name="Content Placeholder 2"/>
          <p:cNvSpPr>
            <a:spLocks noGrp="1"/>
          </p:cNvSpPr>
          <p:nvPr>
            <p:ph idx="1"/>
          </p:nvPr>
        </p:nvSpPr>
        <p:spPr/>
        <p:txBody>
          <a:bodyPr/>
          <a:lstStyle/>
          <a:p>
            <a:endParaRPr lang="en-US" dirty="0" smtClean="0"/>
          </a:p>
          <a:p>
            <a:pPr lvl="0"/>
            <a:r>
              <a:rPr lang="en-US" dirty="0" smtClean="0"/>
              <a:t>Ensure the organization has been added to zendesk and relevant support users have credentials to access. </a:t>
            </a:r>
          </a:p>
          <a:p>
            <a:endParaRPr lang="en-US" dirty="0" smtClean="0"/>
          </a:p>
          <a:p>
            <a:endParaRPr lang="en-US" dirty="0"/>
          </a:p>
        </p:txBody>
      </p:sp>
      <p:sp>
        <p:nvSpPr>
          <p:cNvPr id="4" name="Date Placeholder 3"/>
          <p:cNvSpPr>
            <a:spLocks noGrp="1"/>
          </p:cNvSpPr>
          <p:nvPr>
            <p:ph type="dt" sz="half" idx="10"/>
          </p:nvPr>
        </p:nvSpPr>
        <p:spPr/>
        <p:txBody>
          <a:bodyPr/>
          <a:lstStyle/>
          <a:p>
            <a:fld id="{18C11E5E-08BF-49AE-8C55-919A2061C575}"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370787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2163762"/>
          </a:xfrm>
        </p:spPr>
        <p:txBody>
          <a:bodyPr>
            <a:normAutofit fontScale="90000"/>
          </a:bodyPr>
          <a:lstStyle/>
          <a:p>
            <a:r>
              <a:rPr lang="en-US" b="1" dirty="0"/>
              <a:t>Ways of registering request to ZENDESK </a:t>
            </a:r>
            <a:r>
              <a:rPr lang="en-US" dirty="0"/>
              <a:t/>
            </a:r>
            <a:br>
              <a:rPr lang="en-US" dirty="0"/>
            </a:br>
            <a:endParaRPr lang="en-US" dirty="0"/>
          </a:p>
        </p:txBody>
      </p:sp>
      <p:sp>
        <p:nvSpPr>
          <p:cNvPr id="3" name="Content Placeholder 2"/>
          <p:cNvSpPr>
            <a:spLocks noGrp="1"/>
          </p:cNvSpPr>
          <p:nvPr>
            <p:ph idx="1"/>
          </p:nvPr>
        </p:nvSpPr>
        <p:spPr>
          <a:xfrm>
            <a:off x="457200" y="2819400"/>
            <a:ext cx="8229600" cy="3306763"/>
          </a:xfrm>
        </p:spPr>
        <p:txBody>
          <a:bodyPr/>
          <a:lstStyle/>
          <a:p>
            <a:pPr lvl="0"/>
            <a:r>
              <a:rPr lang="en-US" dirty="0"/>
              <a:t>Send a mail to </a:t>
            </a:r>
            <a:r>
              <a:rPr lang="en-US" u="sng" dirty="0">
                <a:hlinkClick r:id="rId2"/>
              </a:rPr>
              <a:t>support@turnkeyafrica.com</a:t>
            </a:r>
            <a:endParaRPr lang="en-US" dirty="0"/>
          </a:p>
          <a:p>
            <a:pPr lvl="0"/>
            <a:r>
              <a:rPr lang="en-US" dirty="0"/>
              <a:t>Client to log in to zendesk and register the request</a:t>
            </a:r>
          </a:p>
          <a:p>
            <a:endParaRPr lang="en-US" dirty="0"/>
          </a:p>
        </p:txBody>
      </p:sp>
      <p:sp>
        <p:nvSpPr>
          <p:cNvPr id="4" name="Date Placeholder 3"/>
          <p:cNvSpPr>
            <a:spLocks noGrp="1"/>
          </p:cNvSpPr>
          <p:nvPr>
            <p:ph type="dt" sz="half" idx="10"/>
          </p:nvPr>
        </p:nvSpPr>
        <p:spPr/>
        <p:txBody>
          <a:bodyPr/>
          <a:lstStyle/>
          <a:p>
            <a:fld id="{7E41A8C5-E70A-43ED-A21C-D8853B7826E4}"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354429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in zendesk</a:t>
            </a:r>
            <a:endParaRPr lang="en-US" b="1" dirty="0"/>
          </a:p>
        </p:txBody>
      </p:sp>
      <p:sp>
        <p:nvSpPr>
          <p:cNvPr id="3" name="Content Placeholder 2"/>
          <p:cNvSpPr>
            <a:spLocks noGrp="1"/>
          </p:cNvSpPr>
          <p:nvPr>
            <p:ph idx="1"/>
          </p:nvPr>
        </p:nvSpPr>
        <p:spPr/>
        <p:txBody>
          <a:bodyPr/>
          <a:lstStyle/>
          <a:p>
            <a:r>
              <a:rPr lang="en-US" dirty="0" smtClean="0"/>
              <a:t>New </a:t>
            </a:r>
            <a:endParaRPr lang="en-US" dirty="0" smtClean="0"/>
          </a:p>
          <a:p>
            <a:r>
              <a:rPr lang="en-US" dirty="0" smtClean="0"/>
              <a:t>Open</a:t>
            </a:r>
          </a:p>
          <a:p>
            <a:r>
              <a:rPr lang="en-US" dirty="0" smtClean="0"/>
              <a:t>Pending</a:t>
            </a:r>
          </a:p>
          <a:p>
            <a:r>
              <a:rPr lang="en-US" dirty="0" smtClean="0"/>
              <a:t>Closed</a:t>
            </a:r>
          </a:p>
          <a:p>
            <a:pPr marL="0" indent="0">
              <a:buNone/>
            </a:pPr>
            <a:endParaRPr lang="en-US" dirty="0"/>
          </a:p>
        </p:txBody>
      </p:sp>
      <p:sp>
        <p:nvSpPr>
          <p:cNvPr id="4" name="Date Placeholder 3"/>
          <p:cNvSpPr>
            <a:spLocks noGrp="1"/>
          </p:cNvSpPr>
          <p:nvPr>
            <p:ph type="dt" sz="half" idx="10"/>
          </p:nvPr>
        </p:nvSpPr>
        <p:spPr/>
        <p:txBody>
          <a:bodyPr/>
          <a:lstStyle/>
          <a:p>
            <a:fld id="{A9D48899-7534-4C2B-B789-2D01B33A329E}"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612099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fontScale="90000"/>
          </a:bodyPr>
          <a:lstStyle/>
          <a:p>
            <a:r>
              <a:rPr lang="en-US" dirty="0" smtClean="0"/>
              <a:t/>
            </a:r>
            <a:br>
              <a:rPr lang="en-US" dirty="0" smtClean="0"/>
            </a:br>
            <a:r>
              <a:rPr lang="en-US" dirty="0"/>
              <a:t/>
            </a:r>
            <a:br>
              <a:rPr lang="en-US" dirty="0"/>
            </a:br>
            <a:r>
              <a:rPr lang="en-US" b="1" dirty="0"/>
              <a:t>Critical things to make sure are observed in zendesk</a:t>
            </a:r>
            <a:endParaRPr lang="en-US" dirty="0"/>
          </a:p>
        </p:txBody>
      </p:sp>
      <p:sp>
        <p:nvSpPr>
          <p:cNvPr id="3" name="Content Placeholder 2"/>
          <p:cNvSpPr>
            <a:spLocks noGrp="1"/>
          </p:cNvSpPr>
          <p:nvPr>
            <p:ph idx="1"/>
          </p:nvPr>
        </p:nvSpPr>
        <p:spPr/>
        <p:txBody>
          <a:bodyPr>
            <a:normAutofit/>
          </a:bodyPr>
          <a:lstStyle/>
          <a:p>
            <a:pPr lvl="0"/>
            <a:r>
              <a:rPr lang="en-US" dirty="0"/>
              <a:t>SLA-Ensure issues are tagged to the right SLA</a:t>
            </a:r>
          </a:p>
          <a:p>
            <a:pPr lvl="1"/>
            <a:r>
              <a:rPr lang="en-US" dirty="0"/>
              <a:t>Urgent</a:t>
            </a:r>
          </a:p>
          <a:p>
            <a:pPr lvl="1"/>
            <a:r>
              <a:rPr lang="en-US" dirty="0"/>
              <a:t>High</a:t>
            </a:r>
          </a:p>
          <a:p>
            <a:pPr lvl="1"/>
            <a:r>
              <a:rPr lang="en-US" dirty="0"/>
              <a:t>Normal</a:t>
            </a:r>
          </a:p>
          <a:p>
            <a:pPr lvl="1"/>
            <a:r>
              <a:rPr lang="en-US" dirty="0"/>
              <a:t>Low</a:t>
            </a:r>
          </a:p>
          <a:p>
            <a:pPr lvl="0"/>
            <a:r>
              <a:rPr lang="en-US" dirty="0"/>
              <a:t>Response time</a:t>
            </a:r>
          </a:p>
          <a:p>
            <a:pPr lvl="1"/>
            <a:r>
              <a:rPr lang="en-US" dirty="0"/>
              <a:t>This is the time it takes to respond to request based on the urgency and SLA shared to the client</a:t>
            </a:r>
          </a:p>
          <a:p>
            <a:pPr marL="0" indent="0">
              <a:buNone/>
            </a:pPr>
            <a:r>
              <a:rPr lang="en-US" dirty="0"/>
              <a:t> </a:t>
            </a:r>
          </a:p>
          <a:p>
            <a:endParaRPr lang="en-US" b="1" dirty="0"/>
          </a:p>
        </p:txBody>
      </p:sp>
      <p:sp>
        <p:nvSpPr>
          <p:cNvPr id="4" name="Date Placeholder 3"/>
          <p:cNvSpPr>
            <a:spLocks noGrp="1"/>
          </p:cNvSpPr>
          <p:nvPr>
            <p:ph type="dt" sz="half" idx="10"/>
          </p:nvPr>
        </p:nvSpPr>
        <p:spPr/>
        <p:txBody>
          <a:bodyPr/>
          <a:lstStyle/>
          <a:p>
            <a:fld id="{562C3A87-6194-46BF-B134-128518083F5A}" type="datetime1">
              <a:rPr lang="en-US" smtClean="0"/>
              <a:t>9/25/2018</a:t>
            </a:fld>
            <a:endParaRPr lang="en-US"/>
          </a:p>
        </p:txBody>
      </p:sp>
      <p:sp>
        <p:nvSpPr>
          <p:cNvPr id="5" name="Footer Placeholder 4"/>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320486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Ensure all issues are tagged to a jira </a:t>
            </a:r>
            <a:r>
              <a:rPr lang="en-US" dirty="0" smtClean="0"/>
              <a:t>ticket and updated with right status</a:t>
            </a:r>
            <a:endParaRPr lang="en-US" dirty="0"/>
          </a:p>
          <a:p>
            <a:pPr lvl="0"/>
            <a:r>
              <a:rPr lang="en-US" dirty="0"/>
              <a:t>Ensure all issues which belongs to your site your are </a:t>
            </a:r>
            <a:r>
              <a:rPr lang="en-US" dirty="0" smtClean="0"/>
              <a:t>assigned</a:t>
            </a:r>
          </a:p>
          <a:p>
            <a:r>
              <a:rPr lang="en-US" dirty="0" smtClean="0"/>
              <a:t>Ensure all issues are tagged to a system</a:t>
            </a:r>
          </a:p>
          <a:p>
            <a:pPr lvl="0"/>
            <a:endParaRPr lang="en-US" dirty="0"/>
          </a:p>
          <a:p>
            <a:endParaRPr lang="en-US" dirty="0"/>
          </a:p>
        </p:txBody>
      </p:sp>
      <p:sp>
        <p:nvSpPr>
          <p:cNvPr id="2" name="Date Placeholder 1"/>
          <p:cNvSpPr>
            <a:spLocks noGrp="1"/>
          </p:cNvSpPr>
          <p:nvPr>
            <p:ph type="dt" sz="half" idx="10"/>
          </p:nvPr>
        </p:nvSpPr>
        <p:spPr/>
        <p:txBody>
          <a:bodyPr/>
          <a:lstStyle/>
          <a:p>
            <a:fld id="{77A5FA5B-C022-40E7-A424-B36182FBE8B3}" type="datetime1">
              <a:rPr lang="en-US" smtClean="0"/>
              <a:t>9/25/2018</a:t>
            </a:fld>
            <a:endParaRPr lang="en-US"/>
          </a:p>
        </p:txBody>
      </p:sp>
      <p:sp>
        <p:nvSpPr>
          <p:cNvPr id="4" name="Footer Placeholder 3"/>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670551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752600"/>
          </a:xfrm>
        </p:spPr>
        <p:txBody>
          <a:bodyPr>
            <a:normAutofit fontScale="90000"/>
          </a:bodyPr>
          <a:lstStyle/>
          <a:p>
            <a:r>
              <a:rPr lang="en-US" b="1" dirty="0"/>
              <a:t>Introduction to the Support agent interface </a:t>
            </a:r>
            <a:br>
              <a:rPr lang="en-US" b="1" dirty="0"/>
            </a:br>
            <a:endParaRPr lang="en-US" dirty="0"/>
          </a:p>
        </p:txBody>
      </p:sp>
      <p:sp>
        <p:nvSpPr>
          <p:cNvPr id="3" name="Content Placeholder 2"/>
          <p:cNvSpPr>
            <a:spLocks noGrp="1"/>
          </p:cNvSpPr>
          <p:nvPr>
            <p:ph idx="1"/>
          </p:nvPr>
        </p:nvSpPr>
        <p:spPr>
          <a:xfrm>
            <a:off x="381000" y="1600200"/>
            <a:ext cx="8305800" cy="4876800"/>
          </a:xfrm>
        </p:spPr>
        <p:txBody>
          <a:bodyPr>
            <a:noAutofit/>
          </a:bodyPr>
          <a:lstStyle/>
          <a:p>
            <a:r>
              <a:rPr lang="en-US" sz="1800" b="1" dirty="0" smtClean="0"/>
              <a:t>Agent Dashboard overview-When </a:t>
            </a:r>
            <a:r>
              <a:rPr lang="en-US" sz="1800" dirty="0" smtClean="0"/>
              <a:t>you </a:t>
            </a:r>
            <a:r>
              <a:rPr lang="en-US" sz="1800" dirty="0"/>
              <a:t>open Zendesk Support as an agent the agent Dashboard </a:t>
            </a:r>
            <a:r>
              <a:rPr lang="en-US" sz="1800" dirty="0" smtClean="0"/>
              <a:t>appears</a:t>
            </a:r>
          </a:p>
          <a:p>
            <a:pPr marL="0" indent="0">
              <a:buNone/>
            </a:pPr>
            <a:endParaRPr lang="en-US" sz="1800" dirty="0"/>
          </a:p>
          <a:p>
            <a:r>
              <a:rPr lang="en-US" sz="1800" b="1" dirty="0" smtClean="0"/>
              <a:t>The sidebar-</a:t>
            </a:r>
            <a:r>
              <a:rPr lang="en-US" sz="1800" dirty="0" smtClean="0"/>
              <a:t>These</a:t>
            </a:r>
            <a:r>
              <a:rPr lang="en-US" sz="1800" b="1" dirty="0" smtClean="0"/>
              <a:t> </a:t>
            </a:r>
            <a:r>
              <a:rPr lang="en-US" sz="1800" dirty="0"/>
              <a:t>sidebar icons navigate you to major feature areas. Your sidebar may include additional icons for apps installed by your admin</a:t>
            </a:r>
            <a:r>
              <a:rPr lang="en-US" sz="1800" dirty="0" smtClean="0"/>
              <a:t>.</a:t>
            </a:r>
          </a:p>
          <a:p>
            <a:pPr lvl="1"/>
            <a:r>
              <a:rPr lang="en-US" sz="1800" b="1" dirty="0"/>
              <a:t>Home</a:t>
            </a:r>
            <a:r>
              <a:rPr lang="en-US" sz="1800" dirty="0"/>
              <a:t>: Displays the agent dashboard, where you can access your recently updated tickets and tickets that require your attention. You can also view your customer satisfaction statistics</a:t>
            </a:r>
            <a:r>
              <a:rPr lang="en-US" sz="1800" dirty="0" smtClean="0"/>
              <a:t>.</a:t>
            </a:r>
          </a:p>
          <a:p>
            <a:pPr lvl="1"/>
            <a:r>
              <a:rPr lang="en-US" sz="1800" b="1" dirty="0"/>
              <a:t>Views</a:t>
            </a:r>
            <a:r>
              <a:rPr lang="en-US" sz="1800" dirty="0"/>
              <a:t>: Displays your shared views and any personal views you've created, and enables you to access and worth through tickets in each space. You create views in Admin settings</a:t>
            </a:r>
            <a:r>
              <a:rPr lang="en-US" sz="1800" dirty="0" smtClean="0"/>
              <a:t>.</a:t>
            </a:r>
          </a:p>
          <a:p>
            <a:pPr lvl="1"/>
            <a:r>
              <a:rPr lang="en-US" sz="1800" b="1" dirty="0"/>
              <a:t>Reporting</a:t>
            </a:r>
            <a:r>
              <a:rPr lang="en-US" sz="1800" dirty="0"/>
              <a:t>: Displays the Reporting Overview, where you can view data about your ticket volume and management, updated on an hourly basis. It also enables you to compare your own ticket metrics, and against those of your fellow agents. It may include other tabs, such as Insights and Satisfaction, if these options are enabled</a:t>
            </a:r>
            <a:r>
              <a:rPr lang="en-US" sz="1800" dirty="0" smtClean="0"/>
              <a:t>.</a:t>
            </a:r>
          </a:p>
          <a:p>
            <a:pPr lvl="1"/>
            <a:endParaRPr lang="en-US" sz="1800" dirty="0"/>
          </a:p>
          <a:p>
            <a:pPr lvl="1"/>
            <a:endParaRPr lang="en-US" sz="1800" dirty="0" smtClean="0"/>
          </a:p>
          <a:p>
            <a:pPr lvl="1"/>
            <a:endParaRPr lang="en-US" sz="1800" dirty="0"/>
          </a:p>
          <a:p>
            <a:pPr lvl="1"/>
            <a:endParaRPr lang="en-US" sz="1800" dirty="0" smtClean="0"/>
          </a:p>
        </p:txBody>
      </p:sp>
      <p:sp>
        <p:nvSpPr>
          <p:cNvPr id="7" name="Date Placeholder 6"/>
          <p:cNvSpPr>
            <a:spLocks noGrp="1"/>
          </p:cNvSpPr>
          <p:nvPr>
            <p:ph type="dt" sz="half" idx="10"/>
          </p:nvPr>
        </p:nvSpPr>
        <p:spPr/>
        <p:txBody>
          <a:bodyPr/>
          <a:lstStyle/>
          <a:p>
            <a:fld id="{23FEAAD8-36CB-4CED-AE30-E37FF4F33F09}" type="datetime1">
              <a:rPr lang="en-US" smtClean="0"/>
              <a:t>9/25/2018</a:t>
            </a:fld>
            <a:endParaRPr lang="en-US"/>
          </a:p>
        </p:txBody>
      </p:sp>
      <p:sp>
        <p:nvSpPr>
          <p:cNvPr id="8" name="Footer Placeholder 7"/>
          <p:cNvSpPr>
            <a:spLocks noGrp="1"/>
          </p:cNvSpPr>
          <p:nvPr>
            <p:ph type="ftr" sz="quarter" idx="11"/>
          </p:nvPr>
        </p:nvSpPr>
        <p:spPr/>
        <p:txBody>
          <a:bodyPr/>
          <a:lstStyle/>
          <a:p>
            <a:r>
              <a:rPr lang="en-US" smtClean="0"/>
              <a:t>Prepared by GIS  V 4.5 SUPPORT</a:t>
            </a:r>
            <a:endParaRPr lang="en-US"/>
          </a:p>
        </p:txBody>
      </p:sp>
    </p:spTree>
    <p:extLst>
      <p:ext uri="{BB962C8B-B14F-4D97-AF65-F5344CB8AC3E}">
        <p14:creationId xmlns:p14="http://schemas.microsoft.com/office/powerpoint/2010/main" val="1937974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rgbClr val="D8D8D8"/>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TotalTime>
  <Words>1367</Words>
  <Application>Microsoft Office PowerPoint</Application>
  <PresentationFormat>On-screen Show (4:3)</PresentationFormat>
  <Paragraphs>148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ZENDESK </vt:lpstr>
      <vt:lpstr>What is a Zendesk ticket?</vt:lpstr>
      <vt:lpstr>Importance of Zendesk </vt:lpstr>
      <vt:lpstr>What do you need to do when a client transitions to support?</vt:lpstr>
      <vt:lpstr>Ways of registering request to ZENDESK  </vt:lpstr>
      <vt:lpstr>Status in zendesk</vt:lpstr>
      <vt:lpstr>  Critical things to make sure are observed in zendesk</vt:lpstr>
      <vt:lpstr>PowerPoint Presentation</vt:lpstr>
      <vt:lpstr>Introduction to the Support agent interface  </vt:lpstr>
      <vt:lpstr>Introduction to the Support agent interface</vt:lpstr>
      <vt:lpstr>See below</vt:lpstr>
      <vt:lpstr>Main Window</vt:lpstr>
      <vt:lpstr>Main Window</vt:lpstr>
      <vt:lpstr>      Ticket toolbar Along the top of the ticket is the Ticket toolbar, displaying a series of labels containing information about the ticket and who submitted it: </vt:lpstr>
      <vt:lpstr>Ticket toolbar </vt:lpstr>
      <vt:lpstr>Ticket header </vt:lpstr>
      <vt:lpstr>Ticket header </vt:lpstr>
      <vt:lpstr>Ticket header</vt:lpstr>
      <vt:lpstr>Ticket header</vt:lpstr>
      <vt:lpstr>Comment type </vt:lpstr>
      <vt:lpstr>Ticket conversation</vt:lpstr>
      <vt:lpstr>Ticket conversation </vt:lpstr>
      <vt:lpstr>Ticket conversation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ZENDESK</dc:title>
  <dc:creator>joycek</dc:creator>
  <cp:lastModifiedBy>joycek</cp:lastModifiedBy>
  <cp:revision>17</cp:revision>
  <dcterms:created xsi:type="dcterms:W3CDTF">2018-09-05T05:24:06Z</dcterms:created>
  <dcterms:modified xsi:type="dcterms:W3CDTF">2018-09-25T16:25:53Z</dcterms:modified>
</cp:coreProperties>
</file>