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3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42794-807F-41C9-870B-F0E118D8291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2C01B-FE29-4E67-91A2-741BBA90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outline</a:t>
            </a:r>
            <a:r>
              <a:rPr lang="de-AT" dirty="0"/>
              <a:t> </a:t>
            </a:r>
            <a:r>
              <a:rPr lang="de-AT" dirty="0" err="1"/>
              <a:t>could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median </a:t>
            </a:r>
            <a:r>
              <a:rPr lang="de-AT" dirty="0" err="1"/>
              <a:t>color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poster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C01B-FE29-4E67-91A2-741BBA90B9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AED9-A577-4777-AC79-2FDBFBC65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3646B-C86F-4DAA-ABA3-53504E5C6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990B-59D1-4C4D-BF69-CE13C527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4008-1E71-4695-B339-14D21C4A1AF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AACC6-57B3-4412-91E7-F2C24D05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5099-9F99-4467-B1DB-75871EA0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2D8-E5BB-4DEF-B3A3-9CCF7DF7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BB9C-6700-4C87-8435-C81B209D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7A9F2-400A-4E4C-9E30-7FD22A902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8D18-DC56-4207-BBED-4088D490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4008-1E71-4695-B339-14D21C4A1AF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DA63-E73E-425B-854F-A8C8F84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D8BB-7CEC-48EF-8F11-E84DAF6B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2D8-E5BB-4DEF-B3A3-9CCF7DF7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5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0A40F-FDBB-4955-8581-4C0B8D64B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F6037-02FD-4FF2-B52C-844800C6A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C32-CD49-4734-AD56-D7E12C86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4008-1E71-4695-B339-14D21C4A1AF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1DA7-7204-4058-BF79-84538D67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5E3B-E8C5-41B5-BF53-9A43AABC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2D8-E5BB-4DEF-B3A3-9CCF7DF7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8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BBE9-235F-4470-8FC8-A757B443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CCD5-C3E6-4D21-8DA5-A13AE3B73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EB9D-74BB-45B0-8B92-D1D57A32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4008-1E71-4695-B339-14D21C4A1AF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792A-1B7E-4CF3-8E18-0D071C5A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2595-2073-4ADB-9387-090F125D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2D8-E5BB-4DEF-B3A3-9CCF7DF7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CD71-8B7A-4D8B-B424-DC25631F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D265C-179F-4764-AB4C-DF8A2DD68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8DAAE-0108-49C1-9A1C-497062F0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4008-1E71-4695-B339-14D21C4A1AF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E5E9-CAC6-43A4-A06A-AA607F88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5D749-7CAE-4CE8-B255-62A5D6AC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2D8-E5BB-4DEF-B3A3-9CCF7DF7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F4E8-7214-4204-8B35-2B1E659D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8B9F-3D79-4ED3-871D-93C01886A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CBDB5-0E26-4DF9-B555-95C8C2ABC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7D8A2-E892-4896-9B1D-22A7A7EB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4008-1E71-4695-B339-14D21C4A1AF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048E7-2698-4FB3-A929-1ADDE152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7D76E-A8C3-49AB-AA49-C776C267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2D8-E5BB-4DEF-B3A3-9CCF7DF7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4558-4A49-40E3-A550-EC049C68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074F-D7B1-4B6A-B464-3DCBA5A3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4D0B0-9258-4524-B5B6-AE07673B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4AFB8-6770-4797-A65B-6016221A9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3A9A2-817A-435D-BCC8-61404F07E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9BAAF-9B6E-4BB8-9F8C-27968CD1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4008-1E71-4695-B339-14D21C4A1AF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9B5B0-23CC-409E-9E6F-410F0BCE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7C9DA-2366-4454-B54A-95991CBD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2D8-E5BB-4DEF-B3A3-9CCF7DF7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A745-BDE3-4E25-8B92-CFE64297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4B1B3-864C-48D7-92A3-C342992B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4008-1E71-4695-B339-14D21C4A1AF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87825-56FB-4A2C-A338-E1CE272B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0C002-6A5D-436D-BC34-4828E4ED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2D8-E5BB-4DEF-B3A3-9CCF7DF7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EEABA-0BD2-474C-9F63-51051CC1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4008-1E71-4695-B339-14D21C4A1AF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1E9DE-98BF-465A-9217-0CA88F35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50C2-88DB-45AA-817E-A263146C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2D8-E5BB-4DEF-B3A3-9CCF7DF7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42AF-A3BD-4E48-9E05-0030D306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3519-FFB8-4226-851E-CB04E70F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6A7E7-F8B4-47E6-A2D5-119FF298C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265FA-5791-494C-9E46-8B17B6DE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4008-1E71-4695-B339-14D21C4A1AF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10950-A65D-4C93-9F33-463E0F66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7A708-50D3-4B48-A8E0-F248338A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2D8-E5BB-4DEF-B3A3-9CCF7DF7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6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7EEF-B345-4C16-A0FA-7135CC37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FF575-7DF8-49F2-B3F1-849F751C7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79DED-337D-411C-AF6E-A46ED2D91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90FFE-E306-4CC1-BC0C-313A71EE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4008-1E71-4695-B339-14D21C4A1AF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39AED-5F22-4382-AF00-FDFF8122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34844-3C00-4CA0-B63F-E63FD2E7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C2D8-E5BB-4DEF-B3A3-9CCF7DF7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95F66-BB7A-4404-A003-9A7BE3F5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8669-A729-49CC-AEB9-88A7A049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BDAA-62A9-4BDE-A273-29C081937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4008-1E71-4695-B339-14D21C4A1AF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6E9C-0728-45B5-BA4E-3CED489F2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8F8D-E243-4C4A-8313-388C2CE92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AC2D8-E5BB-4DEF-B3A3-9CCF7DF70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0F3695-57A0-4CD4-B5DD-83DB560783B8}"/>
              </a:ext>
            </a:extLst>
          </p:cNvPr>
          <p:cNvSpPr/>
          <p:nvPr/>
        </p:nvSpPr>
        <p:spPr>
          <a:xfrm>
            <a:off x="6096000" y="829106"/>
            <a:ext cx="3152775" cy="53296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de-AT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de-A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Land</a:t>
            </a:r>
            <a:r>
              <a:rPr lang="de-AT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La La Land - Rakuten TV">
            <a:extLst>
              <a:ext uri="{FF2B5EF4-FFF2-40B4-BE49-F238E27FC236}">
                <a16:creationId xmlns:a16="http://schemas.microsoft.com/office/drawing/2014/main" id="{F458BBB0-AADD-4C09-9AD7-FD2FF17A3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7" r="16200"/>
          <a:stretch/>
        </p:blipFill>
        <p:spPr bwMode="auto">
          <a:xfrm>
            <a:off x="2057398" y="829106"/>
            <a:ext cx="3895728" cy="462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5590EC-50CD-4B04-AAEE-B77ECAC7F76F}"/>
              </a:ext>
            </a:extLst>
          </p:cNvPr>
          <p:cNvSpPr/>
          <p:nvPr/>
        </p:nvSpPr>
        <p:spPr>
          <a:xfrm>
            <a:off x="8669599" y="5244317"/>
            <a:ext cx="579176" cy="208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DVD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82DEC-5D24-4E62-9C45-8770ED066428}"/>
              </a:ext>
            </a:extLst>
          </p:cNvPr>
          <p:cNvSpPr txBox="1">
            <a:spLocks/>
          </p:cNvSpPr>
          <p:nvPr/>
        </p:nvSpPr>
        <p:spPr>
          <a:xfrm>
            <a:off x="6096000" y="1405243"/>
            <a:ext cx="3152775" cy="370080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600" dirty="0" err="1"/>
              <a:t>directed</a:t>
            </a:r>
            <a:r>
              <a:rPr lang="de-AT" sz="1600" dirty="0"/>
              <a:t> </a:t>
            </a:r>
            <a:r>
              <a:rPr lang="de-AT" sz="1600" dirty="0" err="1"/>
              <a:t>by</a:t>
            </a:r>
            <a:r>
              <a:rPr lang="de-AT" sz="1600" dirty="0"/>
              <a:t> </a:t>
            </a:r>
            <a:r>
              <a:rPr lang="de-AT" sz="1600" b="1" dirty="0"/>
              <a:t>Damien Chazelle</a:t>
            </a:r>
          </a:p>
          <a:p>
            <a:r>
              <a:rPr lang="de-AT" sz="1600" dirty="0" err="1"/>
              <a:t>starring</a:t>
            </a:r>
            <a:r>
              <a:rPr lang="de-AT" sz="1600" b="1" dirty="0"/>
              <a:t> </a:t>
            </a:r>
            <a:r>
              <a:rPr lang="de-AT" sz="1600" dirty="0"/>
              <a:t>Emma Stone, Ryan Gosling, J.K. Simmons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490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a La Land - Rakuten TV">
            <a:extLst>
              <a:ext uri="{FF2B5EF4-FFF2-40B4-BE49-F238E27FC236}">
                <a16:creationId xmlns:a16="http://schemas.microsoft.com/office/drawing/2014/main" id="{0735DEC1-509D-4ADC-BADC-68DED5C75C69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7" t="1418" r="16200" b="17388"/>
          <a:stretch/>
        </p:blipFill>
        <p:spPr bwMode="auto">
          <a:xfrm>
            <a:off x="4476000" y="655006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8F2761-2855-4650-8F30-2128FAA253E8}"/>
              </a:ext>
            </a:extLst>
          </p:cNvPr>
          <p:cNvSpPr/>
          <p:nvPr/>
        </p:nvSpPr>
        <p:spPr>
          <a:xfrm>
            <a:off x="4296000" y="476195"/>
            <a:ext cx="3600000" cy="450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46C0C-144E-48B1-BDD3-80BCB1D4806F}"/>
              </a:ext>
            </a:extLst>
          </p:cNvPr>
          <p:cNvSpPr txBox="1"/>
          <p:nvPr/>
        </p:nvSpPr>
        <p:spPr>
          <a:xfrm>
            <a:off x="4476000" y="4073817"/>
            <a:ext cx="324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dirty="0"/>
              <a:t>La La Land</a:t>
            </a:r>
          </a:p>
          <a:p>
            <a:pPr algn="ctr"/>
            <a:r>
              <a:rPr lang="de-AT" sz="1400" dirty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33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Bayat Hannah Clara</dc:creator>
  <cp:lastModifiedBy>Bayat Hannah Clara</cp:lastModifiedBy>
  <cp:revision>2</cp:revision>
  <dcterms:created xsi:type="dcterms:W3CDTF">2022-02-20T19:49:09Z</dcterms:created>
  <dcterms:modified xsi:type="dcterms:W3CDTF">2022-02-22T22:30:40Z</dcterms:modified>
</cp:coreProperties>
</file>