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B8B6CB-A65E-474B-80F5-24991A539429}">
  <a:tblStyle styleId="{8EB8B6CB-A65E-474B-80F5-24991A5394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7" Type="http://schemas.openxmlformats.org/officeDocument/2006/relationships/font" Target="fonts/RobotoMono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4a6c99db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4a6c99db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4a6c99dbe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4a6c99db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C# Delegate, 혹은 대리자는, 특정 매개 변수 목록과 반환 형식이 있는 메서드에 대한 참조를 나타내는 타입입니다.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간단하게 표현해서는 메서드를 안전하게 캡슐화하는 방식으로, C++에서 봤던 포인터와 비슷한 개념입니다. 포인터와의 차이점으로는 객체 지향적이고 Type Safe한 특징을 가지고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오른쪽의 예시를 보시면 위쪽에서 대리자를 선언한 후, Main에서 초기화 및 등록할 메서드를 지정한 후, 이후에 호출하는 것으로 사용할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예시로는 직접 메소드를 호출하는 것과 큰 차이가 없지만, Delegate가 활용성이 높아지는 경우를 보여드리자면 (여기서 클릭 1번)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하나의 이벤트가 발생했을 때 여러 개의 메서드들을 호출해야 하는 경우가 있습니다. 오른쪽을 보시면 마찬가지로 위에 대리자를 선언 후 Main에서 Delegate 하나에 3개의 메서드(PlusCoin, PlusPoint, PlusExp)를 추가하면서 한번에 3개의 메서드를 활용하는 것을 볼 수 있습니다. (여기서 클릭 1번)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또한, 메서드를 다른 메서드의 매개 변수로 활용할 경우에도 유용합니다. 이 예시에서는 Delegate 선언 후 Main에서 활용할 PlusCoin이라는 메서드를 등록한 후 PrintCoin이라는 별개의 메서드에 매개변수로 사용하는 것을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C# 환경에서 메서드를 캡슐화하여 안전하게 사용하는 방법인 대리자를 알아봤습니다.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4a6c99db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4a6c99db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위 코드는 버튼 클릭 이벤트를 처리하는 예제입니다. 예제는 사용자가 버튼을 클릭하는 것을 시뮬레이션하고, 클릭 이벤트가 발생할 때 메세지를 출력합니다. Button클래스는 Clicked 이벤트를 가지고 있으며, Click 메서드를 통해 이벤트를 발생시킵니다. Program 클래스에서는 onButtonClicked 메서드를 이벤트에 등록하여 버튼이 클릭될 때 콘솔에 메세지를 출력합니다. </a:t>
            </a:r>
            <a:br>
              <a:rPr lang="ko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br>
              <a:rPr lang="ko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ko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이처럼 이벤트를 사용하면 객체의 내부 상태 변화를 외부에 알릴 수 있으며, 다양한 객체들이 특정 상황에 반응하여 동작할 수 있습니다. 객체 지향 프로그래밍의 장점을 잘 활용하는 예시라고 볼 수 있습니다.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AutoNum type="arabicPeriod"/>
            </a:pPr>
            <a:r>
              <a:rPr lang="ko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이벤트 선언  :  delegate를 사용하여 선언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AutoNum type="arabicPeriod"/>
            </a:pPr>
            <a:r>
              <a:rPr lang="ko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이벤트 발생  :  event 키워드를 사용하여 이벤트 정의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AutoNum type="arabicPeriod"/>
            </a:pPr>
            <a:r>
              <a:rPr lang="ko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이벤트 구독  :  호출될 메서드를 ‘+=’연산자를 사용하여 등록, ‘-=’로 삭제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AutoNum type="arabicPeriod"/>
            </a:pPr>
            <a:r>
              <a:rPr lang="ko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이벤트 처리  :  이벤트에 등록된 메서드(=이벤트 핸들러)가 호출</a:t>
            </a:r>
            <a:br>
              <a:rPr lang="ko" sz="1200"/>
            </a:br>
            <a:br>
              <a:rPr lang="ko" sz="1200"/>
            </a:br>
            <a:br>
              <a:rPr lang="ko" sz="1200"/>
            </a:br>
            <a:r>
              <a:rPr lang="ko" sz="1200"/>
              <a:t>&lt;질문대비 참고자료&gt;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이벤트는 이벤트를 선언한 클래스나 객체 내에서 발생시킬 수 있음 : 이벤트 퍼블리셔(클래스 외부에서 직접 호출 불가능)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4a6c99dbe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4a6c99dbe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UnityAction은 기본적으로 C# delegate의 특징을 가집니다.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이름에 적힌 것 처럼 Unity에 친화적인 특성을 갖습니다. C# delegate와 달리 유니티의 EventSystem과 통합이 잘 돼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UnityEvent에 직접적으로 AddListener 또는 RemoveListener를 할 수 있다는 특성이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유니티에 좀 더 직관적으로 사용할 수 있는 delegate라고 보시면 됩니다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유니티는 내부적으로 UnityAction을 사용하기 때문에, 유니티에 최적화가 잘 돼있어서 delegate를 사용하는 것 보다 성능에서 이점이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 sz="1200">
                <a:solidFill>
                  <a:schemeClr val="dk1"/>
                </a:solidFill>
              </a:rPr>
              <a:t>&lt;질문대비 참고자료&gt;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위 내용의 리스너(=c#의 이벤트 핸들러)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4a6c99dbe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4a6c99dbe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EAEAEA"/>
                </a:solidFill>
                <a:highlight>
                  <a:srgbClr val="373C3F"/>
                </a:highlight>
              </a:rPr>
              <a:t>Event 설명</a:t>
            </a:r>
            <a:endParaRPr sz="1300">
              <a:solidFill>
                <a:srgbClr val="EAEAEA"/>
              </a:solidFill>
              <a:highlight>
                <a:srgbClr val="373C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유니티 엔진에서 MonoBehaviour 클래스의 일부로 제공됩니다.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주로 인스펙터에서 설정할 수 있는 이벤트를 정의하는 데 사용됩니다.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직렬화된 이벤트 시스템으로, 인스펙터에서 Unity 개체를 설정하고 해당 이벤트에 메서드를 바인딩할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UnityEvent</a:t>
            </a:r>
            <a:r>
              <a:rPr lang="ko">
                <a:solidFill>
                  <a:schemeClr val="dk1"/>
                </a:solidFill>
              </a:rPr>
              <a:t>를 상속받아 사용자 정의 이벤트를 만들 수도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AEAEA"/>
              </a:solidFill>
              <a:highlight>
                <a:srgbClr val="373C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EAEAEA"/>
                </a:solidFill>
                <a:highlight>
                  <a:srgbClr val="373C3F"/>
                </a:highlight>
              </a:rPr>
              <a:t>그림설명</a:t>
            </a:r>
            <a:endParaRPr sz="1300">
              <a:solidFill>
                <a:srgbClr val="EAEAEA"/>
              </a:solidFill>
              <a:highlight>
                <a:srgbClr val="373C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EAEAEA"/>
                </a:solidFill>
                <a:highlight>
                  <a:srgbClr val="373C3F"/>
                </a:highlight>
              </a:rPr>
              <a:t>플레이어가 죽은 후 발동시킬 함수를 가진 오브젝트(스크립트)들을 유니티 슬롯에 일일이 넣어줄 필요도 없고</a:t>
            </a:r>
            <a:endParaRPr sz="1300">
              <a:solidFill>
                <a:srgbClr val="EAEAEA"/>
              </a:solidFill>
              <a:highlight>
                <a:srgbClr val="373C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EAEAEA"/>
                </a:solidFill>
                <a:highlight>
                  <a:srgbClr val="373C3F"/>
                </a:highlight>
              </a:rPr>
              <a:t>플레이어가 죽은 후 발동시킬 스크립트가 추가되더라도 또 참조 변수를 새로 선언해줄 필요가 없다.</a:t>
            </a:r>
            <a:endParaRPr sz="1300">
              <a:solidFill>
                <a:srgbClr val="EAEAEA"/>
              </a:solidFill>
              <a:highlight>
                <a:srgbClr val="373C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EAEAEA"/>
                </a:solidFill>
                <a:highlight>
                  <a:srgbClr val="373C3F"/>
                </a:highlight>
              </a:rPr>
              <a:t>그저 이벤트에 추가 등록해주면 될 뿐이다.</a:t>
            </a:r>
            <a:endParaRPr sz="1300">
              <a:solidFill>
                <a:srgbClr val="EAEAEA"/>
              </a:solidFill>
              <a:highlight>
                <a:srgbClr val="373C3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EAEAEA"/>
              </a:solidFill>
              <a:highlight>
                <a:srgbClr val="373C3F"/>
              </a:highlight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&lt;질문대비 참고자료&gt;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위에서 말하는 다른 형태의 메소드란 메소드의 매개변수 유형과 개수가 다를 수 있다는 것을 의미한다.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a6c99dbe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a6c99dbe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75475" y="12542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Delegate, Event, Action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1팀 김도명 전유성 성지훈 한유진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341375" y="25717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22"/>
          </a:p>
          <a:p>
            <a:pPr indent="-41274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222"/>
              <a:t>C# delegate</a:t>
            </a:r>
            <a:endParaRPr sz="3222"/>
          </a:p>
          <a:p>
            <a:pPr indent="-41274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222"/>
              <a:t>C</a:t>
            </a:r>
            <a:r>
              <a:rPr lang="ko" sz="3222"/>
              <a:t># event</a:t>
            </a:r>
            <a:endParaRPr sz="3222"/>
          </a:p>
          <a:p>
            <a:pPr indent="-41274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222"/>
              <a:t>UnityAction</a:t>
            </a:r>
            <a:endParaRPr sz="3222"/>
          </a:p>
          <a:p>
            <a:pPr indent="-41274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222"/>
              <a:t>UnityEvent</a:t>
            </a:r>
            <a:endParaRPr sz="3222"/>
          </a:p>
          <a:p>
            <a:pPr indent="-41274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3222"/>
              <a:t>C# delegate vs UnityAction</a:t>
            </a:r>
            <a:endParaRPr sz="3222"/>
          </a:p>
        </p:txBody>
      </p:sp>
      <p:sp>
        <p:nvSpPr>
          <p:cNvPr id="66" name="Google Shape;66;p14"/>
          <p:cNvSpPr txBox="1"/>
          <p:nvPr/>
        </p:nvSpPr>
        <p:spPr>
          <a:xfrm>
            <a:off x="1341375" y="447675"/>
            <a:ext cx="275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222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목차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C# delegate (대리자)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4332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특정 매개 변수 목록과 반환 형식이 있는 </a:t>
            </a:r>
            <a:r>
              <a:rPr b="1" lang="ko" u="sng"/>
              <a:t>메서드에 대한 참조를 나타내는 타입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“</a:t>
            </a:r>
            <a:r>
              <a:rPr lang="ko"/>
              <a:t>메서드를 안전하게 </a:t>
            </a:r>
            <a:r>
              <a:rPr b="1" lang="ko"/>
              <a:t>캡슐화</a:t>
            </a:r>
            <a:r>
              <a:rPr lang="ko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C/C++ </a:t>
            </a:r>
            <a:r>
              <a:rPr b="1" lang="ko"/>
              <a:t>포인터와 비슷한 개념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 함수 포인터와 달리 </a:t>
            </a:r>
            <a:r>
              <a:rPr b="1" lang="ko"/>
              <a:t>객체 지향적이고 type safe함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활용도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하나의 이벤트 발생 후 다수의 메서드 호출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메서드를 다른 메서드의 매개 변수로 활용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50" y="1058225"/>
            <a:ext cx="3715275" cy="38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036" y="1039525"/>
            <a:ext cx="4450975" cy="389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500" y="664765"/>
            <a:ext cx="3512000" cy="427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C# event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41127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“특정한 상황이 발생했을 때 다른 객체나 클래스에 알림을 보내는 기능”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“ </a:t>
            </a:r>
            <a:r>
              <a:rPr lang="ko"/>
              <a:t>‘+=’ ‘-=’ 연산자를 사용해 호출될 메서드(이벤트 핸들러) 를 추가하고 삭제함</a:t>
            </a:r>
            <a:r>
              <a:rPr lang="ko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사용이유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이벤트 외부의 접근이 불가능해 캡슐화가 가능해진다.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이벤트 키워드 사용 시에 ‘ = ’연산자를 사용하지 못해 함수들이 오버라이딩 될 걱정이 없다.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106" y="0"/>
            <a:ext cx="37837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5534025" y="285750"/>
            <a:ext cx="285900" cy="200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534025" y="1019175"/>
            <a:ext cx="285900" cy="247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419875" y="1219300"/>
            <a:ext cx="400200" cy="200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734200" y="3333850"/>
            <a:ext cx="209700" cy="200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943750" y="3533950"/>
            <a:ext cx="285900" cy="1617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534025" y="4305475"/>
            <a:ext cx="400200" cy="1617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UnityAction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748350"/>
            <a:ext cx="4825500" cy="4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ko" sz="1400"/>
              <a:t>유니티 친화적인 delegate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기존에 C#에도 delegate가 있지만, UnityAction은 Unity의 이벤트 시스템과의 통합이 잘 돼있는 delegate 입니다.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그래서 delegate와 달리 Button의 OnClick이벤트와 같은 UnityEvent들에 직접적으로 AddListener 및 RemoveListener를 할 수 있습니다.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즉, C#의 delegate의 특징을 가지면서, 유니티에서 직관적으로 사용이 가능하게 설계 돼 있습니다.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ko" sz="1400"/>
              <a:t>성능 최적화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유니티는 내부적으로 UnityAction을 사용하여 이벤트 시스템을 구현하므로, delegate를 사용하는 것 보다 성능에 이점이 있습니다.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875" y="659200"/>
            <a:ext cx="3679924" cy="16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235875" y="2292700"/>
            <a:ext cx="33045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ko" sz="1200"/>
              <a:t>UnityAction 사용 예시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Unity Event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71600"/>
            <a:ext cx="3356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유니티 친화적이므로 인스펙터에서 AddListener, RemoveListener등을 통해 쉽게 UnityAction을 등록하거나 해제할 수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2. 일반적인 C# delegate, Action, Func를 사용하면 선언한 형태의 메소드만 등</a:t>
            </a:r>
            <a:r>
              <a:rPr lang="ko"/>
              <a:t>록 </a:t>
            </a:r>
            <a:r>
              <a:rPr lang="ko"/>
              <a:t>가능하지만 UnityEvent를 사용하면 다른 형태의 메소드도 인스펙터에서 등록이 가능합니다.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250" y="874200"/>
            <a:ext cx="5170799" cy="339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C# delegate vs UnityAction</a:t>
            </a:r>
            <a:endParaRPr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{8EB8B6CB-A65E-474B-80F5-24991A539429}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C# delegate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UnityAction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Unity에서의 호환성 떨어짐</a:t>
                      </a:r>
                      <a:endParaRPr/>
                    </a:p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ko"/>
                        <a:t>직관성 떨어짐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ko"/>
                        <a:t>Unity 친화적 -&gt; 직관성 향상</a:t>
                      </a:r>
                      <a:endParaRPr/>
                    </a:p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ko"/>
                        <a:t>Unity 최적화, 성능의 이점 가짐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