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lexandria Medium"/>
      <p:regular r:id="rId17"/>
      <p:bold r:id="rId18"/>
    </p:embeddedFont>
    <p:embeddedFont>
      <p:font typeface="Albert Sans"/>
      <p:regular r:id="rId19"/>
      <p:bold r:id="rId20"/>
      <p:italic r:id="rId21"/>
      <p:boldItalic r:id="rId22"/>
    </p:embeddedFont>
    <p:embeddedFont>
      <p:font typeface="Alexandria"/>
      <p:regular r:id="rId23"/>
      <p:bold r:id="rId24"/>
    </p:embeddedFon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lbertSans-bold.fntdata"/><Relationship Id="rId22" Type="http://schemas.openxmlformats.org/officeDocument/2006/relationships/font" Target="fonts/AlbertSans-boldItalic.fntdata"/><Relationship Id="rId21" Type="http://schemas.openxmlformats.org/officeDocument/2006/relationships/font" Target="fonts/AlbertSans-italic.fntdata"/><Relationship Id="rId24" Type="http://schemas.openxmlformats.org/officeDocument/2006/relationships/font" Target="fonts/Alexandria-bold.fntdata"/><Relationship Id="rId23" Type="http://schemas.openxmlformats.org/officeDocument/2006/relationships/font" Target="fonts/Alexandri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lexandriaMedium-regular.fntdata"/><Relationship Id="rId16" Type="http://schemas.openxmlformats.org/officeDocument/2006/relationships/slide" Target="slides/slide11.xml"/><Relationship Id="rId19" Type="http://schemas.openxmlformats.org/officeDocument/2006/relationships/font" Target="fonts/AlbertSans-regular.fntdata"/><Relationship Id="rId18" Type="http://schemas.openxmlformats.org/officeDocument/2006/relationships/font" Target="fonts/Alexandria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ea1310020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ea1310020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ea1310020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ea1310020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300">
                <a:solidFill>
                  <a:schemeClr val="dk1"/>
                </a:solidFill>
              </a:rPr>
              <a:t>쉐이더는 GPU에서 병렬로 실행되므로 복잡한 그래픽 작업을 빠르게 처리할 수 있습니다, 이는 CPU에서 동일한 작업을 수행하는 것보다 훨씬 효율적입니다</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ko" sz="1300">
                <a:solidFill>
                  <a:schemeClr val="dk1"/>
                </a:solidFill>
              </a:rPr>
              <a:t>&lt;쉐이더를 디버깅하고 테스트하는 것이 어려운 이유&gt;</a:t>
            </a:r>
            <a:endParaRPr sz="1300">
              <a:solidFill>
                <a:schemeClr val="dk1"/>
              </a:solidFill>
            </a:endParaRPr>
          </a:p>
          <a:p>
            <a:pPr indent="0" lvl="0" marL="0" rtl="0" algn="l">
              <a:spcBef>
                <a:spcPts val="0"/>
              </a:spcBef>
              <a:spcAft>
                <a:spcPts val="0"/>
              </a:spcAft>
              <a:buNone/>
            </a:pPr>
            <a:r>
              <a:rPr lang="ko" sz="1300">
                <a:solidFill>
                  <a:schemeClr val="dk1"/>
                </a:solidFill>
              </a:rPr>
              <a:t>병렬 실행 환경에서는 데이터 종속성이나 동기화 문제를 디버깅하기가 어렵습니다.</a:t>
            </a:r>
            <a:endParaRPr sz="1300">
              <a:solidFill>
                <a:schemeClr val="dk1"/>
              </a:solidFill>
            </a:endParaRPr>
          </a:p>
          <a:p>
            <a:pPr indent="0" lvl="0" marL="0" rtl="0" algn="l">
              <a:spcBef>
                <a:spcPts val="0"/>
              </a:spcBef>
              <a:spcAft>
                <a:spcPts val="0"/>
              </a:spcAft>
              <a:buNone/>
            </a:pPr>
            <a:r>
              <a:rPr lang="ko" sz="1300">
                <a:solidFill>
                  <a:schemeClr val="dk1"/>
                </a:solidFill>
              </a:rPr>
              <a:t>GPU 쉐이더 디버깅을 위한 도구는 제한적이고, 사용하기 어렵습니다.</a:t>
            </a:r>
            <a:endParaRPr sz="1300">
              <a:solidFill>
                <a:schemeClr val="dk1"/>
              </a:solidFill>
            </a:endParaRPr>
          </a:p>
          <a:p>
            <a:pPr indent="0" lvl="0" marL="0" rtl="0" algn="l">
              <a:spcBef>
                <a:spcPts val="0"/>
              </a:spcBef>
              <a:spcAft>
                <a:spcPts val="0"/>
              </a:spcAft>
              <a:buNone/>
            </a:pPr>
            <a:r>
              <a:rPr lang="ko" sz="1300">
                <a:solidFill>
                  <a:schemeClr val="dk1"/>
                </a:solidFill>
              </a:rPr>
              <a:t>GPU의 특성과 제약을 이해하고 이에 맞게 디버깅해야 합니다.</a:t>
            </a:r>
            <a:endParaRPr sz="1300">
              <a:solidFill>
                <a:schemeClr val="dk1"/>
              </a:solidFill>
            </a:endParaRPr>
          </a:p>
          <a:p>
            <a:pPr indent="0" lvl="0" marL="0" rtl="0" algn="l">
              <a:spcBef>
                <a:spcPts val="0"/>
              </a:spcBef>
              <a:spcAft>
                <a:spcPts val="0"/>
              </a:spcAft>
              <a:buNone/>
            </a:pPr>
            <a:r>
              <a:rPr lang="ko" sz="1300">
                <a:solidFill>
                  <a:schemeClr val="dk1"/>
                </a:solidFill>
              </a:rPr>
              <a:t>쉐이더는 실시간으로 그래픽을 렌더링하는 데 사용되므로, 실시간 디버깅이 필요합니다.</a:t>
            </a:r>
            <a:endParaRPr sz="13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ea131002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ea131002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ea1310020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ea1310020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ko" sz="1200">
                <a:solidFill>
                  <a:schemeClr val="dk1"/>
                </a:solidFill>
              </a:rPr>
              <a:t>1. Input Assembler (입력 조립 단계)</a:t>
            </a:r>
            <a:endParaRPr b="1" sz="12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ko" sz="1000">
                <a:solidFill>
                  <a:schemeClr val="dk1"/>
                </a:solidFill>
              </a:rPr>
              <a:t>역할</a:t>
            </a:r>
            <a:r>
              <a:rPr lang="ko" sz="1000">
                <a:solidFill>
                  <a:schemeClr val="dk1"/>
                </a:solidFill>
              </a:rPr>
              <a:t>: 정점 데이터(Vertex Data)와 인덱스 데이터를 준비하고 구성합니다.</a:t>
            </a:r>
            <a:endParaRPr sz="1000">
              <a:solidFill>
                <a:schemeClr val="dk1"/>
              </a:solidFill>
            </a:endParaRPr>
          </a:p>
          <a:p>
            <a:pPr indent="0" lvl="0" marL="0" rtl="0" algn="l">
              <a:lnSpc>
                <a:spcPct val="115000"/>
              </a:lnSpc>
              <a:spcBef>
                <a:spcPts val="1400"/>
              </a:spcBef>
              <a:spcAft>
                <a:spcPts val="0"/>
              </a:spcAft>
              <a:buClr>
                <a:schemeClr val="dk1"/>
              </a:buClr>
              <a:buSzPts val="1100"/>
              <a:buFont typeface="Arial"/>
              <a:buNone/>
            </a:pPr>
            <a:br>
              <a:rPr lang="ko" sz="1000">
                <a:solidFill>
                  <a:schemeClr val="dk1"/>
                </a:solidFill>
              </a:rPr>
            </a:br>
            <a:r>
              <a:rPr lang="ko" sz="1000">
                <a:solidFill>
                  <a:schemeClr val="dk1"/>
                </a:solidFill>
              </a:rPr>
              <a:t>※"VERTEX"는 3D 모델의 형태를 정의하는 기본 요소입니다. 정점(Vertex)은 3D 공간에서의 위치를 나타내며, 하나의 점으로 이해할 수 있습니다.</a:t>
            </a:r>
            <a:endParaRPr sz="10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lang="ko" sz="1000">
                <a:solidFill>
                  <a:schemeClr val="dk1"/>
                </a:solidFill>
              </a:rPr>
              <a:t>※정점 데이터는 3D 모델의 형태를 정의하는 기본적인 점들입니다. 각 정점은 보통 위치, 색상, 텍스처 좌표, 법선 벡터 등의 속성을 가집니다.</a:t>
            </a:r>
            <a:br>
              <a:rPr lang="ko" sz="1000">
                <a:solidFill>
                  <a:schemeClr val="dk1"/>
                </a:solidFill>
              </a:rPr>
            </a:br>
            <a:r>
              <a:rPr lang="ko" sz="1000">
                <a:solidFill>
                  <a:schemeClr val="dk1"/>
                </a:solidFill>
              </a:rPr>
              <a:t>※인덱스 데이터는 정점 데이터를 참조하는 방식으로, 메모리 효율을 높이고 중복된 정점을 줄이는 역할을 합니다.</a:t>
            </a:r>
            <a:endParaRPr sz="10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ko" sz="1200">
                <a:solidFill>
                  <a:schemeClr val="dk1"/>
                </a:solidFill>
              </a:rPr>
              <a:t>2. Vertex Shader (버텍스 쉐이더)</a:t>
            </a:r>
            <a:endParaRPr b="1" sz="12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ko" sz="1000">
                <a:solidFill>
                  <a:schemeClr val="dk1"/>
                </a:solidFill>
              </a:rPr>
              <a:t>역할</a:t>
            </a:r>
            <a:r>
              <a:rPr lang="ko" sz="1000">
                <a:solidFill>
                  <a:schemeClr val="dk1"/>
                </a:solidFill>
              </a:rPr>
              <a:t>: 각 정점의 변환과 속성 계산을 수행합니다.</a:t>
            </a:r>
            <a:br>
              <a:rPr lang="ko" sz="1000">
                <a:solidFill>
                  <a:schemeClr val="dk1"/>
                </a:solidFill>
              </a:rPr>
            </a:br>
            <a:r>
              <a:rPr lang="ko" sz="1000">
                <a:solidFill>
                  <a:schemeClr val="dk1"/>
                </a:solidFill>
              </a:rPr>
              <a:t>3D 모델의 정점 데이터를 화면 공간으로 변환하고, 조명 계산과 같은 추가적인 정점 속성을 처리하는 것입니다.</a:t>
            </a:r>
            <a:endParaRPr sz="10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ko" sz="1200">
                <a:solidFill>
                  <a:schemeClr val="dk1"/>
                </a:solidFill>
              </a:rPr>
              <a:t>3. Rasterizer (래스터라이저)</a:t>
            </a:r>
            <a:endParaRPr b="1" sz="12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ko" sz="1000">
                <a:solidFill>
                  <a:schemeClr val="dk1"/>
                </a:solidFill>
              </a:rPr>
              <a:t>역할</a:t>
            </a:r>
            <a:r>
              <a:rPr lang="ko" sz="1000">
                <a:solidFill>
                  <a:schemeClr val="dk1"/>
                </a:solidFill>
              </a:rPr>
              <a:t>: 프리미티브를 픽셀로 변환하고, 각 픽셀에 대한 프래그먼트를 생성합니다.</a:t>
            </a:r>
            <a:endParaRPr sz="10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lang="ko" sz="1000">
                <a:solidFill>
                  <a:schemeClr val="dk1"/>
                </a:solidFill>
              </a:rPr>
              <a:t>※"프리미티브(Primitive)"는 기본적인 3D 형상을 의미합니다. 그래픽스를 렌더링할 때, 복잡한 모델을 구성하는 가장 기본적인 요소들이 바로 프리미티브입니다. 유니티에서 자주 사용되는 프리미티브 형상에는 삼각형, 사각형, 구, 원기둥, 원뿔, 평면 등이 있습니다. 각 프리미티브는 특정한 정점 및 인덱스 배열을 사용해 정의됩니다.</a:t>
            </a:r>
            <a:endParaRPr sz="10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ko" sz="1200">
                <a:solidFill>
                  <a:schemeClr val="dk1"/>
                </a:solidFill>
              </a:rPr>
              <a:t>4. Pixel Shader (픽셀 쉐이더)</a:t>
            </a:r>
            <a:endParaRPr b="1" sz="12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ko" sz="1000">
                <a:solidFill>
                  <a:schemeClr val="dk1"/>
                </a:solidFill>
              </a:rPr>
              <a:t>역할</a:t>
            </a:r>
            <a:r>
              <a:rPr lang="ko" sz="1000">
                <a:solidFill>
                  <a:schemeClr val="dk1"/>
                </a:solidFill>
              </a:rPr>
              <a:t>: 각 프래그먼트의 최종 색상을 계산합니다.</a:t>
            </a:r>
            <a:endParaRPr sz="10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lang="ko" sz="1000">
                <a:solidFill>
                  <a:schemeClr val="dk1"/>
                </a:solidFill>
              </a:rPr>
              <a:t>※"프래그먼트(Fragment)"는 화면에 그릴 픽셀의 잠재적인 색상 및 기타 속성 정보를 담고 있는 데이터입니다.</a:t>
            </a:r>
            <a:endParaRPr sz="10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ko" sz="1200">
                <a:solidFill>
                  <a:schemeClr val="dk1"/>
                </a:solidFill>
              </a:rPr>
              <a:t>5. Output Merger (출력 병합 단계)</a:t>
            </a:r>
            <a:endParaRPr b="1" sz="12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ko" sz="1000">
                <a:solidFill>
                  <a:schemeClr val="dk1"/>
                </a:solidFill>
              </a:rPr>
              <a:t>역할</a:t>
            </a:r>
            <a:r>
              <a:rPr lang="ko" sz="1000">
                <a:solidFill>
                  <a:schemeClr val="dk1"/>
                </a:solidFill>
              </a:rPr>
              <a:t>: 프래그먼트를 최종 이미지로 결합하고 출력합니다.</a:t>
            </a:r>
            <a:endParaRPr sz="1000">
              <a:solidFill>
                <a:schemeClr val="dk1"/>
              </a:solidFill>
            </a:endParaRPr>
          </a:p>
          <a:p>
            <a:pPr indent="0" lvl="0" marL="0" rtl="0" algn="l">
              <a:spcBef>
                <a:spcPts val="14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a13ed343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ea13ed343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ko" sz="1450">
                <a:solidFill>
                  <a:srgbClr val="222222"/>
                </a:solidFill>
              </a:rPr>
              <a:t>Deferred : 연기 또는 지연 (직역)</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ea1310020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ea1310020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&lt;질문대비 추가조사&gt;</a:t>
            </a:r>
            <a:endParaRPr/>
          </a:p>
          <a:p>
            <a:pPr indent="0" lvl="0" marL="0" rtl="0" algn="l">
              <a:spcBef>
                <a:spcPts val="0"/>
              </a:spcBef>
              <a:spcAft>
                <a:spcPts val="0"/>
              </a:spcAft>
              <a:buNone/>
            </a:pPr>
            <a:r>
              <a:rPr lang="ko"/>
              <a:t>[URP가 높은 확장성을 가진다는 것] 다양한 플랫폼에 일관된 렌더링 품질과 성능을 제공하고, 필요한 기능만 선택적으로 사용할 수 있으며, 기능을 커스터마이즈 할 수 있다는 의미</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t>
            </a:r>
            <a:r>
              <a:rPr lang="ko"/>
              <a:t>포스트 프로세싱(Post-Processing)]은 렌더링 과정이 완료된 후 이미지에 적용되는 다양한 그래픽 효과를 말합니다. 이는 게임이나 애플리케이션의 비주얼 퀄리티를 향상시키고, 특정 분위기나 스타일을 구현하는 데 사용됩니다. 저희가 이전에 좀비서바이벌에서 사용했던 이미지의 가장자리를 어둡게 하여 중앙에 시각적 초점을 맞추는 역할을 해주는 Vignette (비네트) 등이 있습니다.</a:t>
            </a:r>
            <a:br>
              <a:rPr lang="ko"/>
            </a:br>
            <a:br>
              <a:rPr lang="ko"/>
            </a:br>
            <a:r>
              <a:rPr lang="ko"/>
              <a:t>[SRP]</a:t>
            </a:r>
            <a:br>
              <a:rPr lang="ko"/>
            </a:br>
            <a:r>
              <a:rPr lang="ko"/>
              <a:t>Unity의 고급 렌더링 아키텍처</a:t>
            </a:r>
            <a:endParaRPr/>
          </a:p>
          <a:p>
            <a:pPr indent="0" lvl="0" marL="0" rtl="0" algn="l">
              <a:spcBef>
                <a:spcPts val="0"/>
              </a:spcBef>
              <a:spcAft>
                <a:spcPts val="0"/>
              </a:spcAft>
              <a:buNone/>
            </a:pPr>
            <a:r>
              <a:rPr lang="ko"/>
              <a:t>Unity의 기존 내장 렌더링 파이프라인을 대체하며, 그래픽 성능을 최적화하고 고품질 비주얼을 구현하는 데 중점을 둡니다.</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br>
              <a:rPr lang="ko"/>
            </a:br>
            <a:br>
              <a:rPr lang="ko"/>
            </a:b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ea1310020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ea1310020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&lt;질문대비 추가조사&gt;</a:t>
            </a:r>
            <a:endParaRPr>
              <a:solidFill>
                <a:schemeClr val="dk1"/>
              </a:solidFill>
            </a:endParaRPr>
          </a:p>
          <a:p>
            <a:pPr indent="0" lvl="0" marL="0" rtl="0" algn="l">
              <a:spcBef>
                <a:spcPts val="0"/>
              </a:spcBef>
              <a:spcAft>
                <a:spcPts val="0"/>
              </a:spcAft>
              <a:buNone/>
            </a:pPr>
            <a:r>
              <a:rPr lang="ko" sz="1400">
                <a:solidFill>
                  <a:schemeClr val="dk1"/>
                </a:solidFill>
              </a:rPr>
              <a:t>[</a:t>
            </a:r>
            <a:r>
              <a:rPr lang="ko" sz="1500">
                <a:solidFill>
                  <a:srgbClr val="15110E"/>
                </a:solidFill>
                <a:latin typeface="Albert Sans"/>
                <a:ea typeface="Albert Sans"/>
                <a:cs typeface="Albert Sans"/>
                <a:sym typeface="Albert Sans"/>
              </a:rPr>
              <a:t>1 Unity = 1 m</a:t>
            </a:r>
            <a:r>
              <a:rPr lang="ko" sz="1400">
                <a:solidFill>
                  <a:schemeClr val="dk1"/>
                </a:solidFill>
              </a:rPr>
              <a:t>] Unity에서 "1 Unity Unit = 1 Meter"라는 개념은 Unity의 세계 좌표계를 실제 세계의 물리적 단위와 연결시키는 것을 의미</a:t>
            </a:r>
            <a:br>
              <a:rPr lang="ko" sz="1400">
                <a:solidFill>
                  <a:schemeClr val="dk1"/>
                </a:solidFill>
              </a:rPr>
            </a:br>
            <a:r>
              <a:rPr lang="ko" sz="1400">
                <a:solidFill>
                  <a:schemeClr val="dk1"/>
                </a:solidFill>
              </a:rPr>
              <a:t>Unity Unit : Unity에서 기본적으로 사용하는 거리의 단위입니다.</a:t>
            </a:r>
            <a:endParaRPr sz="1400">
              <a:solidFill>
                <a:schemeClr val="dk1"/>
              </a:solidFill>
            </a:endParaRPr>
          </a:p>
          <a:p>
            <a:pPr indent="0" lvl="0" marL="0" rtl="0" algn="l">
              <a:spcBef>
                <a:spcPts val="0"/>
              </a:spcBef>
              <a:spcAft>
                <a:spcPts val="0"/>
              </a:spcAft>
              <a:buClr>
                <a:schemeClr val="dk1"/>
              </a:buClr>
              <a:buSzPts val="1100"/>
              <a:buFont typeface="Arial"/>
              <a:buNone/>
            </a:pPr>
            <a:r>
              <a:rPr lang="ko" sz="1400">
                <a:solidFill>
                  <a:schemeClr val="dk1"/>
                </a:solidFill>
              </a:rPr>
              <a:t>오브젝트의 위치가 </a:t>
            </a:r>
            <a:r>
              <a:rPr lang="ko" sz="1400">
                <a:solidFill>
                  <a:srgbClr val="188038"/>
                </a:solidFill>
                <a:latin typeface="Roboto Mono"/>
                <a:ea typeface="Roboto Mono"/>
                <a:cs typeface="Roboto Mono"/>
                <a:sym typeface="Roboto Mono"/>
              </a:rPr>
              <a:t>(1, 0, 0)</a:t>
            </a:r>
            <a:r>
              <a:rPr lang="ko" sz="1400">
                <a:solidFill>
                  <a:schemeClr val="dk1"/>
                </a:solidFill>
              </a:rPr>
              <a:t>이라면, 이는 씬에서 X축 방향으로 1미터 떨어진 위치를 의미합니다.</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ko" sz="1400">
                <a:solidFill>
                  <a:schemeClr val="dk1"/>
                </a:solidFill>
              </a:rPr>
              <a:t>굳굳</a:t>
            </a:r>
            <a:endParaRPr sz="14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ea1310020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ea1310020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15110E"/>
              </a:buClr>
              <a:buSzPts val="1000"/>
              <a:buFont typeface="Albert Sans"/>
              <a:buChar char="-"/>
            </a:pPr>
            <a:r>
              <a:rPr lang="ko" sz="1000">
                <a:solidFill>
                  <a:srgbClr val="15110E"/>
                </a:solidFill>
                <a:latin typeface="Albert Sans"/>
                <a:ea typeface="Albert Sans"/>
                <a:cs typeface="Albert Sans"/>
                <a:sym typeface="Albert Sans"/>
              </a:rPr>
              <a:t>URP에 비해 더 복잡한 셰이더 구조, Material 데이터 포맷도 다름</a:t>
            </a:r>
            <a:endParaRPr sz="1000">
              <a:solidFill>
                <a:srgbClr val="15110E"/>
              </a:solidFill>
              <a:latin typeface="Albert Sans"/>
              <a:ea typeface="Albert Sans"/>
              <a:cs typeface="Albert Sans"/>
              <a:sym typeface="Albert Sans"/>
            </a:endParaRPr>
          </a:p>
          <a:p>
            <a:pPr indent="0" lvl="0" marL="0" rtl="0" algn="l">
              <a:spcBef>
                <a:spcPts val="1000"/>
              </a:spcBef>
              <a:spcAft>
                <a:spcPts val="1000"/>
              </a:spcAft>
              <a:buClr>
                <a:schemeClr val="dk1"/>
              </a:buClr>
              <a:buSzPts val="1100"/>
              <a:buFont typeface="Arial"/>
              <a:buNone/>
            </a:pPr>
            <a:r>
              <a:rPr lang="ko" sz="1000">
                <a:solidFill>
                  <a:srgbClr val="15110E"/>
                </a:solidFill>
                <a:latin typeface="Albert Sans"/>
                <a:ea typeface="Albert Sans"/>
                <a:cs typeface="Albert Sans"/>
                <a:sym typeface="Albert Sans"/>
              </a:rPr>
              <a:t>             ㄴ– &gt; URP와 HDRP 간의 호환이 힘듬 에 대한 예시 자료.</a:t>
            </a:r>
            <a:endParaRPr sz="6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ea1310020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ea1310020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ea13100204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ea13100204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pic>
        <p:nvPicPr>
          <p:cNvPr id="10" name="Google Shape;10;p2"/>
          <p:cNvPicPr preferRelativeResize="0"/>
          <p:nvPr/>
        </p:nvPicPr>
        <p:blipFill rotWithShape="1">
          <a:blip r:embed="rId2">
            <a:alphaModFix/>
          </a:blip>
          <a:srcRect b="2272" l="-19689" r="19690" t="41478"/>
          <a:stretch/>
        </p:blipFill>
        <p:spPr>
          <a:xfrm>
            <a:off x="0" y="0"/>
            <a:ext cx="9144000" cy="5143500"/>
          </a:xfrm>
          <a:prstGeom prst="rect">
            <a:avLst/>
          </a:prstGeom>
          <a:noFill/>
          <a:ln>
            <a:noFill/>
          </a:ln>
        </p:spPr>
      </p:pic>
      <p:sp>
        <p:nvSpPr>
          <p:cNvPr id="11" name="Google Shape;11;p2"/>
          <p:cNvSpPr txBox="1"/>
          <p:nvPr>
            <p:ph type="ctrTitle"/>
          </p:nvPr>
        </p:nvSpPr>
        <p:spPr>
          <a:xfrm>
            <a:off x="711750" y="1958600"/>
            <a:ext cx="4280100" cy="26499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5200"/>
              <a:buNone/>
              <a:defRPr sz="9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4572000" y="535000"/>
            <a:ext cx="3860400" cy="3882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47" name="Shape 47"/>
        <p:cNvGrpSpPr/>
        <p:nvPr/>
      </p:nvGrpSpPr>
      <p:grpSpPr>
        <a:xfrm>
          <a:off x="0" y="0"/>
          <a:ext cx="0" cy="0"/>
          <a:chOff x="0" y="0"/>
          <a:chExt cx="0" cy="0"/>
        </a:xfrm>
      </p:grpSpPr>
      <p:pic>
        <p:nvPicPr>
          <p:cNvPr id="48" name="Google Shape;48;p11"/>
          <p:cNvPicPr preferRelativeResize="0"/>
          <p:nvPr/>
        </p:nvPicPr>
        <p:blipFill rotWithShape="1">
          <a:blip r:embed="rId2">
            <a:alphaModFix/>
          </a:blip>
          <a:srcRect b="-6811" l="-55210" r="55209" t="50562"/>
          <a:stretch/>
        </p:blipFill>
        <p:spPr>
          <a:xfrm flipH="1">
            <a:off x="0" y="0"/>
            <a:ext cx="9144000" cy="5143500"/>
          </a:xfrm>
          <a:prstGeom prst="rect">
            <a:avLst/>
          </a:prstGeom>
          <a:noFill/>
          <a:ln>
            <a:noFill/>
          </a:ln>
        </p:spPr>
      </p:pic>
      <p:pic>
        <p:nvPicPr>
          <p:cNvPr id="49" name="Google Shape;49;p11"/>
          <p:cNvPicPr preferRelativeResize="0"/>
          <p:nvPr/>
        </p:nvPicPr>
        <p:blipFill rotWithShape="1">
          <a:blip r:embed="rId2">
            <a:alphaModFix/>
          </a:blip>
          <a:srcRect b="-6811" l="-55210" r="55209" t="50562"/>
          <a:stretch/>
        </p:blipFill>
        <p:spPr>
          <a:xfrm flipH="1" rot="10800000">
            <a:off x="0" y="0"/>
            <a:ext cx="9144000" cy="5143500"/>
          </a:xfrm>
          <a:prstGeom prst="rect">
            <a:avLst/>
          </a:prstGeom>
          <a:noFill/>
          <a:ln>
            <a:noFill/>
          </a:ln>
        </p:spPr>
      </p:pic>
      <p:sp>
        <p:nvSpPr>
          <p:cNvPr id="50" name="Google Shape;50;p11"/>
          <p:cNvSpPr txBox="1"/>
          <p:nvPr>
            <p:ph hasCustomPrompt="1" type="title"/>
          </p:nvPr>
        </p:nvSpPr>
        <p:spPr>
          <a:xfrm>
            <a:off x="715100" y="3068600"/>
            <a:ext cx="7713900" cy="1539900"/>
          </a:xfrm>
          <a:prstGeom prst="rect">
            <a:avLst/>
          </a:prstGeom>
        </p:spPr>
        <p:txBody>
          <a:bodyPr anchorCtr="0" anchor="t" bIns="91425" lIns="91425" spcFirstLastPara="1" rIns="91425" wrap="square" tIns="91425">
            <a:noAutofit/>
          </a:bodyPr>
          <a:lstStyle>
            <a:lvl1pPr lvl="0">
              <a:spcBef>
                <a:spcPts val="0"/>
              </a:spcBef>
              <a:spcAft>
                <a:spcPts val="0"/>
              </a:spcAft>
              <a:buSzPts val="9600"/>
              <a:buNone/>
              <a:defRPr sz="9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1" name="Google Shape;51;p11"/>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lt1"/>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55" name="Google Shape;55;p13"/>
          <p:cNvSpPr txBox="1"/>
          <p:nvPr>
            <p:ph hasCustomPrompt="1" type="title"/>
          </p:nvPr>
        </p:nvSpPr>
        <p:spPr>
          <a:xfrm>
            <a:off x="1070650" y="13673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p:nvPr>
            <p:ph idx="1" type="subTitle"/>
          </p:nvPr>
        </p:nvSpPr>
        <p:spPr>
          <a:xfrm>
            <a:off x="1609075" y="1367325"/>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57" name="Google Shape;57;p13"/>
          <p:cNvSpPr txBox="1"/>
          <p:nvPr>
            <p:ph idx="2"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58" name="Google Shape;58;p13"/>
          <p:cNvSpPr txBox="1"/>
          <p:nvPr>
            <p:ph hasCustomPrompt="1" idx="3" type="title"/>
          </p:nvPr>
        </p:nvSpPr>
        <p:spPr>
          <a:xfrm>
            <a:off x="1070650" y="21035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p:nvPr>
            <p:ph idx="4" type="subTitle"/>
          </p:nvPr>
        </p:nvSpPr>
        <p:spPr>
          <a:xfrm>
            <a:off x="1609075" y="2103524"/>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0" name="Google Shape;60;p13"/>
          <p:cNvSpPr txBox="1"/>
          <p:nvPr>
            <p:ph hasCustomPrompt="1" idx="5" type="title"/>
          </p:nvPr>
        </p:nvSpPr>
        <p:spPr>
          <a:xfrm>
            <a:off x="1070650" y="2839750"/>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p:nvPr>
            <p:ph idx="6" type="subTitle"/>
          </p:nvPr>
        </p:nvSpPr>
        <p:spPr>
          <a:xfrm>
            <a:off x="1609075" y="2839748"/>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2" name="Google Shape;62;p13"/>
          <p:cNvSpPr txBox="1"/>
          <p:nvPr>
            <p:ph hasCustomPrompt="1" idx="7" type="title"/>
          </p:nvPr>
        </p:nvSpPr>
        <p:spPr>
          <a:xfrm>
            <a:off x="1070650" y="3575950"/>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p:nvPr>
            <p:ph idx="8" type="subTitle"/>
          </p:nvPr>
        </p:nvSpPr>
        <p:spPr>
          <a:xfrm>
            <a:off x="1609075" y="3575948"/>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4" name="Google Shape;64;p13"/>
          <p:cNvSpPr txBox="1"/>
          <p:nvPr>
            <p:ph hasCustomPrompt="1" idx="9" type="title"/>
          </p:nvPr>
        </p:nvSpPr>
        <p:spPr>
          <a:xfrm>
            <a:off x="4927449" y="13673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p:nvPr>
            <p:ph idx="13" type="subTitle"/>
          </p:nvPr>
        </p:nvSpPr>
        <p:spPr>
          <a:xfrm>
            <a:off x="5465950" y="1367325"/>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6" name="Google Shape;66;p13"/>
          <p:cNvSpPr txBox="1"/>
          <p:nvPr>
            <p:ph hasCustomPrompt="1" idx="14" type="title"/>
          </p:nvPr>
        </p:nvSpPr>
        <p:spPr>
          <a:xfrm>
            <a:off x="4927449" y="2103522"/>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p:nvPr>
            <p:ph idx="15" type="subTitle"/>
          </p:nvPr>
        </p:nvSpPr>
        <p:spPr>
          <a:xfrm>
            <a:off x="5465950" y="2103519"/>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8" name="Google Shape;68;p13"/>
          <p:cNvSpPr txBox="1"/>
          <p:nvPr>
            <p:ph hasCustomPrompt="1" idx="16" type="title"/>
          </p:nvPr>
        </p:nvSpPr>
        <p:spPr>
          <a:xfrm>
            <a:off x="4927449" y="2839728"/>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p:nvPr>
            <p:ph idx="17" type="subTitle"/>
          </p:nvPr>
        </p:nvSpPr>
        <p:spPr>
          <a:xfrm>
            <a:off x="5465950" y="2839721"/>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70" name="Google Shape;70;p13"/>
          <p:cNvSpPr txBox="1"/>
          <p:nvPr>
            <p:ph hasCustomPrompt="1" idx="18" type="title"/>
          </p:nvPr>
        </p:nvSpPr>
        <p:spPr>
          <a:xfrm>
            <a:off x="4927449" y="35759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p:nvPr>
            <p:ph idx="19" type="subTitle"/>
          </p:nvPr>
        </p:nvSpPr>
        <p:spPr>
          <a:xfrm>
            <a:off x="5465950" y="3575916"/>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1"/>
        </a:solidFill>
      </p:bgPr>
    </p:bg>
    <p:spTree>
      <p:nvGrpSpPr>
        <p:cNvPr id="72" name="Shape 72"/>
        <p:cNvGrpSpPr/>
        <p:nvPr/>
      </p:nvGrpSpPr>
      <p:grpSpPr>
        <a:xfrm>
          <a:off x="0" y="0"/>
          <a:ext cx="0" cy="0"/>
          <a:chOff x="0" y="0"/>
          <a:chExt cx="0" cy="0"/>
        </a:xfrm>
      </p:grpSpPr>
      <p:pic>
        <p:nvPicPr>
          <p:cNvPr id="73" name="Google Shape;73;p14"/>
          <p:cNvPicPr preferRelativeResize="0"/>
          <p:nvPr/>
        </p:nvPicPr>
        <p:blipFill rotWithShape="1">
          <a:blip r:embed="rId2">
            <a:alphaModFix/>
          </a:blip>
          <a:srcRect b="-35825" l="-6643" r="27548" t="13471"/>
          <a:stretch/>
        </p:blipFill>
        <p:spPr>
          <a:xfrm>
            <a:off x="5819050" y="0"/>
            <a:ext cx="3324950" cy="5143500"/>
          </a:xfrm>
          <a:prstGeom prst="rect">
            <a:avLst/>
          </a:prstGeom>
          <a:noFill/>
          <a:ln>
            <a:noFill/>
          </a:ln>
        </p:spPr>
      </p:pic>
      <p:pic>
        <p:nvPicPr>
          <p:cNvPr id="74" name="Google Shape;74;p14"/>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75" name="Google Shape;75;p14"/>
          <p:cNvSpPr txBox="1"/>
          <p:nvPr>
            <p:ph idx="1" type="subTitle"/>
          </p:nvPr>
        </p:nvSpPr>
        <p:spPr>
          <a:xfrm>
            <a:off x="715100" y="1503175"/>
            <a:ext cx="5930100" cy="2005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None/>
              <a:defRPr sz="3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76" name="Google Shape;76;p14"/>
          <p:cNvSpPr txBox="1"/>
          <p:nvPr>
            <p:ph idx="2" type="subTitle"/>
          </p:nvPr>
        </p:nvSpPr>
        <p:spPr>
          <a:xfrm>
            <a:off x="715100" y="3965300"/>
            <a:ext cx="5930100" cy="456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lt1"/>
        </a:solidFill>
      </p:bgPr>
    </p:bg>
    <p:spTree>
      <p:nvGrpSpPr>
        <p:cNvPr id="77" name="Shape 77"/>
        <p:cNvGrpSpPr/>
        <p:nvPr/>
      </p:nvGrpSpPr>
      <p:grpSpPr>
        <a:xfrm>
          <a:off x="0" y="0"/>
          <a:ext cx="0" cy="0"/>
          <a:chOff x="0" y="0"/>
          <a:chExt cx="0" cy="0"/>
        </a:xfrm>
      </p:grpSpPr>
      <p:pic>
        <p:nvPicPr>
          <p:cNvPr id="78" name="Google Shape;78;p15"/>
          <p:cNvPicPr preferRelativeResize="0"/>
          <p:nvPr/>
        </p:nvPicPr>
        <p:blipFill rotWithShape="1">
          <a:blip r:embed="rId2">
            <a:alphaModFix/>
          </a:blip>
          <a:srcRect b="2272" l="-19689" r="19690" t="41478"/>
          <a:stretch/>
        </p:blipFill>
        <p:spPr>
          <a:xfrm flipH="1" rot="10800000">
            <a:off x="0" y="-2285"/>
            <a:ext cx="9144000" cy="5148070"/>
          </a:xfrm>
          <a:prstGeom prst="rect">
            <a:avLst/>
          </a:prstGeom>
          <a:noFill/>
          <a:ln>
            <a:noFill/>
          </a:ln>
        </p:spPr>
      </p:pic>
      <p:sp>
        <p:nvSpPr>
          <p:cNvPr id="79" name="Google Shape;79;p15"/>
          <p:cNvSpPr txBox="1"/>
          <p:nvPr>
            <p:ph type="title"/>
          </p:nvPr>
        </p:nvSpPr>
        <p:spPr>
          <a:xfrm>
            <a:off x="715100" y="2259575"/>
            <a:ext cx="4276800" cy="2317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70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80" name="Google Shape;80;p15"/>
          <p:cNvSpPr txBox="1"/>
          <p:nvPr>
            <p:ph idx="1" type="body"/>
          </p:nvPr>
        </p:nvSpPr>
        <p:spPr>
          <a:xfrm>
            <a:off x="4572000" y="535000"/>
            <a:ext cx="3856500" cy="809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4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bg>
      <p:bgPr>
        <a:solidFill>
          <a:schemeClr val="lt1"/>
        </a:solidFill>
      </p:bgPr>
    </p:bg>
    <p:spTree>
      <p:nvGrpSpPr>
        <p:cNvPr id="81" name="Shape 81"/>
        <p:cNvGrpSpPr/>
        <p:nvPr/>
      </p:nvGrpSpPr>
      <p:grpSpPr>
        <a:xfrm>
          <a:off x="0" y="0"/>
          <a:ext cx="0" cy="0"/>
          <a:chOff x="0" y="0"/>
          <a:chExt cx="0" cy="0"/>
        </a:xfrm>
      </p:grpSpPr>
      <p:pic>
        <p:nvPicPr>
          <p:cNvPr id="82" name="Google Shape;82;p16"/>
          <p:cNvPicPr preferRelativeResize="0"/>
          <p:nvPr/>
        </p:nvPicPr>
        <p:blipFill rotWithShape="1">
          <a:blip r:embed="rId2">
            <a:alphaModFix/>
          </a:blip>
          <a:srcRect b="-26994" l="7043" r="-48486" t="47434"/>
          <a:stretch/>
        </p:blipFill>
        <p:spPr>
          <a:xfrm flipH="1" rot="10800000">
            <a:off x="-12" y="-2285"/>
            <a:ext cx="9144000" cy="5148070"/>
          </a:xfrm>
          <a:prstGeom prst="rect">
            <a:avLst/>
          </a:prstGeom>
          <a:noFill/>
          <a:ln>
            <a:noFill/>
          </a:ln>
        </p:spPr>
      </p:pic>
      <p:sp>
        <p:nvSpPr>
          <p:cNvPr id="83" name="Google Shape;83;p16"/>
          <p:cNvSpPr txBox="1"/>
          <p:nvPr>
            <p:ph type="title"/>
          </p:nvPr>
        </p:nvSpPr>
        <p:spPr>
          <a:xfrm>
            <a:off x="715100"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84" name="Google Shape;84;p16"/>
          <p:cNvSpPr txBox="1"/>
          <p:nvPr>
            <p:ph idx="1" type="body"/>
          </p:nvPr>
        </p:nvSpPr>
        <p:spPr>
          <a:xfrm>
            <a:off x="715100"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bg>
      <p:bgPr>
        <a:solidFill>
          <a:schemeClr val="lt1"/>
        </a:solidFill>
      </p:bgPr>
    </p:bg>
    <p:spTree>
      <p:nvGrpSpPr>
        <p:cNvPr id="85" name="Shape 85"/>
        <p:cNvGrpSpPr/>
        <p:nvPr/>
      </p:nvGrpSpPr>
      <p:grpSpPr>
        <a:xfrm>
          <a:off x="0" y="0"/>
          <a:ext cx="0" cy="0"/>
          <a:chOff x="0" y="0"/>
          <a:chExt cx="0" cy="0"/>
        </a:xfrm>
      </p:grpSpPr>
      <p:pic>
        <p:nvPicPr>
          <p:cNvPr id="86" name="Google Shape;86;p17"/>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87" name="Google Shape;87;p17"/>
          <p:cNvSpPr txBox="1"/>
          <p:nvPr>
            <p:ph type="title"/>
          </p:nvPr>
        </p:nvSpPr>
        <p:spPr>
          <a:xfrm>
            <a:off x="4302272"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88" name="Google Shape;88;p17"/>
          <p:cNvSpPr txBox="1"/>
          <p:nvPr>
            <p:ph idx="1" type="body"/>
          </p:nvPr>
        </p:nvSpPr>
        <p:spPr>
          <a:xfrm>
            <a:off x="4302272"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
    <p:bg>
      <p:bgPr>
        <a:solidFill>
          <a:schemeClr val="lt1"/>
        </a:solidFill>
      </p:bgPr>
    </p:bg>
    <p:spTree>
      <p:nvGrpSpPr>
        <p:cNvPr id="89" name="Shape 89"/>
        <p:cNvGrpSpPr/>
        <p:nvPr/>
      </p:nvGrpSpPr>
      <p:grpSpPr>
        <a:xfrm>
          <a:off x="0" y="0"/>
          <a:ext cx="0" cy="0"/>
          <a:chOff x="0" y="0"/>
          <a:chExt cx="0" cy="0"/>
        </a:xfrm>
      </p:grpSpPr>
      <p:pic>
        <p:nvPicPr>
          <p:cNvPr id="90" name="Google Shape;90;p18"/>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sp>
        <p:nvSpPr>
          <p:cNvPr id="91" name="Google Shape;91;p18"/>
          <p:cNvSpPr txBox="1"/>
          <p:nvPr>
            <p:ph type="title"/>
          </p:nvPr>
        </p:nvSpPr>
        <p:spPr>
          <a:xfrm>
            <a:off x="1545472"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92" name="Google Shape;92;p18"/>
          <p:cNvSpPr txBox="1"/>
          <p:nvPr>
            <p:ph idx="1" type="body"/>
          </p:nvPr>
        </p:nvSpPr>
        <p:spPr>
          <a:xfrm>
            <a:off x="1545472"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lt1"/>
        </a:solidFill>
      </p:bgPr>
    </p:bg>
    <p:spTree>
      <p:nvGrpSpPr>
        <p:cNvPr id="93" name="Shape 93"/>
        <p:cNvGrpSpPr/>
        <p:nvPr/>
      </p:nvGrpSpPr>
      <p:grpSpPr>
        <a:xfrm>
          <a:off x="0" y="0"/>
          <a:ext cx="0" cy="0"/>
          <a:chOff x="0" y="0"/>
          <a:chExt cx="0" cy="0"/>
        </a:xfrm>
      </p:grpSpPr>
      <p:pic>
        <p:nvPicPr>
          <p:cNvPr id="94" name="Google Shape;94;p19"/>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95" name="Google Shape;95;p19"/>
          <p:cNvSpPr txBox="1"/>
          <p:nvPr>
            <p:ph idx="1" type="subTitle"/>
          </p:nvPr>
        </p:nvSpPr>
        <p:spPr>
          <a:xfrm>
            <a:off x="715100" y="2046500"/>
            <a:ext cx="59301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6" name="Google Shape;96;p19"/>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97" name="Google Shape;97;p19"/>
          <p:cNvSpPr txBox="1"/>
          <p:nvPr>
            <p:ph idx="2" type="subTitle"/>
          </p:nvPr>
        </p:nvSpPr>
        <p:spPr>
          <a:xfrm>
            <a:off x="715100" y="3299000"/>
            <a:ext cx="59301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 name="Google Shape;98;p19"/>
          <p:cNvSpPr txBox="1"/>
          <p:nvPr>
            <p:ph idx="3" type="subTitle"/>
          </p:nvPr>
        </p:nvSpPr>
        <p:spPr>
          <a:xfrm>
            <a:off x="715100" y="1666700"/>
            <a:ext cx="59301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99" name="Google Shape;99;p19"/>
          <p:cNvSpPr txBox="1"/>
          <p:nvPr>
            <p:ph idx="4" type="subTitle"/>
          </p:nvPr>
        </p:nvSpPr>
        <p:spPr>
          <a:xfrm>
            <a:off x="715100" y="2919200"/>
            <a:ext cx="59301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lt1"/>
        </a:solidFill>
      </p:bgPr>
    </p:bg>
    <p:spTree>
      <p:nvGrpSpPr>
        <p:cNvPr id="100" name="Shape 100"/>
        <p:cNvGrpSpPr/>
        <p:nvPr/>
      </p:nvGrpSpPr>
      <p:grpSpPr>
        <a:xfrm>
          <a:off x="0" y="0"/>
          <a:ext cx="0" cy="0"/>
          <a:chOff x="0" y="0"/>
          <a:chExt cx="0" cy="0"/>
        </a:xfrm>
      </p:grpSpPr>
      <p:pic>
        <p:nvPicPr>
          <p:cNvPr id="101" name="Google Shape;101;p20"/>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pic>
        <p:nvPicPr>
          <p:cNvPr id="102" name="Google Shape;102;p20"/>
          <p:cNvPicPr preferRelativeResize="0"/>
          <p:nvPr/>
        </p:nvPicPr>
        <p:blipFill rotWithShape="1">
          <a:blip r:embed="rId2">
            <a:alphaModFix/>
          </a:blip>
          <a:srcRect b="-108521" l="-235242" r="44460" t="44962"/>
          <a:stretch/>
        </p:blipFill>
        <p:spPr>
          <a:xfrm flipH="1" rot="10800000">
            <a:off x="-4572" y="-2437"/>
            <a:ext cx="9153145" cy="5148375"/>
          </a:xfrm>
          <a:prstGeom prst="rect">
            <a:avLst/>
          </a:prstGeom>
          <a:noFill/>
          <a:ln>
            <a:noFill/>
          </a:ln>
        </p:spPr>
      </p:pic>
      <p:sp>
        <p:nvSpPr>
          <p:cNvPr id="103" name="Google Shape;103;p20"/>
          <p:cNvSpPr txBox="1"/>
          <p:nvPr>
            <p:ph idx="1" type="subTitle"/>
          </p:nvPr>
        </p:nvSpPr>
        <p:spPr>
          <a:xfrm>
            <a:off x="715100"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4" name="Google Shape;104;p20"/>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05" name="Google Shape;105;p20"/>
          <p:cNvSpPr txBox="1"/>
          <p:nvPr>
            <p:ph idx="2" type="subTitle"/>
          </p:nvPr>
        </p:nvSpPr>
        <p:spPr>
          <a:xfrm>
            <a:off x="715100"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06" name="Google Shape;106;p20"/>
          <p:cNvSpPr txBox="1"/>
          <p:nvPr>
            <p:ph idx="3" type="subTitle"/>
          </p:nvPr>
        </p:nvSpPr>
        <p:spPr>
          <a:xfrm>
            <a:off x="3506100"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7" name="Google Shape;107;p20"/>
          <p:cNvSpPr txBox="1"/>
          <p:nvPr>
            <p:ph idx="4" type="subTitle"/>
          </p:nvPr>
        </p:nvSpPr>
        <p:spPr>
          <a:xfrm>
            <a:off x="3506099"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08" name="Google Shape;108;p20"/>
          <p:cNvSpPr txBox="1"/>
          <p:nvPr>
            <p:ph idx="5" type="subTitle"/>
          </p:nvPr>
        </p:nvSpPr>
        <p:spPr>
          <a:xfrm>
            <a:off x="6297202"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9" name="Google Shape;109;p20"/>
          <p:cNvSpPr txBox="1"/>
          <p:nvPr>
            <p:ph idx="6" type="subTitle"/>
          </p:nvPr>
        </p:nvSpPr>
        <p:spPr>
          <a:xfrm>
            <a:off x="6297200"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b="-6811" l="-55210" r="55209" t="50562"/>
          <a:stretch/>
        </p:blipFill>
        <p:spPr>
          <a:xfrm flipH="1">
            <a:off x="0" y="0"/>
            <a:ext cx="9144000" cy="5143500"/>
          </a:xfrm>
          <a:prstGeom prst="rect">
            <a:avLst/>
          </a:prstGeom>
          <a:noFill/>
          <a:ln>
            <a:noFill/>
          </a:ln>
        </p:spPr>
      </p:pic>
      <p:pic>
        <p:nvPicPr>
          <p:cNvPr id="15" name="Google Shape;15;p3"/>
          <p:cNvPicPr preferRelativeResize="0"/>
          <p:nvPr/>
        </p:nvPicPr>
        <p:blipFill rotWithShape="1">
          <a:blip r:embed="rId3">
            <a:alphaModFix/>
          </a:blip>
          <a:srcRect b="-40" l="36283" r="-6" t="30"/>
          <a:stretch/>
        </p:blipFill>
        <p:spPr>
          <a:xfrm rot="10800000">
            <a:off x="5864950" y="-3275"/>
            <a:ext cx="3279050" cy="5146775"/>
          </a:xfrm>
          <a:prstGeom prst="rect">
            <a:avLst/>
          </a:prstGeom>
          <a:noFill/>
          <a:ln>
            <a:noFill/>
          </a:ln>
        </p:spPr>
      </p:pic>
      <p:sp>
        <p:nvSpPr>
          <p:cNvPr id="16" name="Google Shape;16;p3"/>
          <p:cNvSpPr txBox="1"/>
          <p:nvPr>
            <p:ph type="title"/>
          </p:nvPr>
        </p:nvSpPr>
        <p:spPr>
          <a:xfrm>
            <a:off x="715100" y="3328050"/>
            <a:ext cx="7708800" cy="1253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7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715100" y="2074250"/>
            <a:ext cx="7708800" cy="1253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2"/>
              </a:buClr>
              <a:buSzPts val="6000"/>
              <a:buNone/>
              <a:defRPr sz="7000">
                <a:solidFill>
                  <a:schemeClr val="lt2"/>
                </a:solidFill>
              </a:defRPr>
            </a:lvl1pPr>
            <a:lvl2pPr lvl="1" rtl="0" algn="ctr">
              <a:spcBef>
                <a:spcPts val="0"/>
              </a:spcBef>
              <a:spcAft>
                <a:spcPts val="0"/>
              </a:spcAft>
              <a:buClr>
                <a:schemeClr val="lt2"/>
              </a:buClr>
              <a:buSzPts val="6000"/>
              <a:buNone/>
              <a:defRPr sz="6000">
                <a:solidFill>
                  <a:schemeClr val="lt2"/>
                </a:solidFill>
              </a:defRPr>
            </a:lvl2pPr>
            <a:lvl3pPr lvl="2" rtl="0" algn="ctr">
              <a:spcBef>
                <a:spcPts val="0"/>
              </a:spcBef>
              <a:spcAft>
                <a:spcPts val="0"/>
              </a:spcAft>
              <a:buClr>
                <a:schemeClr val="lt2"/>
              </a:buClr>
              <a:buSzPts val="6000"/>
              <a:buNone/>
              <a:defRPr sz="6000">
                <a:solidFill>
                  <a:schemeClr val="lt2"/>
                </a:solidFill>
              </a:defRPr>
            </a:lvl3pPr>
            <a:lvl4pPr lvl="3" rtl="0" algn="ctr">
              <a:spcBef>
                <a:spcPts val="0"/>
              </a:spcBef>
              <a:spcAft>
                <a:spcPts val="0"/>
              </a:spcAft>
              <a:buClr>
                <a:schemeClr val="lt2"/>
              </a:buClr>
              <a:buSzPts val="6000"/>
              <a:buNone/>
              <a:defRPr sz="6000">
                <a:solidFill>
                  <a:schemeClr val="lt2"/>
                </a:solidFill>
              </a:defRPr>
            </a:lvl4pPr>
            <a:lvl5pPr lvl="4" rtl="0" algn="ctr">
              <a:spcBef>
                <a:spcPts val="0"/>
              </a:spcBef>
              <a:spcAft>
                <a:spcPts val="0"/>
              </a:spcAft>
              <a:buClr>
                <a:schemeClr val="lt2"/>
              </a:buClr>
              <a:buSzPts val="6000"/>
              <a:buNone/>
              <a:defRPr sz="6000">
                <a:solidFill>
                  <a:schemeClr val="lt2"/>
                </a:solidFill>
              </a:defRPr>
            </a:lvl5pPr>
            <a:lvl6pPr lvl="5" rtl="0" algn="ctr">
              <a:spcBef>
                <a:spcPts val="0"/>
              </a:spcBef>
              <a:spcAft>
                <a:spcPts val="0"/>
              </a:spcAft>
              <a:buClr>
                <a:schemeClr val="lt2"/>
              </a:buClr>
              <a:buSzPts val="6000"/>
              <a:buNone/>
              <a:defRPr sz="6000">
                <a:solidFill>
                  <a:schemeClr val="lt2"/>
                </a:solidFill>
              </a:defRPr>
            </a:lvl6pPr>
            <a:lvl7pPr lvl="6" rtl="0" algn="ctr">
              <a:spcBef>
                <a:spcPts val="0"/>
              </a:spcBef>
              <a:spcAft>
                <a:spcPts val="0"/>
              </a:spcAft>
              <a:buClr>
                <a:schemeClr val="lt2"/>
              </a:buClr>
              <a:buSzPts val="6000"/>
              <a:buNone/>
              <a:defRPr sz="6000">
                <a:solidFill>
                  <a:schemeClr val="lt2"/>
                </a:solidFill>
              </a:defRPr>
            </a:lvl7pPr>
            <a:lvl8pPr lvl="7" rtl="0" algn="ctr">
              <a:spcBef>
                <a:spcPts val="0"/>
              </a:spcBef>
              <a:spcAft>
                <a:spcPts val="0"/>
              </a:spcAft>
              <a:buClr>
                <a:schemeClr val="lt2"/>
              </a:buClr>
              <a:buSzPts val="6000"/>
              <a:buNone/>
              <a:defRPr sz="6000">
                <a:solidFill>
                  <a:schemeClr val="lt2"/>
                </a:solidFill>
              </a:defRPr>
            </a:lvl8pPr>
            <a:lvl9pPr lvl="8" rtl="0" algn="ctr">
              <a:spcBef>
                <a:spcPts val="0"/>
              </a:spcBef>
              <a:spcAft>
                <a:spcPts val="0"/>
              </a:spcAft>
              <a:buClr>
                <a:schemeClr val="lt2"/>
              </a:buClr>
              <a:buSzPts val="6000"/>
              <a:buNone/>
              <a:defRPr sz="6000">
                <a:solidFill>
                  <a:schemeClr val="lt2"/>
                </a:solidFill>
              </a:defRPr>
            </a:lvl9pPr>
          </a:lstStyle>
          <a:p>
            <a:r>
              <a:t>xx%</a:t>
            </a:r>
          </a:p>
        </p:txBody>
      </p:sp>
      <p:sp>
        <p:nvSpPr>
          <p:cNvPr id="18" name="Google Shape;18;p3"/>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solidFill>
          <a:schemeClr val="lt1"/>
        </a:solidFill>
      </p:bgPr>
    </p:bg>
    <p:spTree>
      <p:nvGrpSpPr>
        <p:cNvPr id="110" name="Shape 110"/>
        <p:cNvGrpSpPr/>
        <p:nvPr/>
      </p:nvGrpSpPr>
      <p:grpSpPr>
        <a:xfrm>
          <a:off x="0" y="0"/>
          <a:ext cx="0" cy="0"/>
          <a:chOff x="0" y="0"/>
          <a:chExt cx="0" cy="0"/>
        </a:xfrm>
      </p:grpSpPr>
      <p:pic>
        <p:nvPicPr>
          <p:cNvPr id="111" name="Google Shape;111;p21"/>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112" name="Google Shape;112;p21"/>
          <p:cNvSpPr txBox="1"/>
          <p:nvPr>
            <p:ph idx="1" type="subTitle"/>
          </p:nvPr>
        </p:nvSpPr>
        <p:spPr>
          <a:xfrm>
            <a:off x="715100"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3" name="Google Shape;113;p21"/>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14" name="Google Shape;114;p21"/>
          <p:cNvSpPr txBox="1"/>
          <p:nvPr>
            <p:ph idx="2" type="subTitle"/>
          </p:nvPr>
        </p:nvSpPr>
        <p:spPr>
          <a:xfrm>
            <a:off x="715100"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15" name="Google Shape;115;p21"/>
          <p:cNvSpPr txBox="1"/>
          <p:nvPr>
            <p:ph idx="3" type="subTitle"/>
          </p:nvPr>
        </p:nvSpPr>
        <p:spPr>
          <a:xfrm>
            <a:off x="3506099"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6" name="Google Shape;116;p21"/>
          <p:cNvSpPr txBox="1"/>
          <p:nvPr>
            <p:ph idx="4" type="subTitle"/>
          </p:nvPr>
        </p:nvSpPr>
        <p:spPr>
          <a:xfrm>
            <a:off x="3506099"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17" name="Google Shape;117;p21"/>
          <p:cNvSpPr txBox="1"/>
          <p:nvPr>
            <p:ph idx="5" type="subTitle"/>
          </p:nvPr>
        </p:nvSpPr>
        <p:spPr>
          <a:xfrm>
            <a:off x="6297200"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8" name="Google Shape;118;p21"/>
          <p:cNvSpPr txBox="1"/>
          <p:nvPr>
            <p:ph idx="6" type="subTitle"/>
          </p:nvPr>
        </p:nvSpPr>
        <p:spPr>
          <a:xfrm>
            <a:off x="6297200"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lt1"/>
        </a:solidFill>
      </p:bgPr>
    </p:bg>
    <p:spTree>
      <p:nvGrpSpPr>
        <p:cNvPr id="119" name="Shape 119"/>
        <p:cNvGrpSpPr/>
        <p:nvPr/>
      </p:nvGrpSpPr>
      <p:grpSpPr>
        <a:xfrm>
          <a:off x="0" y="0"/>
          <a:ext cx="0" cy="0"/>
          <a:chOff x="0" y="0"/>
          <a:chExt cx="0" cy="0"/>
        </a:xfrm>
      </p:grpSpPr>
      <p:pic>
        <p:nvPicPr>
          <p:cNvPr id="120" name="Google Shape;120;p22"/>
          <p:cNvPicPr preferRelativeResize="0"/>
          <p:nvPr/>
        </p:nvPicPr>
        <p:blipFill rotWithShape="1">
          <a:blip r:embed="rId2">
            <a:alphaModFix/>
          </a:blip>
          <a:srcRect b="47851" l="104756" r="280062" t="-108210"/>
          <a:stretch/>
        </p:blipFill>
        <p:spPr>
          <a:xfrm rot="10800000">
            <a:off x="1325" y="-1637"/>
            <a:ext cx="9141450" cy="5146775"/>
          </a:xfrm>
          <a:prstGeom prst="rect">
            <a:avLst/>
          </a:prstGeom>
          <a:noFill/>
          <a:ln>
            <a:noFill/>
          </a:ln>
        </p:spPr>
      </p:pic>
      <p:sp>
        <p:nvSpPr>
          <p:cNvPr id="121" name="Google Shape;121;p22"/>
          <p:cNvSpPr txBox="1"/>
          <p:nvPr>
            <p:ph idx="1" type="subTitle"/>
          </p:nvPr>
        </p:nvSpPr>
        <p:spPr>
          <a:xfrm>
            <a:off x="715100" y="20465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2" name="Google Shape;122;p22"/>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23" name="Google Shape;123;p22"/>
          <p:cNvSpPr txBox="1"/>
          <p:nvPr>
            <p:ph idx="2" type="subTitle"/>
          </p:nvPr>
        </p:nvSpPr>
        <p:spPr>
          <a:xfrm>
            <a:off x="715100" y="32990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4" name="Google Shape;124;p22"/>
          <p:cNvSpPr txBox="1"/>
          <p:nvPr>
            <p:ph idx="3" type="subTitle"/>
          </p:nvPr>
        </p:nvSpPr>
        <p:spPr>
          <a:xfrm>
            <a:off x="715100" y="16667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25" name="Google Shape;125;p22"/>
          <p:cNvSpPr txBox="1"/>
          <p:nvPr>
            <p:ph idx="4" type="subTitle"/>
          </p:nvPr>
        </p:nvSpPr>
        <p:spPr>
          <a:xfrm>
            <a:off x="715100" y="29192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26" name="Google Shape;126;p22"/>
          <p:cNvSpPr txBox="1"/>
          <p:nvPr>
            <p:ph idx="5" type="subTitle"/>
          </p:nvPr>
        </p:nvSpPr>
        <p:spPr>
          <a:xfrm>
            <a:off x="4648300" y="20465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7" name="Google Shape;127;p22"/>
          <p:cNvSpPr txBox="1"/>
          <p:nvPr>
            <p:ph idx="6" type="subTitle"/>
          </p:nvPr>
        </p:nvSpPr>
        <p:spPr>
          <a:xfrm>
            <a:off x="4648300" y="32990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8" name="Google Shape;128;p22"/>
          <p:cNvSpPr txBox="1"/>
          <p:nvPr>
            <p:ph idx="7" type="subTitle"/>
          </p:nvPr>
        </p:nvSpPr>
        <p:spPr>
          <a:xfrm>
            <a:off x="4648300" y="16667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29" name="Google Shape;129;p22"/>
          <p:cNvSpPr txBox="1"/>
          <p:nvPr>
            <p:ph idx="8" type="subTitle"/>
          </p:nvPr>
        </p:nvSpPr>
        <p:spPr>
          <a:xfrm>
            <a:off x="4648300" y="29192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lt1"/>
        </a:solidFill>
      </p:bgPr>
    </p:bg>
    <p:spTree>
      <p:nvGrpSpPr>
        <p:cNvPr id="130" name="Shape 130"/>
        <p:cNvGrpSpPr/>
        <p:nvPr/>
      </p:nvGrpSpPr>
      <p:grpSpPr>
        <a:xfrm>
          <a:off x="0" y="0"/>
          <a:ext cx="0" cy="0"/>
          <a:chOff x="0" y="0"/>
          <a:chExt cx="0" cy="0"/>
        </a:xfrm>
      </p:grpSpPr>
      <p:sp>
        <p:nvSpPr>
          <p:cNvPr id="131" name="Google Shape;131;p23"/>
          <p:cNvSpPr txBox="1"/>
          <p:nvPr>
            <p:ph idx="1" type="subTitle"/>
          </p:nvPr>
        </p:nvSpPr>
        <p:spPr>
          <a:xfrm>
            <a:off x="715100"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2" name="Google Shape;132;p23"/>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33" name="Google Shape;133;p23"/>
          <p:cNvSpPr txBox="1"/>
          <p:nvPr>
            <p:ph idx="2" type="subTitle"/>
          </p:nvPr>
        </p:nvSpPr>
        <p:spPr>
          <a:xfrm>
            <a:off x="715100"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4" name="Google Shape;134;p23"/>
          <p:cNvSpPr txBox="1"/>
          <p:nvPr>
            <p:ph idx="3" type="subTitle"/>
          </p:nvPr>
        </p:nvSpPr>
        <p:spPr>
          <a:xfrm>
            <a:off x="715100"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35" name="Google Shape;135;p23"/>
          <p:cNvSpPr txBox="1"/>
          <p:nvPr>
            <p:ph idx="4" type="subTitle"/>
          </p:nvPr>
        </p:nvSpPr>
        <p:spPr>
          <a:xfrm>
            <a:off x="715100"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36" name="Google Shape;136;p23"/>
          <p:cNvSpPr txBox="1"/>
          <p:nvPr>
            <p:ph idx="5" type="subTitle"/>
          </p:nvPr>
        </p:nvSpPr>
        <p:spPr>
          <a:xfrm>
            <a:off x="3355799"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7" name="Google Shape;137;p23"/>
          <p:cNvSpPr txBox="1"/>
          <p:nvPr>
            <p:ph idx="6" type="subTitle"/>
          </p:nvPr>
        </p:nvSpPr>
        <p:spPr>
          <a:xfrm>
            <a:off x="3355799"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8" name="Google Shape;138;p23"/>
          <p:cNvSpPr txBox="1"/>
          <p:nvPr>
            <p:ph idx="7" type="subTitle"/>
          </p:nvPr>
        </p:nvSpPr>
        <p:spPr>
          <a:xfrm>
            <a:off x="3355800"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39" name="Google Shape;139;p23"/>
          <p:cNvSpPr txBox="1"/>
          <p:nvPr>
            <p:ph idx="8" type="subTitle"/>
          </p:nvPr>
        </p:nvSpPr>
        <p:spPr>
          <a:xfrm>
            <a:off x="3355800"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40" name="Google Shape;140;p23"/>
          <p:cNvSpPr txBox="1"/>
          <p:nvPr>
            <p:ph idx="9" type="subTitle"/>
          </p:nvPr>
        </p:nvSpPr>
        <p:spPr>
          <a:xfrm>
            <a:off x="5996501"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1" name="Google Shape;141;p23"/>
          <p:cNvSpPr txBox="1"/>
          <p:nvPr>
            <p:ph idx="13" type="subTitle"/>
          </p:nvPr>
        </p:nvSpPr>
        <p:spPr>
          <a:xfrm>
            <a:off x="5996501"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2" name="Google Shape;142;p23"/>
          <p:cNvSpPr txBox="1"/>
          <p:nvPr>
            <p:ph idx="14" type="subTitle"/>
          </p:nvPr>
        </p:nvSpPr>
        <p:spPr>
          <a:xfrm>
            <a:off x="5996503"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43" name="Google Shape;143;p23"/>
          <p:cNvSpPr txBox="1"/>
          <p:nvPr>
            <p:ph idx="15" type="subTitle"/>
          </p:nvPr>
        </p:nvSpPr>
        <p:spPr>
          <a:xfrm>
            <a:off x="5996503"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lt1"/>
        </a:solidFill>
      </p:bgPr>
    </p:bg>
    <p:spTree>
      <p:nvGrpSpPr>
        <p:cNvPr id="144" name="Shape 144"/>
        <p:cNvGrpSpPr/>
        <p:nvPr/>
      </p:nvGrpSpPr>
      <p:grpSpPr>
        <a:xfrm>
          <a:off x="0" y="0"/>
          <a:ext cx="0" cy="0"/>
          <a:chOff x="0" y="0"/>
          <a:chExt cx="0" cy="0"/>
        </a:xfrm>
      </p:grpSpPr>
      <p:pic>
        <p:nvPicPr>
          <p:cNvPr id="145" name="Google Shape;145;p24"/>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146" name="Google Shape;146;p24"/>
          <p:cNvSpPr txBox="1"/>
          <p:nvPr>
            <p:ph hasCustomPrompt="1" type="title"/>
          </p:nvPr>
        </p:nvSpPr>
        <p:spPr>
          <a:xfrm>
            <a:off x="715100" y="983000"/>
            <a:ext cx="7713900" cy="9519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7" name="Google Shape;147;p24"/>
          <p:cNvSpPr txBox="1"/>
          <p:nvPr>
            <p:ph idx="1" type="subTitle"/>
          </p:nvPr>
        </p:nvSpPr>
        <p:spPr>
          <a:xfrm>
            <a:off x="715100" y="1858700"/>
            <a:ext cx="7713900" cy="60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8" name="Google Shape;148;p24"/>
          <p:cNvSpPr txBox="1"/>
          <p:nvPr>
            <p:ph hasCustomPrompt="1" idx="2" type="title"/>
          </p:nvPr>
        </p:nvSpPr>
        <p:spPr>
          <a:xfrm>
            <a:off x="715100" y="2921600"/>
            <a:ext cx="7713900" cy="9519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9" name="Google Shape;149;p24"/>
          <p:cNvSpPr txBox="1"/>
          <p:nvPr>
            <p:ph idx="3" type="subTitle"/>
          </p:nvPr>
        </p:nvSpPr>
        <p:spPr>
          <a:xfrm>
            <a:off x="715100" y="3797300"/>
            <a:ext cx="7713900" cy="60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lt1"/>
        </a:solidFill>
      </p:bgPr>
    </p:bg>
    <p:spTree>
      <p:nvGrpSpPr>
        <p:cNvPr id="150" name="Shape 150"/>
        <p:cNvGrpSpPr/>
        <p:nvPr/>
      </p:nvGrpSpPr>
      <p:grpSpPr>
        <a:xfrm>
          <a:off x="0" y="0"/>
          <a:ext cx="0" cy="0"/>
          <a:chOff x="0" y="0"/>
          <a:chExt cx="0" cy="0"/>
        </a:xfrm>
      </p:grpSpPr>
      <p:pic>
        <p:nvPicPr>
          <p:cNvPr id="151" name="Google Shape;151;p25"/>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152" name="Google Shape;152;p25"/>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153" name="Google Shape;153;p25"/>
          <p:cNvSpPr txBox="1"/>
          <p:nvPr>
            <p:ph hasCustomPrompt="1" idx="2" type="title"/>
          </p:nvPr>
        </p:nvSpPr>
        <p:spPr>
          <a:xfrm>
            <a:off x="715100" y="2532350"/>
            <a:ext cx="3780600" cy="456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4" name="Google Shape;154;p25"/>
          <p:cNvSpPr txBox="1"/>
          <p:nvPr>
            <p:ph idx="1" type="subTitle"/>
          </p:nvPr>
        </p:nvSpPr>
        <p:spPr>
          <a:xfrm>
            <a:off x="715100" y="3291950"/>
            <a:ext cx="3780600" cy="89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5" name="Google Shape;155;p25"/>
          <p:cNvSpPr txBox="1"/>
          <p:nvPr>
            <p:ph idx="3" type="subTitle"/>
          </p:nvPr>
        </p:nvSpPr>
        <p:spPr>
          <a:xfrm>
            <a:off x="715100" y="291215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56" name="Google Shape;156;p25"/>
          <p:cNvSpPr txBox="1"/>
          <p:nvPr>
            <p:ph idx="4" type="subTitle"/>
          </p:nvPr>
        </p:nvSpPr>
        <p:spPr>
          <a:xfrm>
            <a:off x="4648300" y="3291950"/>
            <a:ext cx="3780600" cy="89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7" name="Google Shape;157;p25"/>
          <p:cNvSpPr txBox="1"/>
          <p:nvPr>
            <p:ph idx="5" type="subTitle"/>
          </p:nvPr>
        </p:nvSpPr>
        <p:spPr>
          <a:xfrm>
            <a:off x="4648300" y="291215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58" name="Google Shape;158;p25"/>
          <p:cNvSpPr txBox="1"/>
          <p:nvPr>
            <p:ph hasCustomPrompt="1" idx="6" type="title"/>
          </p:nvPr>
        </p:nvSpPr>
        <p:spPr>
          <a:xfrm>
            <a:off x="4648300" y="2532350"/>
            <a:ext cx="3780600" cy="456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bg>
      <p:bgPr>
        <a:solidFill>
          <a:schemeClr val="lt1"/>
        </a:solidFill>
      </p:bgPr>
    </p:bg>
    <p:spTree>
      <p:nvGrpSpPr>
        <p:cNvPr id="159" name="Shape 159"/>
        <p:cNvGrpSpPr/>
        <p:nvPr/>
      </p:nvGrpSpPr>
      <p:grpSpPr>
        <a:xfrm>
          <a:off x="0" y="0"/>
          <a:ext cx="0" cy="0"/>
          <a:chOff x="0" y="0"/>
          <a:chExt cx="0" cy="0"/>
        </a:xfrm>
      </p:grpSpPr>
      <p:sp>
        <p:nvSpPr>
          <p:cNvPr id="160" name="Google Shape;160;p26"/>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bg>
      <p:bgPr>
        <a:solidFill>
          <a:schemeClr val="lt1"/>
        </a:solidFill>
      </p:bgPr>
    </p:bg>
    <p:spTree>
      <p:nvGrpSpPr>
        <p:cNvPr id="161" name="Shape 161"/>
        <p:cNvGrpSpPr/>
        <p:nvPr/>
      </p:nvGrpSpPr>
      <p:grpSpPr>
        <a:xfrm>
          <a:off x="0" y="0"/>
          <a:ext cx="0" cy="0"/>
          <a:chOff x="0" y="0"/>
          <a:chExt cx="0" cy="0"/>
        </a:xfrm>
      </p:grpSpPr>
      <p:pic>
        <p:nvPicPr>
          <p:cNvPr id="162" name="Google Shape;162;p27"/>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pic>
        <p:nvPicPr>
          <p:cNvPr id="163" name="Google Shape;163;p27"/>
          <p:cNvPicPr preferRelativeResize="0"/>
          <p:nvPr/>
        </p:nvPicPr>
        <p:blipFill rotWithShape="1">
          <a:blip r:embed="rId2">
            <a:alphaModFix/>
          </a:blip>
          <a:srcRect b="-108521" l="-235242" r="44460" t="44962"/>
          <a:stretch/>
        </p:blipFill>
        <p:spPr>
          <a:xfrm flipH="1" rot="10800000">
            <a:off x="-4572" y="-2437"/>
            <a:ext cx="9153145" cy="5148375"/>
          </a:xfrm>
          <a:prstGeom prst="rect">
            <a:avLst/>
          </a:prstGeom>
          <a:noFill/>
          <a:ln>
            <a:noFill/>
          </a:ln>
        </p:spPr>
      </p:pic>
      <p:sp>
        <p:nvSpPr>
          <p:cNvPr id="164" name="Google Shape;164;p27"/>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_1">
    <p:bg>
      <p:bgPr>
        <a:solidFill>
          <a:schemeClr val="lt1"/>
        </a:solidFill>
      </p:bgPr>
    </p:bg>
    <p:spTree>
      <p:nvGrpSpPr>
        <p:cNvPr id="165" name="Shape 165"/>
        <p:cNvGrpSpPr/>
        <p:nvPr/>
      </p:nvGrpSpPr>
      <p:grpSpPr>
        <a:xfrm>
          <a:off x="0" y="0"/>
          <a:ext cx="0" cy="0"/>
          <a:chOff x="0" y="0"/>
          <a:chExt cx="0" cy="0"/>
        </a:xfrm>
      </p:grpSpPr>
      <p:pic>
        <p:nvPicPr>
          <p:cNvPr id="166" name="Google Shape;166;p28"/>
          <p:cNvPicPr preferRelativeResize="0"/>
          <p:nvPr/>
        </p:nvPicPr>
        <p:blipFill rotWithShape="1">
          <a:blip r:embed="rId2">
            <a:alphaModFix/>
          </a:blip>
          <a:srcRect b="-11170" l="-6643" r="27548" t="-11183"/>
          <a:stretch/>
        </p:blipFill>
        <p:spPr>
          <a:xfrm>
            <a:off x="5819050" y="0"/>
            <a:ext cx="3324950" cy="5143500"/>
          </a:xfrm>
          <a:prstGeom prst="rect">
            <a:avLst/>
          </a:prstGeom>
          <a:noFill/>
          <a:ln>
            <a:noFill/>
          </a:ln>
        </p:spPr>
      </p:pic>
      <p:sp>
        <p:nvSpPr>
          <p:cNvPr id="167" name="Google Shape;167;p28"/>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1"/>
        </a:solidFill>
      </p:bgPr>
    </p:bg>
    <p:spTree>
      <p:nvGrpSpPr>
        <p:cNvPr id="168" name="Shape 168"/>
        <p:cNvGrpSpPr/>
        <p:nvPr/>
      </p:nvGrpSpPr>
      <p:grpSpPr>
        <a:xfrm>
          <a:off x="0" y="0"/>
          <a:ext cx="0" cy="0"/>
          <a:chOff x="0" y="0"/>
          <a:chExt cx="0" cy="0"/>
        </a:xfrm>
      </p:grpSpPr>
      <p:pic>
        <p:nvPicPr>
          <p:cNvPr id="169" name="Google Shape;169;p29"/>
          <p:cNvPicPr preferRelativeResize="0"/>
          <p:nvPr/>
        </p:nvPicPr>
        <p:blipFill rotWithShape="1">
          <a:blip r:embed="rId2">
            <a:alphaModFix/>
          </a:blip>
          <a:srcRect b="-6811" l="-55210" r="55209" t="50562"/>
          <a:stretch/>
        </p:blipFill>
        <p:spPr>
          <a:xfrm flipH="1">
            <a:off x="0" y="0"/>
            <a:ext cx="9144000" cy="5143500"/>
          </a:xfrm>
          <a:prstGeom prst="rect">
            <a:avLst/>
          </a:prstGeom>
          <a:noFill/>
          <a:ln>
            <a:noFill/>
          </a:ln>
        </p:spPr>
      </p:pic>
      <p:pic>
        <p:nvPicPr>
          <p:cNvPr id="170" name="Google Shape;170;p29"/>
          <p:cNvPicPr preferRelativeResize="0"/>
          <p:nvPr/>
        </p:nvPicPr>
        <p:blipFill rotWithShape="1">
          <a:blip r:embed="rId2">
            <a:alphaModFix/>
          </a:blip>
          <a:srcRect b="-6811" l="-55210" r="55209" t="50562"/>
          <a:stretch/>
        </p:blipFill>
        <p:spPr>
          <a:xfrm flipH="1" rot="10800000">
            <a:off x="0" y="0"/>
            <a:ext cx="9144000" cy="5143500"/>
          </a:xfrm>
          <a:prstGeom prst="rect">
            <a:avLst/>
          </a:prstGeom>
          <a:noFill/>
          <a:ln>
            <a:noFill/>
          </a:ln>
        </p:spPr>
      </p:pic>
      <p:sp>
        <p:nvSpPr>
          <p:cNvPr id="171" name="Google Shape;171;p29"/>
          <p:cNvSpPr txBox="1"/>
          <p:nvPr>
            <p:ph type="ctrTitle"/>
          </p:nvPr>
        </p:nvSpPr>
        <p:spPr>
          <a:xfrm>
            <a:off x="715100" y="3330625"/>
            <a:ext cx="3856800" cy="12525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7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2" name="Google Shape;172;p29"/>
          <p:cNvSpPr txBox="1"/>
          <p:nvPr>
            <p:ph idx="1" type="subTitle"/>
          </p:nvPr>
        </p:nvSpPr>
        <p:spPr>
          <a:xfrm>
            <a:off x="4571900" y="535000"/>
            <a:ext cx="2683800" cy="115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73" name="Google Shape;173;p29"/>
          <p:cNvSpPr txBox="1"/>
          <p:nvPr/>
        </p:nvSpPr>
        <p:spPr>
          <a:xfrm>
            <a:off x="4571863" y="2278000"/>
            <a:ext cx="2683800" cy="498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ko" sz="900">
                <a:solidFill>
                  <a:schemeClr val="dk1"/>
                </a:solidFill>
                <a:latin typeface="Albert Sans"/>
                <a:ea typeface="Albert Sans"/>
                <a:cs typeface="Albert Sans"/>
                <a:sym typeface="Albert Sans"/>
              </a:rPr>
              <a:t>CREDITS: This presentation template was created by </a:t>
            </a:r>
            <a:r>
              <a:rPr b="1" lang="ko" sz="900">
                <a:solidFill>
                  <a:schemeClr val="dk1"/>
                </a:solidFill>
                <a:uFill>
                  <a:noFill/>
                </a:uFill>
                <a:latin typeface="Albert Sans"/>
                <a:ea typeface="Albert Sans"/>
                <a:cs typeface="Albert Sans"/>
                <a:sym typeface="Albert Sans"/>
                <a:hlinkClick r:id="rId3">
                  <a:extLst>
                    <a:ext uri="{A12FA001-AC4F-418D-AE19-62706E023703}">
                      <ahyp:hlinkClr val="tx"/>
                    </a:ext>
                  </a:extLst>
                </a:hlinkClick>
              </a:rPr>
              <a:t>Slidesgo</a:t>
            </a:r>
            <a:r>
              <a:rPr lang="ko" sz="900">
                <a:solidFill>
                  <a:schemeClr val="dk1"/>
                </a:solidFill>
                <a:latin typeface="Albert Sans"/>
                <a:ea typeface="Albert Sans"/>
                <a:cs typeface="Albert Sans"/>
                <a:sym typeface="Albert Sans"/>
              </a:rPr>
              <a:t>, and includes icons by </a:t>
            </a:r>
            <a:r>
              <a:rPr b="1" lang="ko" sz="900">
                <a:solidFill>
                  <a:schemeClr val="dk1"/>
                </a:solidFill>
                <a:uFill>
                  <a:noFill/>
                </a:uFill>
                <a:latin typeface="Albert Sans"/>
                <a:ea typeface="Albert Sans"/>
                <a:cs typeface="Albert Sans"/>
                <a:sym typeface="Albert Sans"/>
                <a:hlinkClick r:id="rId4">
                  <a:extLst>
                    <a:ext uri="{A12FA001-AC4F-418D-AE19-62706E023703}">
                      <ahyp:hlinkClr val="tx"/>
                    </a:ext>
                  </a:extLst>
                </a:hlinkClick>
              </a:rPr>
              <a:t>Flaticon</a:t>
            </a:r>
            <a:r>
              <a:rPr b="1" lang="ko" sz="900">
                <a:solidFill>
                  <a:schemeClr val="dk1"/>
                </a:solidFill>
                <a:latin typeface="Albert Sans"/>
                <a:ea typeface="Albert Sans"/>
                <a:cs typeface="Albert Sans"/>
                <a:sym typeface="Albert Sans"/>
              </a:rPr>
              <a:t> </a:t>
            </a:r>
            <a:r>
              <a:rPr lang="ko" sz="900">
                <a:solidFill>
                  <a:schemeClr val="dk1"/>
                </a:solidFill>
                <a:latin typeface="Albert Sans"/>
                <a:ea typeface="Albert Sans"/>
                <a:cs typeface="Albert Sans"/>
                <a:sym typeface="Albert Sans"/>
              </a:rPr>
              <a:t>and infographics &amp; images by </a:t>
            </a:r>
            <a:r>
              <a:rPr b="1" lang="ko" sz="900">
                <a:solidFill>
                  <a:schemeClr val="dk1"/>
                </a:solidFill>
                <a:uFill>
                  <a:noFill/>
                </a:uFill>
                <a:latin typeface="Albert Sans"/>
                <a:ea typeface="Albert Sans"/>
                <a:cs typeface="Albert Sans"/>
                <a:sym typeface="Albert Sans"/>
                <a:hlinkClick r:id="rId5">
                  <a:extLst>
                    <a:ext uri="{A12FA001-AC4F-418D-AE19-62706E023703}">
                      <ahyp:hlinkClr val="tx"/>
                    </a:ext>
                  </a:extLst>
                </a:hlinkClick>
              </a:rPr>
              <a:t>Freepik</a:t>
            </a:r>
            <a:endParaRPr b="1" sz="900">
              <a:solidFill>
                <a:schemeClr val="dk1"/>
              </a:solidFill>
              <a:latin typeface="Albert Sans"/>
              <a:ea typeface="Albert Sans"/>
              <a:cs typeface="Albert Sans"/>
              <a:sym typeface="Albert Sa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lt1"/>
        </a:solidFill>
      </p:bgPr>
    </p:bg>
    <p:spTree>
      <p:nvGrpSpPr>
        <p:cNvPr id="174" name="Shape 174"/>
        <p:cNvGrpSpPr/>
        <p:nvPr/>
      </p:nvGrpSpPr>
      <p:grpSpPr>
        <a:xfrm>
          <a:off x="0" y="0"/>
          <a:ext cx="0" cy="0"/>
          <a:chOff x="0" y="0"/>
          <a:chExt cx="0" cy="0"/>
        </a:xfrm>
      </p:grpSpPr>
      <p:pic>
        <p:nvPicPr>
          <p:cNvPr id="175" name="Google Shape;175;p30"/>
          <p:cNvPicPr preferRelativeResize="0"/>
          <p:nvPr/>
        </p:nvPicPr>
        <p:blipFill rotWithShape="1">
          <a:blip r:embed="rId2">
            <a:alphaModFix/>
          </a:blip>
          <a:srcRect b="-35825" l="-6643" r="27548" t="13471"/>
          <a:stretch/>
        </p:blipFill>
        <p:spPr>
          <a:xfrm flipH="1">
            <a:off x="-10682" y="-2437"/>
            <a:ext cx="3321295" cy="5143500"/>
          </a:xfrm>
          <a:prstGeom prst="rect">
            <a:avLst/>
          </a:prstGeom>
          <a:noFill/>
          <a:ln>
            <a:noFill/>
          </a:ln>
        </p:spPr>
      </p:pic>
      <p:pic>
        <p:nvPicPr>
          <p:cNvPr id="176" name="Google Shape;176;p30"/>
          <p:cNvPicPr preferRelativeResize="0"/>
          <p:nvPr/>
        </p:nvPicPr>
        <p:blipFill rotWithShape="1">
          <a:blip r:embed="rId2">
            <a:alphaModFix/>
          </a:blip>
          <a:srcRect b="-108521" l="-235242" r="44460" t="44962"/>
          <a:stretch/>
        </p:blipFill>
        <p:spPr>
          <a:xfrm flipH="1" rot="10800000">
            <a:off x="-10680" y="-2437"/>
            <a:ext cx="9144080" cy="5148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19"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b="41635" l="174697" r="177064" t="-83399"/>
          <a:stretch/>
        </p:blipFill>
        <p:spPr>
          <a:xfrm>
            <a:off x="1325" y="-1637"/>
            <a:ext cx="9141450" cy="5146775"/>
          </a:xfrm>
          <a:prstGeom prst="rect">
            <a:avLst/>
          </a:prstGeom>
          <a:noFill/>
          <a:ln>
            <a:noFill/>
          </a:ln>
        </p:spPr>
      </p:pic>
      <p:sp>
        <p:nvSpPr>
          <p:cNvPr id="21" name="Google Shape;21;p4"/>
          <p:cNvSpPr txBox="1"/>
          <p:nvPr>
            <p:ph type="title"/>
          </p:nvPr>
        </p:nvSpPr>
        <p:spPr>
          <a:xfrm>
            <a:off x="715100" y="535000"/>
            <a:ext cx="3856800" cy="948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22" name="Google Shape;22;p4"/>
          <p:cNvSpPr txBox="1"/>
          <p:nvPr>
            <p:ph idx="1" type="body"/>
          </p:nvPr>
        </p:nvSpPr>
        <p:spPr>
          <a:xfrm>
            <a:off x="715100" y="1636300"/>
            <a:ext cx="3856800" cy="18948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
        <p:nvSpPr>
          <p:cNvPr id="23" name="Google Shape;23;p4"/>
          <p:cNvSpPr/>
          <p:nvPr>
            <p:ph idx="2" type="pic"/>
          </p:nvPr>
        </p:nvSpPr>
        <p:spPr>
          <a:xfrm>
            <a:off x="5715175" y="75"/>
            <a:ext cx="3429000" cy="5143500"/>
          </a:xfrm>
          <a:prstGeom prst="rect">
            <a:avLst/>
          </a:prstGeom>
          <a:no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lt1"/>
        </a:solidFill>
      </p:bgPr>
    </p:bg>
    <p:spTree>
      <p:nvGrpSpPr>
        <p:cNvPr id="177" name="Shape 177"/>
        <p:cNvGrpSpPr/>
        <p:nvPr/>
      </p:nvGrpSpPr>
      <p:grpSpPr>
        <a:xfrm>
          <a:off x="0" y="0"/>
          <a:ext cx="0" cy="0"/>
          <a:chOff x="0" y="0"/>
          <a:chExt cx="0" cy="0"/>
        </a:xfrm>
      </p:grpSpPr>
      <p:pic>
        <p:nvPicPr>
          <p:cNvPr id="178" name="Google Shape;178;p31"/>
          <p:cNvPicPr preferRelativeResize="0"/>
          <p:nvPr/>
        </p:nvPicPr>
        <p:blipFill rotWithShape="1">
          <a:blip r:embed="rId2">
            <a:alphaModFix/>
          </a:blip>
          <a:srcRect b="-6811" l="-55210" r="55209" t="50562"/>
          <a:stretch/>
        </p:blipFill>
        <p:spPr>
          <a:xfrm>
            <a:off x="0" y="0"/>
            <a:ext cx="9144000" cy="5143500"/>
          </a:xfrm>
          <a:prstGeom prst="rect">
            <a:avLst/>
          </a:prstGeom>
          <a:noFill/>
          <a:ln>
            <a:noFill/>
          </a:ln>
        </p:spPr>
      </p:pic>
      <p:pic>
        <p:nvPicPr>
          <p:cNvPr id="179" name="Google Shape;179;p31"/>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본문 1">
  <p:cSld name="TITLE_AND_BODY_1">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82" name="Google Shape;18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83" name="Google Shape;18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24" name="Shape 24"/>
        <p:cNvGrpSpPr/>
        <p:nvPr/>
      </p:nvGrpSpPr>
      <p:grpSpPr>
        <a:xfrm>
          <a:off x="0" y="0"/>
          <a:ext cx="0" cy="0"/>
          <a:chOff x="0" y="0"/>
          <a:chExt cx="0" cy="0"/>
        </a:xfrm>
      </p:grpSpPr>
      <p:pic>
        <p:nvPicPr>
          <p:cNvPr id="25" name="Google Shape;25;p5"/>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sp>
        <p:nvSpPr>
          <p:cNvPr id="26" name="Google Shape;26;p5"/>
          <p:cNvSpPr txBox="1"/>
          <p:nvPr>
            <p:ph idx="1" type="subTitle"/>
          </p:nvPr>
        </p:nvSpPr>
        <p:spPr>
          <a:xfrm>
            <a:off x="1189750" y="1742900"/>
            <a:ext cx="2907600" cy="217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 name="Google Shape;27;p5"/>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28" name="Google Shape;28;p5"/>
          <p:cNvSpPr txBox="1"/>
          <p:nvPr>
            <p:ph idx="2" type="subTitle"/>
          </p:nvPr>
        </p:nvSpPr>
        <p:spPr>
          <a:xfrm>
            <a:off x="5046650" y="1742900"/>
            <a:ext cx="2907600" cy="217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29" name="Shape 29"/>
        <p:cNvGrpSpPr/>
        <p:nvPr/>
      </p:nvGrpSpPr>
      <p:grpSpPr>
        <a:xfrm>
          <a:off x="0" y="0"/>
          <a:ext cx="0" cy="0"/>
          <a:chOff x="0" y="0"/>
          <a:chExt cx="0" cy="0"/>
        </a:xfrm>
      </p:grpSpPr>
      <p:pic>
        <p:nvPicPr>
          <p:cNvPr id="30" name="Google Shape;30;p6"/>
          <p:cNvPicPr preferRelativeResize="0"/>
          <p:nvPr/>
        </p:nvPicPr>
        <p:blipFill rotWithShape="1">
          <a:blip r:embed="rId2">
            <a:alphaModFix/>
          </a:blip>
          <a:srcRect b="47851" l="104756" r="280062" t="-108210"/>
          <a:stretch/>
        </p:blipFill>
        <p:spPr>
          <a:xfrm rot="10800000">
            <a:off x="1325" y="-1637"/>
            <a:ext cx="9141450" cy="5146775"/>
          </a:xfrm>
          <a:prstGeom prst="rect">
            <a:avLst/>
          </a:prstGeom>
          <a:noFill/>
          <a:ln>
            <a:noFill/>
          </a:ln>
        </p:spPr>
      </p:pic>
      <p:sp>
        <p:nvSpPr>
          <p:cNvPr id="31" name="Google Shape;31;p6"/>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32" name="Shape 32"/>
        <p:cNvGrpSpPr/>
        <p:nvPr/>
      </p:nvGrpSpPr>
      <p:grpSpPr>
        <a:xfrm>
          <a:off x="0" y="0"/>
          <a:ext cx="0" cy="0"/>
          <a:chOff x="0" y="0"/>
          <a:chExt cx="0" cy="0"/>
        </a:xfrm>
      </p:grpSpPr>
      <p:pic>
        <p:nvPicPr>
          <p:cNvPr id="33" name="Google Shape;33;p7"/>
          <p:cNvPicPr preferRelativeResize="0"/>
          <p:nvPr/>
        </p:nvPicPr>
        <p:blipFill rotWithShape="1">
          <a:blip r:embed="rId2">
            <a:alphaModFix/>
          </a:blip>
          <a:srcRect b="34585" l="130683" r="175247" t="-50527"/>
          <a:stretch/>
        </p:blipFill>
        <p:spPr>
          <a:xfrm>
            <a:off x="1325" y="-1637"/>
            <a:ext cx="9141450" cy="5146775"/>
          </a:xfrm>
          <a:prstGeom prst="rect">
            <a:avLst/>
          </a:prstGeom>
          <a:noFill/>
          <a:ln>
            <a:noFill/>
          </a:ln>
        </p:spPr>
      </p:pic>
      <p:sp>
        <p:nvSpPr>
          <p:cNvPr id="34" name="Google Shape;34;p7"/>
          <p:cNvSpPr txBox="1"/>
          <p:nvPr>
            <p:ph type="title"/>
          </p:nvPr>
        </p:nvSpPr>
        <p:spPr>
          <a:xfrm>
            <a:off x="715100" y="535000"/>
            <a:ext cx="3856800" cy="9540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35" name="Google Shape;35;p7"/>
          <p:cNvSpPr txBox="1"/>
          <p:nvPr>
            <p:ph idx="1" type="body"/>
          </p:nvPr>
        </p:nvSpPr>
        <p:spPr>
          <a:xfrm>
            <a:off x="715100" y="1641400"/>
            <a:ext cx="3856800" cy="7263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
        <p:nvSpPr>
          <p:cNvPr id="36" name="Google Shape;36;p7"/>
          <p:cNvSpPr/>
          <p:nvPr>
            <p:ph idx="2" type="pic"/>
          </p:nvPr>
        </p:nvSpPr>
        <p:spPr>
          <a:xfrm>
            <a:off x="5714900" y="-75"/>
            <a:ext cx="3429000" cy="51435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37" name="Shape 37"/>
        <p:cNvGrpSpPr/>
        <p:nvPr/>
      </p:nvGrpSpPr>
      <p:grpSpPr>
        <a:xfrm>
          <a:off x="0" y="0"/>
          <a:ext cx="0" cy="0"/>
          <a:chOff x="0" y="0"/>
          <a:chExt cx="0" cy="0"/>
        </a:xfrm>
      </p:grpSpPr>
      <p:pic>
        <p:nvPicPr>
          <p:cNvPr id="38" name="Google Shape;38;p8"/>
          <p:cNvPicPr preferRelativeResize="0"/>
          <p:nvPr/>
        </p:nvPicPr>
        <p:blipFill rotWithShape="1">
          <a:blip r:embed="rId2">
            <a:alphaModFix/>
          </a:blip>
          <a:srcRect b="2272" l="-19689" r="19690" t="41478"/>
          <a:stretch/>
        </p:blipFill>
        <p:spPr>
          <a:xfrm>
            <a:off x="0" y="0"/>
            <a:ext cx="9144000" cy="5143500"/>
          </a:xfrm>
          <a:prstGeom prst="rect">
            <a:avLst/>
          </a:prstGeom>
          <a:noFill/>
          <a:ln>
            <a:noFill/>
          </a:ln>
        </p:spPr>
      </p:pic>
      <p:sp>
        <p:nvSpPr>
          <p:cNvPr id="39" name="Google Shape;39;p8"/>
          <p:cNvSpPr txBox="1"/>
          <p:nvPr>
            <p:ph type="title"/>
          </p:nvPr>
        </p:nvSpPr>
        <p:spPr>
          <a:xfrm>
            <a:off x="715100" y="535000"/>
            <a:ext cx="7713900" cy="23172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40" name="Shape 40"/>
        <p:cNvGrpSpPr/>
        <p:nvPr/>
      </p:nvGrpSpPr>
      <p:grpSpPr>
        <a:xfrm>
          <a:off x="0" y="0"/>
          <a:ext cx="0" cy="0"/>
          <a:chOff x="0" y="0"/>
          <a:chExt cx="0" cy="0"/>
        </a:xfrm>
      </p:grpSpPr>
      <p:pic>
        <p:nvPicPr>
          <p:cNvPr id="41" name="Google Shape;41;p9"/>
          <p:cNvPicPr preferRelativeResize="0"/>
          <p:nvPr/>
        </p:nvPicPr>
        <p:blipFill rotWithShape="1">
          <a:blip r:embed="rId2">
            <a:alphaModFix/>
          </a:blip>
          <a:srcRect b="-26994" l="7043" r="-48486" t="47434"/>
          <a:stretch/>
        </p:blipFill>
        <p:spPr>
          <a:xfrm flipH="1" rot="10800000">
            <a:off x="-12" y="-2285"/>
            <a:ext cx="9144000" cy="5148070"/>
          </a:xfrm>
          <a:prstGeom prst="rect">
            <a:avLst/>
          </a:prstGeom>
          <a:noFill/>
          <a:ln>
            <a:noFill/>
          </a:ln>
        </p:spPr>
      </p:pic>
      <p:sp>
        <p:nvSpPr>
          <p:cNvPr id="42" name="Google Shape;42;p9"/>
          <p:cNvSpPr txBox="1"/>
          <p:nvPr>
            <p:ph type="title"/>
          </p:nvPr>
        </p:nvSpPr>
        <p:spPr>
          <a:xfrm>
            <a:off x="720000" y="535000"/>
            <a:ext cx="5925300" cy="1250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7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3" name="Google Shape;43;p9"/>
          <p:cNvSpPr txBox="1"/>
          <p:nvPr>
            <p:ph idx="1" type="subTitle"/>
          </p:nvPr>
        </p:nvSpPr>
        <p:spPr>
          <a:xfrm>
            <a:off x="4572000" y="3358100"/>
            <a:ext cx="3856800" cy="125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p:nvPr>
            <p:ph idx="2" type="pic"/>
          </p:nvPr>
        </p:nvSpPr>
        <p:spPr>
          <a:xfrm>
            <a:off x="0" y="0"/>
            <a:ext cx="9144000" cy="5143500"/>
          </a:xfrm>
          <a:prstGeom prst="rect">
            <a:avLst/>
          </a:prstGeom>
          <a:noFill/>
          <a:ln>
            <a:noFill/>
          </a:ln>
        </p:spPr>
      </p:sp>
      <p:sp>
        <p:nvSpPr>
          <p:cNvPr id="46" name="Google Shape;46;p10"/>
          <p:cNvSpPr txBox="1"/>
          <p:nvPr>
            <p:ph type="title"/>
          </p:nvPr>
        </p:nvSpPr>
        <p:spPr>
          <a:xfrm>
            <a:off x="715100" y="4059800"/>
            <a:ext cx="7713600" cy="5487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535000"/>
            <a:ext cx="7713900" cy="548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1pPr>
            <a:lvl2pPr lvl="1"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2pPr>
            <a:lvl3pPr lvl="2"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3pPr>
            <a:lvl4pPr lvl="3"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4pPr>
            <a:lvl5pPr lvl="4"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5pPr>
            <a:lvl6pPr lvl="5"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6pPr>
            <a:lvl7pPr lvl="6"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7pPr>
            <a:lvl8pPr lvl="7"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8pPr>
            <a:lvl9pPr lvl="8"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9pPr>
          </a:lstStyle>
          <a:p/>
        </p:txBody>
      </p:sp>
      <p:sp>
        <p:nvSpPr>
          <p:cNvPr id="7" name="Google Shape;7;p1"/>
          <p:cNvSpPr txBox="1"/>
          <p:nvPr>
            <p:ph idx="1" type="body"/>
          </p:nvPr>
        </p:nvSpPr>
        <p:spPr>
          <a:xfrm>
            <a:off x="715100" y="1083700"/>
            <a:ext cx="7713900" cy="35247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indent="-304800" lvl="1" marL="9144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indent="-304800" lvl="2" marL="13716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indent="-304800" lvl="3" marL="1828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indent="-304800" lvl="4" marL="22860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indent="-304800" lvl="5" marL="27432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indent="-304800" lvl="6" marL="32004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indent="-304800" lvl="7" marL="36576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indent="-304800" lvl="8" marL="411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ctrTitle"/>
          </p:nvPr>
        </p:nvSpPr>
        <p:spPr>
          <a:xfrm>
            <a:off x="2341300" y="1465625"/>
            <a:ext cx="6378600" cy="1391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ko" sz="5700">
                <a:solidFill>
                  <a:srgbClr val="000000"/>
                </a:solidFill>
                <a:latin typeface="Arial"/>
                <a:ea typeface="Arial"/>
                <a:cs typeface="Arial"/>
                <a:sym typeface="Arial"/>
              </a:rPr>
              <a:t>Rendering Pipeline</a:t>
            </a:r>
            <a:endParaRPr sz="13300"/>
          </a:p>
        </p:txBody>
      </p:sp>
      <p:sp>
        <p:nvSpPr>
          <p:cNvPr id="189" name="Google Shape;189;p33"/>
          <p:cNvSpPr txBox="1"/>
          <p:nvPr>
            <p:ph idx="1" type="subTitle"/>
          </p:nvPr>
        </p:nvSpPr>
        <p:spPr>
          <a:xfrm>
            <a:off x="4751650" y="2856975"/>
            <a:ext cx="3860400" cy="38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ko"/>
              <a:t>4조</a:t>
            </a:r>
            <a:endParaRPr b="1"/>
          </a:p>
          <a:p>
            <a:pPr indent="0" lvl="0" marL="0" rtl="0" algn="r">
              <a:spcBef>
                <a:spcPts val="0"/>
              </a:spcBef>
              <a:spcAft>
                <a:spcPts val="0"/>
              </a:spcAft>
              <a:buNone/>
            </a:pPr>
            <a:r>
              <a:rPr lang="ko"/>
              <a:t>조영준 곽정민 김지하 정동균 한유진</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7" name="Shape 247"/>
        <p:cNvGrpSpPr/>
        <p:nvPr/>
      </p:nvGrpSpPr>
      <p:grpSpPr>
        <a:xfrm>
          <a:off x="0" y="0"/>
          <a:ext cx="0" cy="0"/>
          <a:chOff x="0" y="0"/>
          <a:chExt cx="0" cy="0"/>
        </a:xfrm>
      </p:grpSpPr>
      <p:sp>
        <p:nvSpPr>
          <p:cNvPr id="248" name="Google Shape;248;p42"/>
          <p:cNvSpPr txBox="1"/>
          <p:nvPr>
            <p:ph idx="4294967295"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ko" sz="2520">
                <a:latin typeface="Alexandria"/>
                <a:ea typeface="Alexandria"/>
                <a:cs typeface="Alexandria"/>
                <a:sym typeface="Alexandria"/>
              </a:rPr>
              <a:t>쉐이더 (Shader)는 무엇인가?</a:t>
            </a:r>
            <a:endParaRPr b="1" sz="2520">
              <a:latin typeface="Alexandria"/>
              <a:ea typeface="Alexandria"/>
              <a:cs typeface="Alexandria"/>
              <a:sym typeface="Alexandria"/>
            </a:endParaRPr>
          </a:p>
        </p:txBody>
      </p:sp>
      <p:sp>
        <p:nvSpPr>
          <p:cNvPr id="249" name="Google Shape;249;p42"/>
          <p:cNvSpPr txBox="1"/>
          <p:nvPr>
            <p:ph idx="4294967295" type="body"/>
          </p:nvPr>
        </p:nvSpPr>
        <p:spPr>
          <a:xfrm>
            <a:off x="311700" y="1152475"/>
            <a:ext cx="8520600" cy="3990900"/>
          </a:xfrm>
          <a:prstGeom prst="rect">
            <a:avLst/>
          </a:prstGeom>
        </p:spPr>
        <p:txBody>
          <a:bodyPr anchorCtr="0" anchor="t" bIns="91425" lIns="91425" spcFirstLastPara="1" rIns="91425" wrap="square" tIns="91425">
            <a:noAutofit/>
          </a:bodyPr>
          <a:lstStyle/>
          <a:p>
            <a:pPr indent="457200" lvl="0" marL="3200400" rtl="0" algn="l">
              <a:lnSpc>
                <a:spcPct val="105000"/>
              </a:lnSpc>
              <a:spcBef>
                <a:spcPts val="0"/>
              </a:spcBef>
              <a:spcAft>
                <a:spcPts val="0"/>
              </a:spcAft>
              <a:buSzPts val="935"/>
              <a:buNone/>
            </a:pPr>
            <a:r>
              <a:rPr b="1" lang="ko" sz="1500">
                <a:solidFill>
                  <a:srgbClr val="475B5B"/>
                </a:solidFill>
                <a:highlight>
                  <a:schemeClr val="lt1"/>
                </a:highlight>
              </a:rPr>
              <a:t>[Shader 개념]</a:t>
            </a:r>
            <a:endParaRPr b="1" sz="1500">
              <a:solidFill>
                <a:srgbClr val="475B5B"/>
              </a:solidFill>
              <a:highlight>
                <a:schemeClr val="lt1"/>
              </a:highlight>
            </a:endParaRPr>
          </a:p>
          <a:p>
            <a:pPr indent="-323850" lvl="0" marL="457200" rtl="0" algn="l">
              <a:lnSpc>
                <a:spcPct val="105000"/>
              </a:lnSpc>
              <a:spcBef>
                <a:spcPts val="0"/>
              </a:spcBef>
              <a:spcAft>
                <a:spcPts val="0"/>
              </a:spcAft>
              <a:buClr>
                <a:srgbClr val="475B5B"/>
              </a:buClr>
              <a:buSzPts val="1500"/>
              <a:buChar char="●"/>
            </a:pPr>
            <a:r>
              <a:rPr lang="ko" sz="1500">
                <a:solidFill>
                  <a:srgbClr val="475B5B"/>
                </a:solidFill>
                <a:highlight>
                  <a:schemeClr val="lt1"/>
                </a:highlight>
              </a:rPr>
              <a:t>3D 컴퓨터 그래픽에서 물체의 3차원 위치를 나타내는 x, y, z 좌표나, 색상, 텍스처, 조명 등 다양한 시각적 효과를 계산하여 최종적으로 화면에 출력할 픽셀의 위치와 색상을 계산하는 함수입니다</a:t>
            </a:r>
            <a:endParaRPr sz="1500">
              <a:solidFill>
                <a:srgbClr val="475B5B"/>
              </a:solidFill>
              <a:highlight>
                <a:schemeClr val="lt1"/>
              </a:highlight>
            </a:endParaRPr>
          </a:p>
          <a:p>
            <a:pPr indent="0" lvl="0" marL="457200" rtl="0" algn="l">
              <a:lnSpc>
                <a:spcPct val="105000"/>
              </a:lnSpc>
              <a:spcBef>
                <a:spcPts val="0"/>
              </a:spcBef>
              <a:spcAft>
                <a:spcPts val="0"/>
              </a:spcAft>
              <a:buNone/>
            </a:pPr>
            <a:r>
              <a:t/>
            </a:r>
            <a:endParaRPr sz="1500">
              <a:solidFill>
                <a:srgbClr val="475B5B"/>
              </a:solidFill>
              <a:highlight>
                <a:schemeClr val="lt1"/>
              </a:highlight>
            </a:endParaRPr>
          </a:p>
          <a:p>
            <a:pPr indent="457200" lvl="0" marL="3200400" rtl="0" algn="l">
              <a:lnSpc>
                <a:spcPct val="105000"/>
              </a:lnSpc>
              <a:spcBef>
                <a:spcPts val="0"/>
              </a:spcBef>
              <a:spcAft>
                <a:spcPts val="0"/>
              </a:spcAft>
              <a:buNone/>
            </a:pPr>
            <a:r>
              <a:rPr b="1" lang="ko" sz="1500">
                <a:solidFill>
                  <a:srgbClr val="475B5B"/>
                </a:solidFill>
                <a:highlight>
                  <a:schemeClr val="lt1"/>
                </a:highlight>
              </a:rPr>
              <a:t>[</a:t>
            </a:r>
            <a:r>
              <a:rPr b="1" lang="ko" sz="1500">
                <a:solidFill>
                  <a:srgbClr val="475B5B"/>
                </a:solidFill>
                <a:highlight>
                  <a:schemeClr val="lt1"/>
                </a:highlight>
              </a:rPr>
              <a:t>Shader 특징]</a:t>
            </a:r>
            <a:endParaRPr b="1" sz="1500">
              <a:solidFill>
                <a:srgbClr val="475B5B"/>
              </a:solidFill>
              <a:highlight>
                <a:schemeClr val="lt1"/>
              </a:highlight>
            </a:endParaRPr>
          </a:p>
          <a:p>
            <a:pPr indent="-323850" lvl="0" marL="457200" rtl="0" algn="l">
              <a:lnSpc>
                <a:spcPct val="105000"/>
              </a:lnSpc>
              <a:spcBef>
                <a:spcPts val="0"/>
              </a:spcBef>
              <a:spcAft>
                <a:spcPts val="0"/>
              </a:spcAft>
              <a:buClr>
                <a:srgbClr val="475B5B"/>
              </a:buClr>
              <a:buSzPts val="1500"/>
              <a:buChar char="●"/>
            </a:pPr>
            <a:r>
              <a:rPr lang="ko" sz="1500">
                <a:solidFill>
                  <a:srgbClr val="475B5B"/>
                </a:solidFill>
                <a:highlight>
                  <a:schemeClr val="lt1"/>
                </a:highlight>
              </a:rPr>
              <a:t>쉐이더는 그래픽 하드웨어에서 그래픽 처리를 담당하는 프로그램입니다</a:t>
            </a:r>
            <a:endParaRPr sz="1500">
              <a:solidFill>
                <a:srgbClr val="475B5B"/>
              </a:solidFill>
              <a:highlight>
                <a:schemeClr val="lt1"/>
              </a:highlight>
            </a:endParaRPr>
          </a:p>
          <a:p>
            <a:pPr indent="-323850" lvl="0" marL="457200" rtl="0" algn="l">
              <a:lnSpc>
                <a:spcPct val="105000"/>
              </a:lnSpc>
              <a:spcBef>
                <a:spcPts val="0"/>
              </a:spcBef>
              <a:spcAft>
                <a:spcPts val="0"/>
              </a:spcAft>
              <a:buClr>
                <a:srgbClr val="475B5B"/>
              </a:buClr>
              <a:buSzPts val="1500"/>
              <a:buChar char="●"/>
            </a:pPr>
            <a:r>
              <a:rPr lang="ko" sz="1500">
                <a:solidFill>
                  <a:srgbClr val="475B5B"/>
                </a:solidFill>
                <a:highlight>
                  <a:schemeClr val="lt1"/>
                </a:highlight>
              </a:rPr>
              <a:t>높은 성능과 유연성을 제공하여 다양한 그래픽 효과를 구현 할 수 있습니다</a:t>
            </a:r>
            <a:endParaRPr sz="1500">
              <a:solidFill>
                <a:srgbClr val="475B5B"/>
              </a:solidFill>
              <a:highlight>
                <a:schemeClr val="lt1"/>
              </a:highlight>
            </a:endParaRPr>
          </a:p>
          <a:p>
            <a:pPr indent="0" lvl="0" marL="4114800" rtl="0" algn="l">
              <a:lnSpc>
                <a:spcPct val="105000"/>
              </a:lnSpc>
              <a:spcBef>
                <a:spcPts val="0"/>
              </a:spcBef>
              <a:spcAft>
                <a:spcPts val="0"/>
              </a:spcAft>
              <a:buNone/>
            </a:pPr>
            <a:r>
              <a:t/>
            </a:r>
            <a:endParaRPr sz="1500">
              <a:solidFill>
                <a:srgbClr val="475B5B"/>
              </a:solidFill>
              <a:highlight>
                <a:schemeClr val="lt1"/>
              </a:highlight>
            </a:endParaRPr>
          </a:p>
          <a:p>
            <a:pPr indent="0" lvl="0" marL="0" rtl="0" algn="l">
              <a:lnSpc>
                <a:spcPct val="105000"/>
              </a:lnSpc>
              <a:spcBef>
                <a:spcPts val="0"/>
              </a:spcBef>
              <a:spcAft>
                <a:spcPts val="0"/>
              </a:spcAft>
              <a:buSzPts val="935"/>
              <a:buNone/>
            </a:pPr>
            <a:r>
              <a:rPr lang="ko" sz="1500">
                <a:solidFill>
                  <a:srgbClr val="475B5B"/>
                </a:solidFill>
                <a:highlight>
                  <a:schemeClr val="lt1"/>
                </a:highlight>
              </a:rPr>
              <a:t>								</a:t>
            </a:r>
            <a:r>
              <a:rPr b="1" lang="ko" sz="1500">
                <a:solidFill>
                  <a:srgbClr val="475B5B"/>
                </a:solidFill>
                <a:highlight>
                  <a:schemeClr val="lt1"/>
                </a:highlight>
              </a:rPr>
              <a:t>[Shader 용도]</a:t>
            </a:r>
            <a:endParaRPr b="1" sz="1500">
              <a:solidFill>
                <a:srgbClr val="475B5B"/>
              </a:solidFill>
              <a:highlight>
                <a:schemeClr val="lt1"/>
              </a:highlight>
            </a:endParaRPr>
          </a:p>
          <a:p>
            <a:pPr indent="-323850" lvl="0" marL="457200" rtl="0" algn="l">
              <a:lnSpc>
                <a:spcPct val="105000"/>
              </a:lnSpc>
              <a:spcBef>
                <a:spcPts val="0"/>
              </a:spcBef>
              <a:spcAft>
                <a:spcPts val="0"/>
              </a:spcAft>
              <a:buClr>
                <a:srgbClr val="475B5B"/>
              </a:buClr>
              <a:buSzPts val="1500"/>
              <a:buChar char="●"/>
            </a:pPr>
            <a:r>
              <a:rPr lang="ko" sz="1500">
                <a:solidFill>
                  <a:srgbClr val="475B5B"/>
                </a:solidFill>
                <a:highlight>
                  <a:schemeClr val="lt1"/>
                </a:highlight>
              </a:rPr>
              <a:t>쉐이더는 그래픽 렌더링 과정에서 매우 중요한 역할을 합니다, 예시로 게임에서 캐릭터의 피부가 어떻게 보이는지, 물의 반사 효과가 어떻게 나타나는지, 그림자가 어떻게 보여지는지 등… 모두 쉐이더가 처리합니다</a:t>
            </a:r>
            <a:endParaRPr sz="1500">
              <a:solidFill>
                <a:srgbClr val="475B5B"/>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3" name="Shape 253"/>
        <p:cNvGrpSpPr/>
        <p:nvPr/>
      </p:nvGrpSpPr>
      <p:grpSpPr>
        <a:xfrm>
          <a:off x="0" y="0"/>
          <a:ext cx="0" cy="0"/>
          <a:chOff x="0" y="0"/>
          <a:chExt cx="0" cy="0"/>
        </a:xfrm>
      </p:grpSpPr>
      <p:sp>
        <p:nvSpPr>
          <p:cNvPr id="254" name="Google Shape;254;p43"/>
          <p:cNvSpPr txBox="1"/>
          <p:nvPr>
            <p:ph idx="4294967295"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ko" sz="2520">
                <a:latin typeface="Alexandria"/>
                <a:ea typeface="Alexandria"/>
                <a:cs typeface="Alexandria"/>
                <a:sym typeface="Alexandria"/>
              </a:rPr>
              <a:t>쉐이더 (Shader)의 장단점</a:t>
            </a:r>
            <a:endParaRPr b="1" sz="2520">
              <a:latin typeface="Alexandria"/>
              <a:ea typeface="Alexandria"/>
              <a:cs typeface="Alexandria"/>
              <a:sym typeface="Alexandria"/>
            </a:endParaRPr>
          </a:p>
        </p:txBody>
      </p:sp>
      <p:sp>
        <p:nvSpPr>
          <p:cNvPr id="255" name="Google Shape;255;p43"/>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3657600" rtl="0" algn="l">
              <a:spcBef>
                <a:spcPts val="1200"/>
              </a:spcBef>
              <a:spcAft>
                <a:spcPts val="0"/>
              </a:spcAft>
              <a:buNone/>
            </a:pPr>
            <a:r>
              <a:rPr b="1" lang="ko" sz="1500"/>
              <a:t>[장점]</a:t>
            </a:r>
            <a:endParaRPr sz="1500"/>
          </a:p>
          <a:p>
            <a:pPr indent="-323850" lvl="0" marL="457200" rtl="0" algn="l">
              <a:spcBef>
                <a:spcPts val="1200"/>
              </a:spcBef>
              <a:spcAft>
                <a:spcPts val="0"/>
              </a:spcAft>
              <a:buSzPts val="1500"/>
              <a:buChar char="●"/>
            </a:pPr>
            <a:r>
              <a:rPr lang="ko" sz="1500"/>
              <a:t>다양한 시각적 효과를 구현 할 수 있습니</a:t>
            </a:r>
            <a:r>
              <a:rPr lang="ko" sz="1500"/>
              <a:t>다</a:t>
            </a:r>
            <a:endParaRPr sz="1500"/>
          </a:p>
          <a:p>
            <a:pPr indent="-323850" lvl="0" marL="457200" rtl="0" algn="l">
              <a:spcBef>
                <a:spcPts val="0"/>
              </a:spcBef>
              <a:spcAft>
                <a:spcPts val="0"/>
              </a:spcAft>
              <a:buSzPts val="1500"/>
              <a:buChar char="●"/>
            </a:pPr>
            <a:r>
              <a:rPr lang="ko" sz="1500"/>
              <a:t>여러 플랫폼에서 사용이 가능합니다</a:t>
            </a:r>
            <a:endParaRPr sz="1500"/>
          </a:p>
          <a:p>
            <a:pPr indent="-323850" lvl="0" marL="457200" rtl="0" algn="l">
              <a:spcBef>
                <a:spcPts val="0"/>
              </a:spcBef>
              <a:spcAft>
                <a:spcPts val="0"/>
              </a:spcAft>
              <a:buSzPts val="1500"/>
              <a:buChar char="●"/>
            </a:pPr>
            <a:r>
              <a:rPr lang="ko" sz="1500"/>
              <a:t>모듈화 및 확장성이 높습니다</a:t>
            </a:r>
            <a:endParaRPr sz="1500"/>
          </a:p>
          <a:p>
            <a:pPr indent="-323850" lvl="0" marL="457200" rtl="0" algn="l">
              <a:spcBef>
                <a:spcPts val="0"/>
              </a:spcBef>
              <a:spcAft>
                <a:spcPts val="0"/>
              </a:spcAft>
              <a:buSzPts val="1500"/>
              <a:buChar char="●"/>
            </a:pPr>
            <a:r>
              <a:rPr lang="ko" sz="1500">
                <a:solidFill>
                  <a:srgbClr val="000000"/>
                </a:solidFill>
              </a:rPr>
              <a:t>GPU에서 병렬로 실행되므로 복잡한 그래픽 작업을 빠르게 처리할 수 있습니다</a:t>
            </a:r>
            <a:endParaRPr sz="1300">
              <a:solidFill>
                <a:srgbClr val="000000"/>
              </a:solidFill>
              <a:latin typeface="Arial"/>
              <a:ea typeface="Arial"/>
              <a:cs typeface="Arial"/>
              <a:sym typeface="Arial"/>
            </a:endParaRPr>
          </a:p>
          <a:p>
            <a:pPr indent="0" lvl="0" marL="4114800" rtl="0" algn="l">
              <a:spcBef>
                <a:spcPts val="1200"/>
              </a:spcBef>
              <a:spcAft>
                <a:spcPts val="0"/>
              </a:spcAft>
              <a:buNone/>
            </a:pPr>
            <a:r>
              <a:rPr b="1" lang="ko" sz="1500"/>
              <a:t>[단점]</a:t>
            </a:r>
            <a:endParaRPr b="1" sz="1500"/>
          </a:p>
          <a:p>
            <a:pPr indent="-323850" lvl="0" marL="457200" rtl="0" algn="l">
              <a:spcBef>
                <a:spcPts val="1200"/>
              </a:spcBef>
              <a:spcAft>
                <a:spcPts val="0"/>
              </a:spcAft>
              <a:buSzPts val="1500"/>
              <a:buChar char="●"/>
            </a:pPr>
            <a:r>
              <a:rPr lang="ko" sz="1500"/>
              <a:t>성능 최적화가 필요합니다</a:t>
            </a:r>
            <a:endParaRPr sz="1500"/>
          </a:p>
          <a:p>
            <a:pPr indent="-323850" lvl="0" marL="457200" rtl="0" algn="l">
              <a:spcBef>
                <a:spcPts val="0"/>
              </a:spcBef>
              <a:spcAft>
                <a:spcPts val="0"/>
              </a:spcAft>
              <a:buSzPts val="1500"/>
              <a:buChar char="●"/>
            </a:pPr>
            <a:r>
              <a:rPr lang="ko" sz="1500"/>
              <a:t>하드웨어 의존성과 플랫폼 별로 최적화가 필요합니다</a:t>
            </a:r>
            <a:endParaRPr sz="1500"/>
          </a:p>
          <a:p>
            <a:pPr indent="-323850" lvl="0" marL="457200" rtl="0" algn="l">
              <a:spcBef>
                <a:spcPts val="0"/>
              </a:spcBef>
              <a:spcAft>
                <a:spcPts val="0"/>
              </a:spcAft>
              <a:buSzPts val="1500"/>
              <a:buChar char="●"/>
            </a:pPr>
            <a:r>
              <a:rPr lang="ko" sz="1500"/>
              <a:t>디버깅 및 테스트에 어려움이 있습니다</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530775" y="691800"/>
            <a:ext cx="7708800" cy="12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목차</a:t>
            </a:r>
            <a:endParaRPr/>
          </a:p>
        </p:txBody>
      </p:sp>
      <p:sp>
        <p:nvSpPr>
          <p:cNvPr id="195" name="Google Shape;195;p34"/>
          <p:cNvSpPr txBox="1"/>
          <p:nvPr>
            <p:ph idx="4294967295" type="body"/>
          </p:nvPr>
        </p:nvSpPr>
        <p:spPr>
          <a:xfrm>
            <a:off x="311700" y="2510950"/>
            <a:ext cx="8520600" cy="2126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ko" sz="1600"/>
              <a:t>Rendering Pipeline개념</a:t>
            </a:r>
            <a:endParaRPr sz="1600"/>
          </a:p>
          <a:p>
            <a:pPr indent="-330200" lvl="0" marL="457200" rtl="0" algn="l">
              <a:spcBef>
                <a:spcPts val="0"/>
              </a:spcBef>
              <a:spcAft>
                <a:spcPts val="0"/>
              </a:spcAft>
              <a:buSzPts val="1600"/>
              <a:buAutoNum type="arabicPeriod"/>
            </a:pPr>
            <a:r>
              <a:rPr lang="ko" sz="1600"/>
              <a:t>BRP(빌트인)</a:t>
            </a:r>
            <a:endParaRPr sz="1600"/>
          </a:p>
          <a:p>
            <a:pPr indent="-330200" lvl="0" marL="457200" rtl="0" algn="l">
              <a:spcBef>
                <a:spcPts val="0"/>
              </a:spcBef>
              <a:spcAft>
                <a:spcPts val="0"/>
              </a:spcAft>
              <a:buSzPts val="1600"/>
              <a:buAutoNum type="arabicPeriod"/>
            </a:pPr>
            <a:r>
              <a:rPr lang="ko" sz="1600"/>
              <a:t>URP</a:t>
            </a:r>
            <a:endParaRPr sz="1600"/>
          </a:p>
          <a:p>
            <a:pPr indent="-330200" lvl="0" marL="457200" rtl="0" algn="l">
              <a:spcBef>
                <a:spcPts val="0"/>
              </a:spcBef>
              <a:spcAft>
                <a:spcPts val="0"/>
              </a:spcAft>
              <a:buSzPts val="1600"/>
              <a:buAutoNum type="arabicPeriod"/>
            </a:pPr>
            <a:r>
              <a:rPr lang="ko" sz="1600"/>
              <a:t>HDRP</a:t>
            </a:r>
            <a:endParaRPr sz="1600"/>
          </a:p>
          <a:p>
            <a:pPr indent="-330200" lvl="0" marL="457200" rtl="0" algn="l">
              <a:spcBef>
                <a:spcPts val="0"/>
              </a:spcBef>
              <a:spcAft>
                <a:spcPts val="0"/>
              </a:spcAft>
              <a:buSzPts val="1600"/>
              <a:buAutoNum type="arabicPeriod"/>
            </a:pPr>
            <a:r>
              <a:rPr lang="ko" sz="1600"/>
              <a:t>Shader</a:t>
            </a:r>
            <a:endParaRPr sz="1600"/>
          </a:p>
        </p:txBody>
      </p:sp>
      <p:sp>
        <p:nvSpPr>
          <p:cNvPr id="196" name="Google Shape;196;p34"/>
          <p:cNvSpPr txBox="1"/>
          <p:nvPr/>
        </p:nvSpPr>
        <p:spPr>
          <a:xfrm>
            <a:off x="3180125" y="2332100"/>
            <a:ext cx="530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ko" sz="2000">
                <a:solidFill>
                  <a:srgbClr val="101014"/>
                </a:solidFill>
              </a:rPr>
              <a:t>Rendering Pipeline이란?</a:t>
            </a:r>
            <a:endParaRPr sz="2700">
              <a:solidFill>
                <a:srgbClr val="101014"/>
              </a:solidFill>
            </a:endParaRPr>
          </a:p>
        </p:txBody>
      </p:sp>
      <p:sp>
        <p:nvSpPr>
          <p:cNvPr id="202" name="Google Shape;202;p35"/>
          <p:cNvSpPr txBox="1"/>
          <p:nvPr>
            <p:ph idx="1" type="subTitle"/>
          </p:nvPr>
        </p:nvSpPr>
        <p:spPr>
          <a:xfrm>
            <a:off x="796250" y="1356525"/>
            <a:ext cx="2907600" cy="8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3차원으로 만들어진 모델을 2차원에 투영하는 렌더링 과정의 프로세스를 자세하게 표현한 것</a:t>
            </a:r>
            <a:endParaRPr/>
          </a:p>
        </p:txBody>
      </p:sp>
      <p:pic>
        <p:nvPicPr>
          <p:cNvPr id="203" name="Google Shape;203;p35"/>
          <p:cNvPicPr preferRelativeResize="0"/>
          <p:nvPr/>
        </p:nvPicPr>
        <p:blipFill>
          <a:blip r:embed="rId3">
            <a:alphaModFix/>
          </a:blip>
          <a:stretch>
            <a:fillRect/>
          </a:stretch>
        </p:blipFill>
        <p:spPr>
          <a:xfrm>
            <a:off x="4972051" y="675038"/>
            <a:ext cx="2241100" cy="4019625"/>
          </a:xfrm>
          <a:prstGeom prst="rect">
            <a:avLst/>
          </a:prstGeom>
          <a:noFill/>
          <a:ln>
            <a:noFill/>
          </a:ln>
        </p:spPr>
      </p:pic>
      <p:sp>
        <p:nvSpPr>
          <p:cNvPr id="204" name="Google Shape;204;p35"/>
          <p:cNvSpPr txBox="1"/>
          <p:nvPr>
            <p:ph idx="1" type="subTitle"/>
          </p:nvPr>
        </p:nvSpPr>
        <p:spPr>
          <a:xfrm>
            <a:off x="750875" y="2203725"/>
            <a:ext cx="2907600" cy="76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크게 Input -&gt; Vertex Shader -&gt; Rasterizer -&gt; Pixel Shader -&gt; Output Merge의 과정을 거치게 된다.</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ko" sz="2000"/>
              <a:t>Built-In Render Pipeline</a:t>
            </a:r>
            <a:endParaRPr sz="2000"/>
          </a:p>
        </p:txBody>
      </p:sp>
      <p:sp>
        <p:nvSpPr>
          <p:cNvPr id="210" name="Google Shape;210;p36"/>
          <p:cNvSpPr txBox="1"/>
          <p:nvPr>
            <p:ph idx="4294967295" type="body"/>
          </p:nvPr>
        </p:nvSpPr>
        <p:spPr>
          <a:xfrm>
            <a:off x="311700" y="1152475"/>
            <a:ext cx="8520600" cy="3784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ko"/>
              <a:t>Unity의 Built-In Render Pipeline(기본 렌더링 파이프라인)은 Unity 엔진에서 기본적으로 제공되는 렌더링 시스템이다.</a:t>
            </a:r>
            <a:endParaRPr/>
          </a:p>
          <a:p>
            <a:pPr indent="0" lvl="0" marL="0" rtl="0" algn="l">
              <a:lnSpc>
                <a:spcPct val="115000"/>
              </a:lnSpc>
              <a:spcBef>
                <a:spcPts val="1200"/>
              </a:spcBef>
              <a:spcAft>
                <a:spcPts val="0"/>
              </a:spcAft>
              <a:buNone/>
            </a:pPr>
            <a:r>
              <a:rPr lang="ko"/>
              <a:t>Forward Rendering 경로와 </a:t>
            </a:r>
            <a:r>
              <a:rPr lang="ko">
                <a:solidFill>
                  <a:srgbClr val="222222"/>
                </a:solidFill>
                <a:latin typeface="Arial"/>
                <a:ea typeface="Arial"/>
                <a:cs typeface="Arial"/>
                <a:sym typeface="Arial"/>
              </a:rPr>
              <a:t>Deferred Rendering 경로 중 한 가지를 골라서 사용할 수 있다.</a:t>
            </a:r>
            <a:endParaRPr sz="1150">
              <a:solidFill>
                <a:srgbClr val="222222"/>
              </a:solidFill>
              <a:latin typeface="Arial"/>
              <a:ea typeface="Arial"/>
              <a:cs typeface="Arial"/>
              <a:sym typeface="Arial"/>
            </a:endParaRPr>
          </a:p>
          <a:p>
            <a:pPr indent="0" lvl="0" marL="0" rtl="0" algn="l">
              <a:lnSpc>
                <a:spcPct val="115000"/>
              </a:lnSpc>
              <a:spcBef>
                <a:spcPts val="1200"/>
              </a:spcBef>
              <a:spcAft>
                <a:spcPts val="0"/>
              </a:spcAft>
              <a:buNone/>
            </a:pPr>
            <a:r>
              <a:rPr lang="ko" sz="1450">
                <a:solidFill>
                  <a:srgbClr val="222222"/>
                </a:solidFill>
                <a:latin typeface="Arial"/>
                <a:ea typeface="Arial"/>
                <a:cs typeface="Arial"/>
                <a:sym typeface="Arial"/>
              </a:rPr>
              <a:t>Forward Rendering</a:t>
            </a:r>
            <a:endParaRPr sz="1450">
              <a:solidFill>
                <a:srgbClr val="222222"/>
              </a:solidFill>
              <a:latin typeface="Arial"/>
              <a:ea typeface="Arial"/>
              <a:cs typeface="Arial"/>
              <a:sym typeface="Arial"/>
            </a:endParaRPr>
          </a:p>
          <a:p>
            <a:pPr indent="0" lvl="0" marL="0" rtl="0" algn="l">
              <a:lnSpc>
                <a:spcPct val="115000"/>
              </a:lnSpc>
              <a:spcBef>
                <a:spcPts val="1200"/>
              </a:spcBef>
              <a:spcAft>
                <a:spcPts val="0"/>
              </a:spcAft>
              <a:buNone/>
            </a:pPr>
            <a:r>
              <a:rPr lang="ko" sz="950">
                <a:solidFill>
                  <a:srgbClr val="222222"/>
                </a:solidFill>
                <a:latin typeface="Arial"/>
                <a:ea typeface="Arial"/>
                <a:cs typeface="Arial"/>
                <a:sym typeface="Arial"/>
              </a:rPr>
              <a:t> 각 픽셀에 대해 한 번의 쉐이딩 계산을 수행하며, 주로 적은 수의 조명이 있는 씬에서 사용된다.</a:t>
            </a:r>
            <a:endParaRPr sz="950">
              <a:solidFill>
                <a:srgbClr val="222222"/>
              </a:solidFill>
              <a:latin typeface="Arial"/>
              <a:ea typeface="Arial"/>
              <a:cs typeface="Arial"/>
              <a:sym typeface="Arial"/>
            </a:endParaRPr>
          </a:p>
          <a:p>
            <a:pPr indent="0" lvl="0" marL="0" rtl="0" algn="l">
              <a:lnSpc>
                <a:spcPct val="115000"/>
              </a:lnSpc>
              <a:spcBef>
                <a:spcPts val="1200"/>
              </a:spcBef>
              <a:spcAft>
                <a:spcPts val="0"/>
              </a:spcAft>
              <a:buNone/>
            </a:pPr>
            <a:r>
              <a:rPr lang="ko" sz="950">
                <a:solidFill>
                  <a:srgbClr val="222222"/>
                </a:solidFill>
                <a:latin typeface="Arial"/>
                <a:ea typeface="Arial"/>
                <a:cs typeface="Arial"/>
                <a:sym typeface="Arial"/>
              </a:rPr>
              <a:t>장점 : 상대적으로 간단한 구조를 가지고 있어서 이해하고 구현하기 쉽다.</a:t>
            </a:r>
            <a:endParaRPr sz="950">
              <a:solidFill>
                <a:srgbClr val="222222"/>
              </a:solidFill>
              <a:latin typeface="Arial"/>
              <a:ea typeface="Arial"/>
              <a:cs typeface="Arial"/>
              <a:sym typeface="Arial"/>
            </a:endParaRPr>
          </a:p>
          <a:p>
            <a:pPr indent="0" lvl="0" marL="0" rtl="0" algn="l">
              <a:lnSpc>
                <a:spcPct val="115000"/>
              </a:lnSpc>
              <a:spcBef>
                <a:spcPts val="1200"/>
              </a:spcBef>
              <a:spcAft>
                <a:spcPts val="0"/>
              </a:spcAft>
              <a:buNone/>
            </a:pPr>
            <a:r>
              <a:rPr lang="ko" sz="950">
                <a:solidFill>
                  <a:srgbClr val="222222"/>
                </a:solidFill>
                <a:latin typeface="Arial"/>
                <a:ea typeface="Arial"/>
                <a:cs typeface="Arial"/>
                <a:sym typeface="Arial"/>
              </a:rPr>
              <a:t>단점 : 조명이 많아질 때 각 픽셀에 대해 모든 조명을 계산해야 하므로 성능이 저하될 수 있다.</a:t>
            </a:r>
            <a:endParaRPr sz="950">
              <a:solidFill>
                <a:srgbClr val="222222"/>
              </a:solidFill>
              <a:latin typeface="Arial"/>
              <a:ea typeface="Arial"/>
              <a:cs typeface="Arial"/>
              <a:sym typeface="Arial"/>
            </a:endParaRPr>
          </a:p>
          <a:p>
            <a:pPr indent="0" lvl="0" marL="0" rtl="0" algn="l">
              <a:lnSpc>
                <a:spcPct val="115000"/>
              </a:lnSpc>
              <a:spcBef>
                <a:spcPts val="1200"/>
              </a:spcBef>
              <a:spcAft>
                <a:spcPts val="0"/>
              </a:spcAft>
              <a:buNone/>
            </a:pPr>
            <a:r>
              <a:rPr lang="ko" sz="1450">
                <a:solidFill>
                  <a:srgbClr val="222222"/>
                </a:solidFill>
                <a:latin typeface="Arial"/>
                <a:ea typeface="Arial"/>
                <a:cs typeface="Arial"/>
                <a:sym typeface="Arial"/>
              </a:rPr>
              <a:t>Deferred Rendering</a:t>
            </a:r>
            <a:endParaRPr sz="1450">
              <a:solidFill>
                <a:srgbClr val="222222"/>
              </a:solidFill>
              <a:latin typeface="Arial"/>
              <a:ea typeface="Arial"/>
              <a:cs typeface="Arial"/>
              <a:sym typeface="Arial"/>
            </a:endParaRPr>
          </a:p>
          <a:p>
            <a:pPr indent="0" lvl="0" marL="0" rtl="0" algn="l">
              <a:lnSpc>
                <a:spcPct val="115000"/>
              </a:lnSpc>
              <a:spcBef>
                <a:spcPts val="1200"/>
              </a:spcBef>
              <a:spcAft>
                <a:spcPts val="0"/>
              </a:spcAft>
              <a:buNone/>
            </a:pPr>
            <a:r>
              <a:rPr lang="ko" sz="950">
                <a:solidFill>
                  <a:srgbClr val="222222"/>
                </a:solidFill>
                <a:latin typeface="Arial"/>
                <a:ea typeface="Arial"/>
                <a:cs typeface="Arial"/>
                <a:sym typeface="Arial"/>
              </a:rPr>
              <a:t>주로 많은 수의 동적 조명을 사용하는 씬에서 사용된다. 초기에는 객체의 기하학적 정보만 렌더링하고, 후에 조명을 적용한다.</a:t>
            </a:r>
            <a:endParaRPr sz="950">
              <a:solidFill>
                <a:srgbClr val="222222"/>
              </a:solidFill>
              <a:latin typeface="Arial"/>
              <a:ea typeface="Arial"/>
              <a:cs typeface="Arial"/>
              <a:sym typeface="Arial"/>
            </a:endParaRPr>
          </a:p>
          <a:p>
            <a:pPr indent="0" lvl="0" marL="0" rtl="0" algn="l">
              <a:lnSpc>
                <a:spcPct val="115000"/>
              </a:lnSpc>
              <a:spcBef>
                <a:spcPts val="1200"/>
              </a:spcBef>
              <a:spcAft>
                <a:spcPts val="0"/>
              </a:spcAft>
              <a:buNone/>
            </a:pPr>
            <a:r>
              <a:rPr lang="ko" sz="950">
                <a:solidFill>
                  <a:srgbClr val="222222"/>
                </a:solidFill>
                <a:latin typeface="Arial"/>
                <a:ea typeface="Arial"/>
                <a:cs typeface="Arial"/>
                <a:sym typeface="Arial"/>
              </a:rPr>
              <a:t>장점 : 많은 수의 동적 조명을 처리하는데 매우 효율적이다. 복잡한 조명 효과를 적용할 수 있다.</a:t>
            </a:r>
            <a:endParaRPr sz="950">
              <a:solidFill>
                <a:srgbClr val="222222"/>
              </a:solidFill>
              <a:latin typeface="Arial"/>
              <a:ea typeface="Arial"/>
              <a:cs typeface="Arial"/>
              <a:sym typeface="Arial"/>
            </a:endParaRPr>
          </a:p>
          <a:p>
            <a:pPr indent="0" lvl="0" marL="0" rtl="0" algn="l">
              <a:lnSpc>
                <a:spcPct val="115000"/>
              </a:lnSpc>
              <a:spcBef>
                <a:spcPts val="1200"/>
              </a:spcBef>
              <a:spcAft>
                <a:spcPts val="0"/>
              </a:spcAft>
              <a:buNone/>
            </a:pPr>
            <a:r>
              <a:rPr lang="ko" sz="950">
                <a:solidFill>
                  <a:srgbClr val="222222"/>
                </a:solidFill>
                <a:latin typeface="Arial"/>
                <a:ea typeface="Arial"/>
                <a:cs typeface="Arial"/>
                <a:sym typeface="Arial"/>
              </a:rPr>
              <a:t>단점 : 메모리 사용량이 높아진다. </a:t>
            </a:r>
            <a:endParaRPr sz="950">
              <a:solidFill>
                <a:srgbClr val="222222"/>
              </a:solidFill>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URP (Universal Render Pipeline)</a:t>
            </a:r>
            <a:endParaRPr/>
          </a:p>
        </p:txBody>
      </p:sp>
      <p:sp>
        <p:nvSpPr>
          <p:cNvPr id="216" name="Google Shape;216;p37"/>
          <p:cNvSpPr txBox="1"/>
          <p:nvPr>
            <p:ph idx="4294967295" type="body"/>
          </p:nvPr>
        </p:nvSpPr>
        <p:spPr>
          <a:xfrm>
            <a:off x="311700" y="1152475"/>
            <a:ext cx="8520600" cy="71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ko" sz="2200"/>
              <a:t>“제작자가 원하는 세계를 </a:t>
            </a:r>
            <a:r>
              <a:rPr lang="ko" sz="2200">
                <a:highlight>
                  <a:srgbClr val="FFF2CC"/>
                </a:highlight>
              </a:rPr>
              <a:t>간단하게</a:t>
            </a:r>
            <a:r>
              <a:rPr lang="ko" sz="2200"/>
              <a:t> 표현하는 동시에 높은 수준의 </a:t>
            </a:r>
            <a:r>
              <a:rPr lang="ko" sz="2200">
                <a:highlight>
                  <a:srgbClr val="D9EAD3"/>
                </a:highlight>
              </a:rPr>
              <a:t>확장성</a:t>
            </a:r>
            <a:r>
              <a:rPr lang="ko" sz="2200"/>
              <a:t>과 뛰어난 </a:t>
            </a:r>
            <a:r>
              <a:rPr lang="ko" sz="2200">
                <a:highlight>
                  <a:srgbClr val="D9D2E9"/>
                </a:highlight>
              </a:rPr>
              <a:t>사용자정의</a:t>
            </a:r>
            <a:r>
              <a:rPr lang="ko" sz="2200"/>
              <a:t> 기능을 보장합니다.”</a:t>
            </a:r>
            <a:endParaRPr sz="2100"/>
          </a:p>
          <a:p>
            <a:pPr indent="0" lvl="0" marL="0" rtl="0" algn="l">
              <a:spcBef>
                <a:spcPts val="0"/>
              </a:spcBef>
              <a:spcAft>
                <a:spcPts val="0"/>
              </a:spcAft>
              <a:buNone/>
            </a:pPr>
            <a:r>
              <a:t/>
            </a:r>
            <a:endParaRPr sz="100"/>
          </a:p>
          <a:p>
            <a:pPr indent="0" lvl="0" marL="0" rtl="0" algn="l">
              <a:spcBef>
                <a:spcPts val="0"/>
              </a:spcBef>
              <a:spcAft>
                <a:spcPts val="0"/>
              </a:spcAft>
              <a:buNone/>
            </a:pPr>
            <a:r>
              <a:t/>
            </a:r>
            <a:endParaRPr/>
          </a:p>
        </p:txBody>
      </p:sp>
      <p:sp>
        <p:nvSpPr>
          <p:cNvPr id="217" name="Google Shape;217;p37"/>
          <p:cNvSpPr txBox="1"/>
          <p:nvPr/>
        </p:nvSpPr>
        <p:spPr>
          <a:xfrm>
            <a:off x="79900" y="1952700"/>
            <a:ext cx="4448700" cy="31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ko" sz="1000">
                <a:solidFill>
                  <a:schemeClr val="dk1"/>
                </a:solidFill>
              </a:rPr>
              <a:t>성능 최적화</a:t>
            </a:r>
            <a:r>
              <a:rPr lang="ko" sz="1000">
                <a:solidFill>
                  <a:schemeClr val="dk1"/>
                </a:solidFill>
              </a:rPr>
              <a:t>:</a:t>
            </a:r>
            <a:endParaRPr sz="1000">
              <a:solidFill>
                <a:schemeClr val="dk1"/>
              </a:solidFill>
            </a:endParaRPr>
          </a:p>
          <a:p>
            <a:pPr indent="-285750" lvl="0" marL="457200" rtl="0" algn="l">
              <a:lnSpc>
                <a:spcPct val="115000"/>
              </a:lnSpc>
              <a:spcBef>
                <a:spcPts val="1200"/>
              </a:spcBef>
              <a:spcAft>
                <a:spcPts val="0"/>
              </a:spcAft>
              <a:buClr>
                <a:schemeClr val="dk1"/>
              </a:buClr>
              <a:buSzPts val="900"/>
              <a:buChar char="●"/>
            </a:pPr>
            <a:r>
              <a:rPr lang="ko" sz="900">
                <a:solidFill>
                  <a:schemeClr val="dk1"/>
                </a:solidFill>
              </a:rPr>
              <a:t>URP는 모바일 장치부터 고성능 데스크탑까지 </a:t>
            </a:r>
            <a:r>
              <a:rPr lang="ko" sz="900">
                <a:solidFill>
                  <a:schemeClr val="dk1"/>
                </a:solidFill>
                <a:highlight>
                  <a:srgbClr val="D9EAD3"/>
                </a:highlight>
              </a:rPr>
              <a:t>다양한 플랫폼에서 일관된 성능을 제공</a:t>
            </a:r>
            <a:r>
              <a:rPr lang="ko" sz="900">
                <a:solidFill>
                  <a:schemeClr val="dk1"/>
                </a:solidFill>
              </a:rPr>
              <a:t>합니다.</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ko" sz="900">
                <a:solidFill>
                  <a:schemeClr val="dk1"/>
                </a:solidFill>
              </a:rPr>
              <a:t>성능 최적화를 위해 여러 가지 렌더링 기법을 사용합니다.</a:t>
            </a:r>
            <a:endParaRPr sz="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ko" sz="1000">
                <a:solidFill>
                  <a:schemeClr val="dk1"/>
                </a:solidFill>
                <a:highlight>
                  <a:srgbClr val="FFF2CC"/>
                </a:highlight>
              </a:rPr>
              <a:t>쉽고 직관적인 설정</a:t>
            </a:r>
            <a:r>
              <a:rPr lang="ko" sz="1000">
                <a:solidFill>
                  <a:schemeClr val="dk1"/>
                </a:solidFill>
              </a:rPr>
              <a:t>:</a:t>
            </a:r>
            <a:endParaRPr sz="1000">
              <a:solidFill>
                <a:schemeClr val="dk1"/>
              </a:solidFill>
            </a:endParaRPr>
          </a:p>
          <a:p>
            <a:pPr indent="-285750" lvl="0" marL="457200" rtl="0" algn="l">
              <a:lnSpc>
                <a:spcPct val="115000"/>
              </a:lnSpc>
              <a:spcBef>
                <a:spcPts val="1200"/>
              </a:spcBef>
              <a:spcAft>
                <a:spcPts val="0"/>
              </a:spcAft>
              <a:buClr>
                <a:schemeClr val="dk1"/>
              </a:buClr>
              <a:buSzPts val="900"/>
              <a:buChar char="●"/>
            </a:pPr>
            <a:r>
              <a:rPr lang="ko" sz="900">
                <a:solidFill>
                  <a:schemeClr val="dk1"/>
                </a:solidFill>
              </a:rPr>
              <a:t>URP는 사용하기 쉽게 설계되어 있어 개발자들이 복잡한 설정 없이도 고품질 그래픽을 구현할 수 있습니다.</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ko" sz="900">
                <a:solidFill>
                  <a:schemeClr val="dk1"/>
                </a:solidFill>
              </a:rPr>
              <a:t>Unity 에디터에서 바로 URP를 설정하고 관리할 수 있습니다.</a:t>
            </a:r>
            <a:endParaRPr sz="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ko" sz="1000">
                <a:solidFill>
                  <a:schemeClr val="dk1"/>
                </a:solidFill>
                <a:highlight>
                  <a:srgbClr val="FFF2CC"/>
                </a:highlight>
              </a:rPr>
              <a:t>Shader Graph 지원</a:t>
            </a:r>
            <a:r>
              <a:rPr lang="ko" sz="900">
                <a:solidFill>
                  <a:schemeClr val="dk1"/>
                </a:solidFill>
              </a:rPr>
              <a:t>:</a:t>
            </a:r>
            <a:endParaRPr sz="900">
              <a:solidFill>
                <a:schemeClr val="dk1"/>
              </a:solidFill>
            </a:endParaRPr>
          </a:p>
          <a:p>
            <a:pPr indent="-285750" lvl="0" marL="457200" rtl="0" algn="l">
              <a:lnSpc>
                <a:spcPct val="115000"/>
              </a:lnSpc>
              <a:spcBef>
                <a:spcPts val="1200"/>
              </a:spcBef>
              <a:spcAft>
                <a:spcPts val="0"/>
              </a:spcAft>
              <a:buClr>
                <a:schemeClr val="dk1"/>
              </a:buClr>
              <a:buSzPts val="900"/>
              <a:buChar char="●"/>
            </a:pPr>
            <a:r>
              <a:rPr lang="ko" sz="900">
                <a:solidFill>
                  <a:schemeClr val="dk1"/>
                </a:solidFill>
                <a:highlight>
                  <a:srgbClr val="FFF2CC"/>
                </a:highlight>
              </a:rPr>
              <a:t>URP는 Shader Graph를 완벽하게 지원하여 시각적 쉐이더 제작을 간편하게 만듭니다.</a:t>
            </a:r>
            <a:endParaRPr sz="900">
              <a:solidFill>
                <a:schemeClr val="dk1"/>
              </a:solidFill>
              <a:highlight>
                <a:srgbClr val="FFF2CC"/>
              </a:highlight>
            </a:endParaRPr>
          </a:p>
          <a:p>
            <a:pPr indent="-285750" lvl="0" marL="457200" rtl="0" algn="l">
              <a:lnSpc>
                <a:spcPct val="115000"/>
              </a:lnSpc>
              <a:spcBef>
                <a:spcPts val="0"/>
              </a:spcBef>
              <a:spcAft>
                <a:spcPts val="0"/>
              </a:spcAft>
              <a:buClr>
                <a:schemeClr val="dk1"/>
              </a:buClr>
              <a:buSzPts val="900"/>
              <a:buChar char="●"/>
            </a:pPr>
            <a:r>
              <a:rPr lang="ko" sz="900">
                <a:solidFill>
                  <a:schemeClr val="dk1"/>
                </a:solidFill>
              </a:rPr>
              <a:t>개발자는 코드 작성 없이도 시각적 인터페이스를 통해 쉐이더를 디자인할 수 있습니다.</a:t>
            </a:r>
            <a:endParaRPr sz="900">
              <a:solidFill>
                <a:schemeClr val="dk1"/>
              </a:solidFill>
            </a:endParaRPr>
          </a:p>
          <a:p>
            <a:pPr indent="0" lvl="0" marL="457200" rtl="0" algn="l">
              <a:lnSpc>
                <a:spcPct val="115000"/>
              </a:lnSpc>
              <a:spcBef>
                <a:spcPts val="1200"/>
              </a:spcBef>
              <a:spcAft>
                <a:spcPts val="0"/>
              </a:spcAft>
              <a:buNone/>
            </a:pPr>
            <a:r>
              <a:t/>
            </a:r>
            <a:endParaRPr sz="800">
              <a:solidFill>
                <a:schemeClr val="dk1"/>
              </a:solidFill>
            </a:endParaRPr>
          </a:p>
          <a:p>
            <a:pPr indent="0" lvl="0" marL="0" rtl="0" algn="l">
              <a:spcBef>
                <a:spcPts val="1200"/>
              </a:spcBef>
              <a:spcAft>
                <a:spcPts val="0"/>
              </a:spcAft>
              <a:buNone/>
            </a:pPr>
            <a:r>
              <a:t/>
            </a:r>
            <a:endParaRPr sz="2100">
              <a:solidFill>
                <a:schemeClr val="dk2"/>
              </a:solidFill>
            </a:endParaRPr>
          </a:p>
        </p:txBody>
      </p:sp>
      <p:sp>
        <p:nvSpPr>
          <p:cNvPr id="218" name="Google Shape;218;p37"/>
          <p:cNvSpPr txBox="1"/>
          <p:nvPr/>
        </p:nvSpPr>
        <p:spPr>
          <a:xfrm>
            <a:off x="4732000" y="1952700"/>
            <a:ext cx="4345800" cy="319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sz="800">
              <a:solidFill>
                <a:schemeClr val="dk1"/>
              </a:solidFill>
            </a:endParaRPr>
          </a:p>
          <a:p>
            <a:pPr indent="0" lvl="0" marL="0" rtl="0" algn="l">
              <a:lnSpc>
                <a:spcPct val="115000"/>
              </a:lnSpc>
              <a:spcBef>
                <a:spcPts val="1200"/>
              </a:spcBef>
              <a:spcAft>
                <a:spcPts val="0"/>
              </a:spcAft>
              <a:buNone/>
            </a:pPr>
            <a:r>
              <a:rPr b="1" lang="ko" sz="1000">
                <a:solidFill>
                  <a:schemeClr val="dk1"/>
                </a:solidFill>
              </a:rPr>
              <a:t>Scriptable Render Pipeline (SRP)</a:t>
            </a:r>
            <a:r>
              <a:rPr lang="ko" sz="1000">
                <a:solidFill>
                  <a:schemeClr val="dk1"/>
                </a:solidFill>
              </a:rPr>
              <a:t>:</a:t>
            </a:r>
            <a:endParaRPr sz="1000">
              <a:solidFill>
                <a:schemeClr val="dk1"/>
              </a:solidFill>
            </a:endParaRPr>
          </a:p>
          <a:p>
            <a:pPr indent="-285750" lvl="0" marL="457200" rtl="0" algn="l">
              <a:lnSpc>
                <a:spcPct val="115000"/>
              </a:lnSpc>
              <a:spcBef>
                <a:spcPts val="1200"/>
              </a:spcBef>
              <a:spcAft>
                <a:spcPts val="0"/>
              </a:spcAft>
              <a:buClr>
                <a:schemeClr val="dk1"/>
              </a:buClr>
              <a:buSzPts val="900"/>
              <a:buChar char="●"/>
            </a:pPr>
            <a:r>
              <a:rPr lang="ko" sz="900">
                <a:solidFill>
                  <a:schemeClr val="dk1"/>
                </a:solidFill>
              </a:rPr>
              <a:t>URP는 SRP의 한 형태로, 렌더링 파이프라인을 스크립트로 제어할 수 있는 유연성을 제공합니다.</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ko" sz="900">
                <a:solidFill>
                  <a:schemeClr val="dk1"/>
                </a:solidFill>
              </a:rPr>
              <a:t>이를 통해 고유한 렌더링 요구사항에 맞게 </a:t>
            </a:r>
            <a:r>
              <a:rPr lang="ko" sz="900">
                <a:solidFill>
                  <a:schemeClr val="dk1"/>
                </a:solidFill>
                <a:highlight>
                  <a:srgbClr val="D9EAD3"/>
                </a:highlight>
              </a:rPr>
              <a:t>커스터</a:t>
            </a:r>
            <a:r>
              <a:rPr lang="ko" sz="900">
                <a:solidFill>
                  <a:schemeClr val="dk1"/>
                </a:solidFill>
                <a:highlight>
                  <a:srgbClr val="D9D2E9"/>
                </a:highlight>
              </a:rPr>
              <a:t>마이징이 가능</a:t>
            </a:r>
            <a:r>
              <a:rPr lang="ko" sz="900">
                <a:solidFill>
                  <a:schemeClr val="dk1"/>
                </a:solidFill>
              </a:rPr>
              <a:t>합니다.</a:t>
            </a:r>
            <a:endParaRPr sz="900">
              <a:solidFill>
                <a:schemeClr val="dk1"/>
              </a:solidFill>
            </a:endParaRPr>
          </a:p>
          <a:p>
            <a:pPr indent="0" lvl="0" marL="0" rtl="0" algn="l">
              <a:lnSpc>
                <a:spcPct val="115000"/>
              </a:lnSpc>
              <a:spcBef>
                <a:spcPts val="1200"/>
              </a:spcBef>
              <a:spcAft>
                <a:spcPts val="0"/>
              </a:spcAft>
              <a:buNone/>
            </a:pPr>
            <a:r>
              <a:rPr b="1" lang="ko" sz="1000">
                <a:solidFill>
                  <a:schemeClr val="dk1"/>
                </a:solidFill>
              </a:rPr>
              <a:t>Post-Processing 효과</a:t>
            </a:r>
            <a:r>
              <a:rPr lang="ko" sz="1000">
                <a:solidFill>
                  <a:schemeClr val="dk1"/>
                </a:solidFill>
              </a:rPr>
              <a:t>:</a:t>
            </a:r>
            <a:endParaRPr sz="1000">
              <a:solidFill>
                <a:schemeClr val="dk1"/>
              </a:solidFill>
            </a:endParaRPr>
          </a:p>
          <a:p>
            <a:pPr indent="-285750" lvl="0" marL="457200" rtl="0" algn="l">
              <a:lnSpc>
                <a:spcPct val="115000"/>
              </a:lnSpc>
              <a:spcBef>
                <a:spcPts val="1200"/>
              </a:spcBef>
              <a:spcAft>
                <a:spcPts val="0"/>
              </a:spcAft>
              <a:buClr>
                <a:schemeClr val="dk1"/>
              </a:buClr>
              <a:buSzPts val="900"/>
              <a:buChar char="●"/>
            </a:pPr>
            <a:r>
              <a:rPr lang="ko" sz="900">
                <a:solidFill>
                  <a:schemeClr val="dk1"/>
                </a:solidFill>
              </a:rPr>
              <a:t>URP는 다양한 포스트 프로세싱 효과를 기본으로 제공하여, 보다 풍부한 비주얼을 구현할 수 있습니다.</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ko" sz="900">
                <a:solidFill>
                  <a:schemeClr val="dk1"/>
                </a:solidFill>
                <a:highlight>
                  <a:srgbClr val="FFF2CC"/>
                </a:highlight>
              </a:rPr>
              <a:t>블룸, 색상 조정, 깊이 흐림 등 여러 가지 효과를 손쉽게 적용할 수 있습니다.</a:t>
            </a:r>
            <a:endParaRPr sz="900">
              <a:solidFill>
                <a:schemeClr val="dk1"/>
              </a:solidFill>
              <a:highlight>
                <a:srgbClr val="FFF2CC"/>
              </a:highlight>
            </a:endParaRPr>
          </a:p>
          <a:p>
            <a:pPr indent="0" lvl="0" marL="0" rtl="0" algn="l">
              <a:spcBef>
                <a:spcPts val="1200"/>
              </a:spcBef>
              <a:spcAft>
                <a:spcPts val="0"/>
              </a:spcAft>
              <a:buNone/>
            </a:pPr>
            <a:r>
              <a:t/>
            </a:r>
            <a:endParaRPr sz="21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HDRP (High Definition Render Pipeline)</a:t>
            </a:r>
            <a:endParaRPr/>
          </a:p>
        </p:txBody>
      </p:sp>
      <p:sp>
        <p:nvSpPr>
          <p:cNvPr id="224" name="Google Shape;224;p38"/>
          <p:cNvSpPr txBox="1"/>
          <p:nvPr>
            <p:ph idx="4294967295" type="body"/>
          </p:nvPr>
        </p:nvSpPr>
        <p:spPr>
          <a:xfrm>
            <a:off x="311700" y="108012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고사양 그래픽을 목표로 설계된 렌더링 파이프라인</a:t>
            </a:r>
            <a:endParaRPr/>
          </a:p>
          <a:p>
            <a:pPr indent="-323850" lvl="0" marL="457200" rtl="0" algn="l">
              <a:spcBef>
                <a:spcPts val="0"/>
              </a:spcBef>
              <a:spcAft>
                <a:spcPts val="0"/>
              </a:spcAft>
              <a:buSzPts val="1500"/>
              <a:buChar char="●"/>
            </a:pPr>
            <a:r>
              <a:rPr lang="ko" sz="1500"/>
              <a:t>특징 </a:t>
            </a:r>
            <a:endParaRPr sz="1500"/>
          </a:p>
          <a:p>
            <a:pPr indent="-323850" lvl="0" marL="457200" rtl="0" algn="l">
              <a:spcBef>
                <a:spcPts val="0"/>
              </a:spcBef>
              <a:spcAft>
                <a:spcPts val="0"/>
              </a:spcAft>
              <a:buSzPts val="1500"/>
              <a:buChar char="-"/>
            </a:pPr>
            <a:r>
              <a:rPr lang="ko" sz="1500"/>
              <a:t>URP의 보편적, 가벼움의 특징과 달리 사실적으로 표현하는데 중점</a:t>
            </a:r>
            <a:endParaRPr sz="1500"/>
          </a:p>
          <a:p>
            <a:pPr indent="-323850" lvl="0" marL="457200" rtl="0" algn="l">
              <a:spcBef>
                <a:spcPts val="0"/>
              </a:spcBef>
              <a:spcAft>
                <a:spcPts val="0"/>
              </a:spcAft>
              <a:buSzPts val="1500"/>
              <a:buChar char="-"/>
            </a:pPr>
            <a:r>
              <a:rPr lang="ko" sz="1500"/>
              <a:t>조명에 대해 물리 광원 단위 PLU(Physical Light Units)사용 - 현실의 광원 측정값처럼 실제 값을 기반으로 됨 (1 Unity = 1 m)</a:t>
            </a:r>
            <a:endParaRPr sz="1500"/>
          </a:p>
          <a:p>
            <a:pPr indent="-323850" lvl="0" marL="457200" rtl="0" algn="l">
              <a:lnSpc>
                <a:spcPct val="100000"/>
              </a:lnSpc>
              <a:spcBef>
                <a:spcPts val="0"/>
              </a:spcBef>
              <a:spcAft>
                <a:spcPts val="0"/>
              </a:spcAft>
              <a:buSzPts val="1500"/>
              <a:buChar char="-"/>
            </a:pPr>
            <a:r>
              <a:rPr lang="ko" sz="1500"/>
              <a:t>URP에 비해 더 복잡한 셰이더 구조, Material 데이터 포맷도 다름</a:t>
            </a:r>
            <a:endParaRPr sz="1500"/>
          </a:p>
          <a:p>
            <a:pPr indent="0" lvl="0" marL="0" rtl="0" algn="l">
              <a:lnSpc>
                <a:spcPct val="100000"/>
              </a:lnSpc>
              <a:spcBef>
                <a:spcPts val="1000"/>
              </a:spcBef>
              <a:spcAft>
                <a:spcPts val="0"/>
              </a:spcAft>
              <a:buNone/>
            </a:pPr>
            <a:r>
              <a:rPr lang="ko" sz="1500"/>
              <a:t>             ㄴ– </a:t>
            </a:r>
            <a:r>
              <a:rPr lang="ko" sz="1500"/>
              <a:t>&gt; URP와 HDRP 간의 호환이 힘듬</a:t>
            </a:r>
            <a:endParaRPr sz="1500"/>
          </a:p>
          <a:p>
            <a:pPr indent="-323850" lvl="0" marL="457200" rtl="0" algn="l">
              <a:spcBef>
                <a:spcPts val="1000"/>
              </a:spcBef>
              <a:spcAft>
                <a:spcPts val="0"/>
              </a:spcAft>
              <a:buSzPts val="1500"/>
              <a:buChar char="-"/>
            </a:pPr>
            <a:r>
              <a:rPr lang="ko" sz="1500"/>
              <a:t>레이 트레이싱 지원 </a:t>
            </a:r>
            <a:br>
              <a:rPr lang="ko" sz="1500"/>
            </a:br>
            <a:r>
              <a:rPr lang="ko" sz="1250"/>
              <a:t>레이 트레이싱 : </a:t>
            </a:r>
            <a:r>
              <a:rPr lang="ko" sz="1250">
                <a:highlight>
                  <a:schemeClr val="lt1"/>
                </a:highlight>
              </a:rPr>
              <a:t>카메라의 시점에서 빛을 투사하고 광원에 도착할 때까지 씬의 오브젝트 주위로 반사되는 빛의 경로를 추적하여 색상을 수집하고 축적하는 방식으로 작동. 빛의 물리적 움직임을 모방하기 때문에 부드럽고 세밀한 그림자, 앰비언트 오클루전, 정확한 굴절과 반사 고퀄리티의 사실적인 결과를 제공</a:t>
            </a:r>
            <a:endParaRPr sz="1250">
              <a:highlight>
                <a:schemeClr val="lt1"/>
              </a:highlight>
            </a:endParaRPr>
          </a:p>
          <a:p>
            <a:pPr indent="0" lvl="0" marL="0" rtl="0" algn="l">
              <a:spcBef>
                <a:spcPts val="0"/>
              </a:spcBef>
              <a:spcAft>
                <a:spcPts val="0"/>
              </a:spcAft>
              <a:buNone/>
            </a:pPr>
            <a:r>
              <a:t/>
            </a:r>
            <a:endParaRPr sz="1450">
              <a:highlight>
                <a:schemeClr val="lt1"/>
              </a:highlight>
            </a:endParaRPr>
          </a:p>
          <a:p>
            <a:pPr indent="-320675" lvl="0" marL="457200" rtl="0" algn="l">
              <a:spcBef>
                <a:spcPts val="0"/>
              </a:spcBef>
              <a:spcAft>
                <a:spcPts val="0"/>
              </a:spcAft>
              <a:buSzPts val="1450"/>
              <a:buChar char="-"/>
            </a:pPr>
            <a:r>
              <a:rPr lang="ko" sz="1450">
                <a:highlight>
                  <a:schemeClr val="lt1"/>
                </a:highlight>
              </a:rPr>
              <a:t>고급 </a:t>
            </a:r>
            <a:r>
              <a:rPr lang="ko" sz="1450">
                <a:highlight>
                  <a:schemeClr val="lt1"/>
                </a:highlight>
              </a:rPr>
              <a:t>포스트 프로세싱 지원</a:t>
            </a:r>
            <a:br>
              <a:rPr lang="ko" sz="1450">
                <a:highlight>
                  <a:schemeClr val="lt1"/>
                </a:highlight>
              </a:rPr>
            </a:br>
            <a:r>
              <a:rPr lang="ko" sz="1450">
                <a:highlight>
                  <a:schemeClr val="lt1"/>
                </a:highlight>
              </a:rPr>
              <a:t>URP 의 포스트 프로세싱 효과 + 더 정밀한 설정 가능,  렌즈 왜곡 효과나 쉐도우 마스크 효과 등</a:t>
            </a:r>
            <a:br>
              <a:rPr lang="ko" sz="1450">
                <a:highlight>
                  <a:schemeClr val="lt1"/>
                </a:highlight>
              </a:rPr>
            </a:br>
            <a:r>
              <a:rPr lang="ko" sz="1450">
                <a:highlight>
                  <a:schemeClr val="lt1"/>
                </a:highlight>
              </a:rPr>
              <a:t>고급 포스트 프로세싱 효과를 지원</a:t>
            </a:r>
            <a:endParaRPr sz="1450">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39"/>
          <p:cNvPicPr preferRelativeResize="0"/>
          <p:nvPr/>
        </p:nvPicPr>
        <p:blipFill>
          <a:blip r:embed="rId3">
            <a:alphaModFix/>
          </a:blip>
          <a:stretch>
            <a:fillRect/>
          </a:stretch>
        </p:blipFill>
        <p:spPr>
          <a:xfrm>
            <a:off x="500125" y="166149"/>
            <a:ext cx="8143751" cy="4459024"/>
          </a:xfrm>
          <a:prstGeom prst="rect">
            <a:avLst/>
          </a:prstGeom>
          <a:noFill/>
          <a:ln>
            <a:noFill/>
          </a:ln>
        </p:spPr>
      </p:pic>
      <p:sp>
        <p:nvSpPr>
          <p:cNvPr id="230" name="Google Shape;230;p39"/>
          <p:cNvSpPr txBox="1"/>
          <p:nvPr/>
        </p:nvSpPr>
        <p:spPr>
          <a:xfrm>
            <a:off x="2126550" y="4704900"/>
            <a:ext cx="48909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800">
                <a:solidFill>
                  <a:schemeClr val="dk1"/>
                </a:solidFill>
              </a:rPr>
              <a:t>&lt; URP -&gt; HDRP로 업그레이드 시도 결과 &gt;</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0"/>
          <p:cNvSpPr txBox="1"/>
          <p:nvPr>
            <p:ph idx="4294967295" type="body"/>
          </p:nvPr>
        </p:nvSpPr>
        <p:spPr>
          <a:xfrm>
            <a:off x="311700" y="5303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ko" sz="1800"/>
              <a:t>SSS(</a:t>
            </a:r>
            <a:r>
              <a:rPr lang="ko" sz="1800"/>
              <a:t>Subsurface Scattering, 부분 투과 산란) </a:t>
            </a:r>
            <a:r>
              <a:rPr lang="ko" sz="1800"/>
              <a:t>셰이더 기능 :</a:t>
            </a:r>
            <a:br>
              <a:rPr lang="ko" sz="1800"/>
            </a:br>
            <a:r>
              <a:rPr lang="ko" sz="1800"/>
              <a:t>피부, 잎사귀, 대리석과 같이 반투명한 재질의 조명효과를 시뮬레이션 하기 위해 사용,</a:t>
            </a:r>
            <a:br>
              <a:rPr lang="ko" sz="1800"/>
            </a:br>
            <a:r>
              <a:rPr lang="ko" sz="1800"/>
              <a:t>빛이 어떻게 투과되고 산란되는지 계산해서 현실적인 렌더링을 가능하게함 </a:t>
            </a:r>
            <a:endParaRPr sz="1800"/>
          </a:p>
        </p:txBody>
      </p:sp>
      <p:pic>
        <p:nvPicPr>
          <p:cNvPr id="236" name="Google Shape;236;p40"/>
          <p:cNvPicPr preferRelativeResize="0"/>
          <p:nvPr/>
        </p:nvPicPr>
        <p:blipFill>
          <a:blip r:embed="rId3">
            <a:alphaModFix/>
          </a:blip>
          <a:stretch>
            <a:fillRect/>
          </a:stretch>
        </p:blipFill>
        <p:spPr>
          <a:xfrm>
            <a:off x="1974350" y="1821725"/>
            <a:ext cx="5195301" cy="2772825"/>
          </a:xfrm>
          <a:prstGeom prst="rect">
            <a:avLst/>
          </a:prstGeom>
          <a:noFill/>
          <a:ln>
            <a:noFill/>
          </a:ln>
        </p:spPr>
      </p:pic>
      <p:sp>
        <p:nvSpPr>
          <p:cNvPr id="237" name="Google Shape;237;p40"/>
          <p:cNvSpPr txBox="1"/>
          <p:nvPr/>
        </p:nvSpPr>
        <p:spPr>
          <a:xfrm>
            <a:off x="2372850" y="4702200"/>
            <a:ext cx="4398300" cy="44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200">
                <a:solidFill>
                  <a:schemeClr val="dk1"/>
                </a:solidFill>
                <a:latin typeface="Albert Sans"/>
                <a:ea typeface="Albert Sans"/>
                <a:cs typeface="Albert Sans"/>
                <a:sym typeface="Albert Sans"/>
              </a:rPr>
              <a:t>&lt; SSS + 레이 트레이싱 결과물&gt;</a:t>
            </a:r>
            <a:endParaRPr sz="1200">
              <a:solidFill>
                <a:schemeClr val="dk1"/>
              </a:solidFill>
              <a:latin typeface="Albert Sans"/>
              <a:ea typeface="Albert Sans"/>
              <a:cs typeface="Albert Sans"/>
              <a:sym typeface="Albert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715100" y="535000"/>
            <a:ext cx="7713900" cy="5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a:latin typeface="Alexandria"/>
                <a:ea typeface="Alexandria"/>
                <a:cs typeface="Alexandria"/>
                <a:sym typeface="Alexandria"/>
              </a:rPr>
              <a:t>쉐이더 </a:t>
            </a:r>
            <a:r>
              <a:rPr b="1" lang="ko">
                <a:latin typeface="Alexandria"/>
                <a:ea typeface="Alexandria"/>
                <a:cs typeface="Alexandria"/>
                <a:sym typeface="Alexandria"/>
              </a:rPr>
              <a:t>(Shader)</a:t>
            </a:r>
            <a:endParaRPr b="1">
              <a:latin typeface="Alexandria"/>
              <a:ea typeface="Alexandria"/>
              <a:cs typeface="Alexandria"/>
              <a:sym typeface="Alexandria"/>
            </a:endParaRPr>
          </a:p>
        </p:txBody>
      </p:sp>
      <p:pic>
        <p:nvPicPr>
          <p:cNvPr id="243" name="Google Shape;243;p41"/>
          <p:cNvPicPr preferRelativeResize="0"/>
          <p:nvPr/>
        </p:nvPicPr>
        <p:blipFill>
          <a:blip r:embed="rId3">
            <a:alphaModFix/>
          </a:blip>
          <a:stretch>
            <a:fillRect/>
          </a:stretch>
        </p:blipFill>
        <p:spPr>
          <a:xfrm>
            <a:off x="1138238" y="1255750"/>
            <a:ext cx="6867525" cy="3362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ead Funnel by Slidesgo">
  <a:themeElements>
    <a:clrScheme name="Simple Light">
      <a:dk1>
        <a:srgbClr val="15110E"/>
      </a:dk1>
      <a:lt1>
        <a:srgbClr val="FFFAF6"/>
      </a:lt1>
      <a:dk2>
        <a:srgbClr val="C2E5F5"/>
      </a:dk2>
      <a:lt2>
        <a:srgbClr val="5296B8"/>
      </a:lt2>
      <a:accent1>
        <a:srgbClr val="135669"/>
      </a:accent1>
      <a:accent2>
        <a:srgbClr val="FFFFFF"/>
      </a:accent2>
      <a:accent3>
        <a:srgbClr val="FFFFFF"/>
      </a:accent3>
      <a:accent4>
        <a:srgbClr val="FFFFFF"/>
      </a:accent4>
      <a:accent5>
        <a:srgbClr val="FFFFFF"/>
      </a:accent5>
      <a:accent6>
        <a:srgbClr val="FFFFFF"/>
      </a:accent6>
      <a:hlink>
        <a:srgbClr val="15110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