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Picture 2" descr="C:\Users\j-wil_000\Desktop\HAW_Hamburg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2406" cy="10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F281AD-F81E-4F51-8906-74D566C1D9DE}" type="datetimeFigureOut">
              <a:rPr lang="de-DE" smtClean="0"/>
              <a:t>04.12.2013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0492B-9026-4798-96B5-FADF981F87B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Twitter</a:t>
            </a:r>
            <a:r>
              <a:rPr lang="de-DE" dirty="0" smtClean="0"/>
              <a:t> Crawler </a:t>
            </a:r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3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dude\Desktop\TwitterCrawler (Level 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7" y="1268760"/>
            <a:ext cx="8648212" cy="53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- 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dude\Desktop\TwitterCrawler (Level 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7" y="1268760"/>
            <a:ext cx="8648212" cy="53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oben 4"/>
          <p:cNvSpPr/>
          <p:nvPr/>
        </p:nvSpPr>
        <p:spPr>
          <a:xfrm>
            <a:off x="755576" y="1988840"/>
            <a:ext cx="432048" cy="18002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87624" y="2564904"/>
            <a:ext cx="16561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Searchrequest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Twitter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9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- 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dude\Desktop\TwitterCrawler (Level 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7" y="1268760"/>
            <a:ext cx="8648212" cy="53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oben 4"/>
          <p:cNvSpPr/>
          <p:nvPr/>
        </p:nvSpPr>
        <p:spPr>
          <a:xfrm rot="10800000">
            <a:off x="755576" y="1988840"/>
            <a:ext cx="432048" cy="18002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187624" y="2564904"/>
            <a:ext cx="13681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9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- Transformation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dude\Desktop\TwitterCrawler (Level 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7" y="1268760"/>
            <a:ext cx="8648212" cy="53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oben 4"/>
          <p:cNvSpPr/>
          <p:nvPr/>
        </p:nvSpPr>
        <p:spPr>
          <a:xfrm rot="5400000">
            <a:off x="2627784" y="3415100"/>
            <a:ext cx="432048" cy="576064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297675" y="3487108"/>
            <a:ext cx="20664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Tweet</a:t>
            </a:r>
            <a:r>
              <a:rPr lang="de-DE" dirty="0" smtClean="0"/>
              <a:t> -&gt; Message</a:t>
            </a:r>
            <a:endParaRPr lang="de-DE" dirty="0"/>
          </a:p>
        </p:txBody>
      </p:sp>
      <p:sp>
        <p:nvSpPr>
          <p:cNvPr id="7" name="Pfeil nach oben 6"/>
          <p:cNvSpPr/>
          <p:nvPr/>
        </p:nvSpPr>
        <p:spPr>
          <a:xfrm rot="5400000">
            <a:off x="5652120" y="3415100"/>
            <a:ext cx="432048" cy="576064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9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- Store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dude\Desktop\TwitterCrawler (Level 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7" y="1268760"/>
            <a:ext cx="8648212" cy="53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oben 4"/>
          <p:cNvSpPr/>
          <p:nvPr/>
        </p:nvSpPr>
        <p:spPr>
          <a:xfrm rot="10800000">
            <a:off x="7596336" y="4653135"/>
            <a:ext cx="432048" cy="100811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580112" y="4832816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Store </a:t>
            </a:r>
            <a:r>
              <a:rPr lang="de-DE" dirty="0" err="1" smtClean="0"/>
              <a:t>message</a:t>
            </a:r>
            <a:r>
              <a:rPr lang="de-DE" dirty="0" smtClean="0"/>
              <a:t> in </a:t>
            </a:r>
            <a:r>
              <a:rPr lang="de-DE" dirty="0" err="1" smtClean="0"/>
              <a:t>MessageBuffer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2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Crawler </a:t>
            </a:r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Twitter4j Framework -&gt; </a:t>
            </a:r>
            <a:r>
              <a:rPr lang="de-DE" dirty="0" err="1" smtClean="0"/>
              <a:t>Twitter</a:t>
            </a:r>
            <a:r>
              <a:rPr lang="de-DE" dirty="0" smtClean="0"/>
              <a:t> Search API</a:t>
            </a:r>
          </a:p>
          <a:p>
            <a:pPr lvl="1"/>
            <a:r>
              <a:rPr lang="de-DE" dirty="0" smtClean="0"/>
              <a:t>450 Zugriffe/15min(100 </a:t>
            </a:r>
            <a:r>
              <a:rPr lang="de-DE" dirty="0" err="1" smtClean="0"/>
              <a:t>Tweets</a:t>
            </a:r>
            <a:r>
              <a:rPr lang="de-DE" dirty="0" smtClean="0"/>
              <a:t> / Zugriff) -&gt; 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smtClean="0"/>
              <a:t>45000 </a:t>
            </a:r>
            <a:r>
              <a:rPr lang="de-DE" dirty="0" err="1" smtClean="0"/>
              <a:t>Tweets</a:t>
            </a:r>
            <a:r>
              <a:rPr lang="de-DE" dirty="0" smtClean="0"/>
              <a:t>/15min</a:t>
            </a:r>
          </a:p>
          <a:p>
            <a:pPr lvl="1"/>
            <a:r>
              <a:rPr lang="de-DE" dirty="0" err="1" smtClean="0"/>
              <a:t>Twitter</a:t>
            </a:r>
            <a:r>
              <a:rPr lang="de-DE" dirty="0" smtClean="0"/>
              <a:t> Trends 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Transformator </a:t>
            </a:r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Umwandlung der </a:t>
            </a:r>
            <a:r>
              <a:rPr lang="de-DE" dirty="0" err="1" smtClean="0"/>
              <a:t>Tweets</a:t>
            </a:r>
            <a:r>
              <a:rPr lang="de-DE" dirty="0" smtClean="0"/>
              <a:t> in abstraktes </a:t>
            </a:r>
            <a:r>
              <a:rPr lang="de-DE" smtClean="0"/>
              <a:t>Message Format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338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- Format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Author</a:t>
            </a:r>
            <a:endParaRPr lang="de-DE" dirty="0" smtClean="0"/>
          </a:p>
          <a:p>
            <a:r>
              <a:rPr lang="de-DE" dirty="0" smtClean="0"/>
              <a:t>Message</a:t>
            </a:r>
          </a:p>
          <a:p>
            <a:r>
              <a:rPr lang="de-DE" dirty="0" smtClean="0"/>
              <a:t>Tags</a:t>
            </a:r>
          </a:p>
          <a:p>
            <a:r>
              <a:rPr lang="de-DE" dirty="0" err="1"/>
              <a:t>P</a:t>
            </a:r>
            <a:r>
              <a:rPr lang="de-DE" dirty="0" err="1" smtClean="0"/>
              <a:t>ostTime</a:t>
            </a:r>
            <a:endParaRPr lang="de-DE" dirty="0" smtClean="0"/>
          </a:p>
          <a:p>
            <a:r>
              <a:rPr lang="de-DE" dirty="0" err="1" smtClean="0"/>
              <a:t>Geodata</a:t>
            </a:r>
            <a:endParaRPr lang="de-DE" dirty="0" smtClean="0"/>
          </a:p>
          <a:p>
            <a:r>
              <a:rPr lang="de-DE" dirty="0" err="1"/>
              <a:t>P</a:t>
            </a:r>
            <a:r>
              <a:rPr lang="de-DE" dirty="0" err="1" smtClean="0"/>
              <a:t>ictureUrls</a:t>
            </a:r>
            <a:endParaRPr lang="de-DE" dirty="0" smtClean="0"/>
          </a:p>
          <a:p>
            <a:r>
              <a:rPr lang="de-DE" dirty="0" err="1" smtClean="0"/>
              <a:t>Provenance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62</Words>
  <Application>Microsoft Office PowerPoint</Application>
  <PresentationFormat>Bildschirmpräsentation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Galathea</vt:lpstr>
      <vt:lpstr>Twitter Crawler Component</vt:lpstr>
      <vt:lpstr>Funktion</vt:lpstr>
      <vt:lpstr>Function - Search</vt:lpstr>
      <vt:lpstr>Function - Search</vt:lpstr>
      <vt:lpstr>Function - Transformation</vt:lpstr>
      <vt:lpstr>Function - Store</vt:lpstr>
      <vt:lpstr>Crawler Component</vt:lpstr>
      <vt:lpstr>Transformator Component</vt:lpstr>
      <vt:lpstr>Message -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Crawler Component</dc:title>
  <dc:creator>dude</dc:creator>
  <cp:lastModifiedBy>dude</cp:lastModifiedBy>
  <cp:revision>9</cp:revision>
  <dcterms:created xsi:type="dcterms:W3CDTF">2013-11-26T11:58:46Z</dcterms:created>
  <dcterms:modified xsi:type="dcterms:W3CDTF">2013-12-04T11:57:32Z</dcterms:modified>
</cp:coreProperties>
</file>