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Picture 2" descr="C:\Users\j-wil_000\Desktop\HAW_Hambur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3602406" cy="10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0D2E0E-5162-4F0B-A564-D2F5D018E1CF}" type="datetimeFigureOut">
              <a:rPr lang="de-DE" smtClean="0"/>
              <a:pPr/>
              <a:t>04.12.2013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4288B5-1E6F-45B3-9285-C4606D1D0B0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j-wil_000\Dropbox\Stuff\Bachelorstudium\Semester7\Bachelor\Jason\Präsi\haw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06872"/>
            <a:ext cx="432048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TextMiner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Neue Features und Verbesserungen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425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Erkennung von Deichbrüchen (</a:t>
            </a:r>
            <a:r>
              <a:rPr lang="de-DE" b="1" dirty="0" smtClean="0"/>
              <a:t>Erkennungsrate</a:t>
            </a:r>
            <a:r>
              <a:rPr lang="de-DE" dirty="0" smtClean="0"/>
              <a:t> </a:t>
            </a:r>
            <a:r>
              <a:rPr lang="de-DE" b="1" dirty="0" smtClean="0"/>
              <a:t>&gt;</a:t>
            </a:r>
            <a:r>
              <a:rPr lang="de-DE" dirty="0" smtClean="0"/>
              <a:t> </a:t>
            </a:r>
            <a:r>
              <a:rPr lang="de-DE" b="1" dirty="0" smtClean="0"/>
              <a:t>80%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Erkennung von Bedarfen</a:t>
            </a:r>
          </a:p>
          <a:p>
            <a:r>
              <a:rPr lang="de-DE" dirty="0" smtClean="0"/>
              <a:t>Unterstützung von Neuronalen Netzen</a:t>
            </a:r>
          </a:p>
          <a:p>
            <a:r>
              <a:rPr lang="de-DE" dirty="0" smtClean="0"/>
              <a:t>Erkennung deutscher Städte, Ortschaften und Straßen</a:t>
            </a:r>
          </a:p>
          <a:p>
            <a:r>
              <a:rPr lang="de-DE" dirty="0" smtClean="0"/>
              <a:t>Erkannte Lokationen werden nach Verlässlichkeit klassifiziert</a:t>
            </a:r>
          </a:p>
          <a:p>
            <a:r>
              <a:rPr lang="de-DE" dirty="0" err="1" smtClean="0"/>
              <a:t>RapidMiner</a:t>
            </a:r>
            <a:r>
              <a:rPr lang="de-DE" dirty="0" smtClean="0"/>
              <a:t> komplett durch eigens implementierte Lösung ersetzt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52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0x</a:t>
            </a:r>
            <a:r>
              <a:rPr lang="de-DE" dirty="0" smtClean="0"/>
              <a:t> schneller</a:t>
            </a:r>
          </a:p>
          <a:p>
            <a:r>
              <a:rPr lang="de-DE" dirty="0" smtClean="0"/>
              <a:t>Durchsatz von durchschnittlich 20 analysierten Nachrichten pro Sekunde</a:t>
            </a:r>
          </a:p>
          <a:p>
            <a:r>
              <a:rPr lang="de-DE" dirty="0" smtClean="0"/>
              <a:t>Lokaler persistenter Cache für Pos-</a:t>
            </a:r>
            <a:r>
              <a:rPr lang="de-DE" dirty="0" err="1" smtClean="0"/>
              <a:t>Tagger</a:t>
            </a:r>
            <a:r>
              <a:rPr lang="de-DE" dirty="0" smtClean="0"/>
              <a:t> und Word-Stemmer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3475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Fehlerbehandlung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Analyzer resistent gegen unbekannte Fehler</a:t>
            </a:r>
          </a:p>
          <a:p>
            <a:r>
              <a:rPr lang="de-DE" dirty="0" smtClean="0"/>
              <a:t>Analyzer behandelt auftretende Fehler selbst und läuft weiter</a:t>
            </a:r>
          </a:p>
          <a:p>
            <a:r>
              <a:rPr lang="de-DE" dirty="0" smtClean="0"/>
              <a:t>Fehler bei der Analyse behindern die weitere Verarbeitung einer Nachricht nicht</a:t>
            </a:r>
          </a:p>
          <a:p>
            <a:r>
              <a:rPr lang="de-DE" dirty="0" smtClean="0"/>
              <a:t>Fehlerbehandlung für (eigentlich) fatale Fehler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TextMiner</a:t>
            </a:r>
            <a:r>
              <a:rPr lang="de-DE" dirty="0" smtClean="0">
                <a:sym typeface="Wingdings" panose="05000000000000000000" pitchFamily="2" charset="2"/>
              </a:rPr>
              <a:t> läuft weiter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488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Crevasse</a:t>
            </a:r>
            <a:r>
              <a:rPr lang="de-DE" dirty="0" smtClean="0"/>
              <a:t> Analyzer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Angelehnt an Paper „</a:t>
            </a:r>
            <a:r>
              <a:rPr lang="de-DE" dirty="0" err="1" smtClean="0"/>
              <a:t>Earthquake</a:t>
            </a:r>
            <a:r>
              <a:rPr lang="de-DE" dirty="0" smtClean="0"/>
              <a:t> Shakes </a:t>
            </a:r>
            <a:r>
              <a:rPr lang="de-DE" dirty="0" err="1" smtClean="0"/>
              <a:t>Twitter</a:t>
            </a:r>
            <a:r>
              <a:rPr lang="de-DE" dirty="0" smtClean="0"/>
              <a:t> Users: </a:t>
            </a:r>
            <a:r>
              <a:rPr lang="de-DE" dirty="0" smtClean="0"/>
              <a:t>Rea-Time </a:t>
            </a:r>
            <a:r>
              <a:rPr lang="de-DE" dirty="0" smtClean="0"/>
              <a:t>Event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Sensors“ (</a:t>
            </a:r>
            <a:r>
              <a:rPr lang="de-DE" dirty="0" err="1" smtClean="0"/>
              <a:t>Sakaki</a:t>
            </a:r>
            <a:r>
              <a:rPr lang="de-DE" dirty="0" smtClean="0"/>
              <a:t> et.al)</a:t>
            </a:r>
          </a:p>
          <a:p>
            <a:r>
              <a:rPr lang="de-DE" dirty="0" smtClean="0"/>
              <a:t>Definition von </a:t>
            </a:r>
            <a:r>
              <a:rPr lang="de-DE" dirty="0" err="1" smtClean="0"/>
              <a:t>keywords</a:t>
            </a:r>
            <a:r>
              <a:rPr lang="de-DE" dirty="0" smtClean="0"/>
              <a:t> (</a:t>
            </a:r>
            <a:r>
              <a:rPr lang="de-DE" dirty="0" err="1" smtClean="0"/>
              <a:t>earthquake</a:t>
            </a:r>
            <a:r>
              <a:rPr lang="de-DE" dirty="0" smtClean="0"/>
              <a:t>, </a:t>
            </a:r>
            <a:r>
              <a:rPr lang="de-DE" dirty="0" err="1" smtClean="0"/>
              <a:t>shaking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Klassifikation anhand der Wörter um </a:t>
            </a:r>
            <a:r>
              <a:rPr lang="de-DE" dirty="0" err="1" smtClean="0"/>
              <a:t>keywords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Crevasse</a:t>
            </a:r>
            <a:r>
              <a:rPr lang="de-DE" dirty="0" smtClean="0"/>
              <a:t> Analyzer -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 smtClean="0"/>
              <a:t>Entfernen von Satzzeichen</a:t>
            </a:r>
          </a:p>
          <a:p>
            <a:r>
              <a:rPr lang="de-DE" sz="2500" dirty="0" smtClean="0"/>
              <a:t>Alles </a:t>
            </a:r>
            <a:r>
              <a:rPr lang="de-DE" sz="2500" dirty="0" err="1" smtClean="0"/>
              <a:t>toLowercase</a:t>
            </a:r>
            <a:r>
              <a:rPr lang="de-DE" sz="2500" dirty="0" smtClean="0"/>
              <a:t>()</a:t>
            </a:r>
          </a:p>
          <a:p>
            <a:r>
              <a:rPr lang="de-DE" sz="2500" dirty="0" smtClean="0"/>
              <a:t>Lemmatisierung und Ersetzen von Synonymen bei </a:t>
            </a:r>
            <a:r>
              <a:rPr lang="de-DE" sz="2500" dirty="0" err="1" smtClean="0"/>
              <a:t>Keywords</a:t>
            </a:r>
            <a:r>
              <a:rPr lang="de-DE" sz="2500" dirty="0" smtClean="0"/>
              <a:t> (deich, brechen, </a:t>
            </a:r>
            <a:r>
              <a:rPr lang="de-DE" sz="2500" dirty="0" err="1" smtClean="0"/>
              <a:t>deichbruch</a:t>
            </a:r>
            <a:r>
              <a:rPr lang="de-DE" sz="2500" dirty="0" smtClean="0"/>
              <a:t>)</a:t>
            </a:r>
          </a:p>
          <a:p>
            <a:r>
              <a:rPr lang="de-DE" sz="2500" dirty="0" err="1" smtClean="0"/>
              <a:t>Tokenizing</a:t>
            </a:r>
            <a:r>
              <a:rPr lang="de-DE" sz="2500" dirty="0" smtClean="0"/>
              <a:t> </a:t>
            </a:r>
          </a:p>
          <a:p>
            <a:endParaRPr lang="de-DE" sz="2500" dirty="0" smtClean="0"/>
          </a:p>
          <a:p>
            <a:pPr>
              <a:buNone/>
            </a:pPr>
            <a:r>
              <a:rPr lang="de-DE" sz="2500" dirty="0" smtClean="0"/>
              <a:t>Gestern Abend ist der Damm bei Fischbeck (Landkreis Stendal) gebrochen. </a:t>
            </a:r>
          </a:p>
          <a:p>
            <a:pPr>
              <a:buNone/>
            </a:pPr>
            <a:r>
              <a:rPr lang="de-DE" sz="2500" dirty="0" smtClean="0"/>
              <a:t>[gestern, </a:t>
            </a:r>
            <a:r>
              <a:rPr lang="de-DE" sz="2500" dirty="0" err="1" smtClean="0"/>
              <a:t>abend</a:t>
            </a:r>
            <a:r>
              <a:rPr lang="de-DE" sz="2500" dirty="0" smtClean="0"/>
              <a:t>, ist, der, deich, bei, </a:t>
            </a:r>
            <a:r>
              <a:rPr lang="de-DE" sz="2500" dirty="0" err="1" smtClean="0"/>
              <a:t>fischbeck</a:t>
            </a:r>
            <a:r>
              <a:rPr lang="de-DE" sz="2500" dirty="0" smtClean="0"/>
              <a:t>, </a:t>
            </a:r>
            <a:r>
              <a:rPr lang="de-DE" sz="2500" dirty="0" err="1" smtClean="0"/>
              <a:t>landkreis</a:t>
            </a:r>
            <a:r>
              <a:rPr lang="de-DE" sz="2500" dirty="0" smtClean="0"/>
              <a:t>, </a:t>
            </a:r>
            <a:r>
              <a:rPr lang="de-DE" sz="2500" dirty="0" err="1" smtClean="0"/>
              <a:t>stendal</a:t>
            </a:r>
            <a:r>
              <a:rPr lang="de-DE" sz="2500" dirty="0" smtClean="0"/>
              <a:t>, brechen]</a:t>
            </a:r>
          </a:p>
          <a:p>
            <a:endParaRPr lang="de-DE" sz="2500" dirty="0" smtClean="0"/>
          </a:p>
          <a:p>
            <a:endParaRPr lang="de-DE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Crevasse</a:t>
            </a:r>
            <a:r>
              <a:rPr lang="de-DE" dirty="0" smtClean="0"/>
              <a:t> Analyzer – Feature </a:t>
            </a:r>
            <a:r>
              <a:rPr lang="de-DE" dirty="0" err="1" smtClean="0"/>
              <a:t>Vector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2500" dirty="0" smtClean="0"/>
              <a:t>[gestern, </a:t>
            </a:r>
            <a:r>
              <a:rPr lang="de-DE" sz="2500" dirty="0" err="1" smtClean="0"/>
              <a:t>abend</a:t>
            </a:r>
            <a:r>
              <a:rPr lang="de-DE" sz="2500" dirty="0" smtClean="0"/>
              <a:t>, </a:t>
            </a:r>
            <a:r>
              <a:rPr lang="de-DE" sz="2500" dirty="0" smtClean="0">
                <a:solidFill>
                  <a:srgbClr val="00B050"/>
                </a:solidFill>
              </a:rPr>
              <a:t>ist, der</a:t>
            </a:r>
            <a:r>
              <a:rPr lang="de-DE" sz="2500" dirty="0" smtClean="0"/>
              <a:t>, </a:t>
            </a:r>
            <a:r>
              <a:rPr lang="de-DE" sz="2500" dirty="0" smtClean="0">
                <a:solidFill>
                  <a:srgbClr val="FF0000"/>
                </a:solidFill>
              </a:rPr>
              <a:t>deich</a:t>
            </a:r>
            <a:r>
              <a:rPr lang="de-DE" sz="2500" dirty="0" smtClean="0"/>
              <a:t>, </a:t>
            </a:r>
            <a:r>
              <a:rPr lang="de-DE" sz="2500" dirty="0" smtClean="0">
                <a:solidFill>
                  <a:srgbClr val="00B050"/>
                </a:solidFill>
              </a:rPr>
              <a:t>bei, </a:t>
            </a:r>
            <a:r>
              <a:rPr lang="de-DE" sz="2500" dirty="0" err="1" smtClean="0">
                <a:solidFill>
                  <a:srgbClr val="00B050"/>
                </a:solidFill>
              </a:rPr>
              <a:t>fischbeck</a:t>
            </a:r>
            <a:r>
              <a:rPr lang="de-DE" sz="2500" dirty="0" smtClean="0"/>
              <a:t>, </a:t>
            </a:r>
            <a:r>
              <a:rPr lang="de-DE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landkreis</a:t>
            </a:r>
            <a:r>
              <a:rPr lang="de-DE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5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stendal</a:t>
            </a:r>
            <a:r>
              <a:rPr lang="de-DE" sz="2500" dirty="0" smtClean="0"/>
              <a:t>, </a:t>
            </a:r>
            <a:r>
              <a:rPr lang="de-DE" sz="2500" dirty="0" smtClean="0">
                <a:solidFill>
                  <a:srgbClr val="FF0000"/>
                </a:solidFill>
              </a:rPr>
              <a:t>brechen</a:t>
            </a:r>
            <a:r>
              <a:rPr lang="de-DE" sz="2500" dirty="0" smtClean="0"/>
              <a:t>]</a:t>
            </a:r>
          </a:p>
          <a:p>
            <a:pPr>
              <a:buNone/>
            </a:pPr>
            <a:endParaRPr lang="de-DE" sz="2500" dirty="0" smtClean="0"/>
          </a:p>
          <a:p>
            <a:pPr>
              <a:buNone/>
            </a:pPr>
            <a:r>
              <a:rPr lang="de-DE" sz="2500" dirty="0" smtClean="0"/>
              <a:t>Set : [ist, der, deich, bei, </a:t>
            </a:r>
            <a:r>
              <a:rPr lang="de-DE" sz="2500" dirty="0" err="1" smtClean="0"/>
              <a:t>fischbeck</a:t>
            </a:r>
            <a:r>
              <a:rPr lang="de-DE" sz="2500" dirty="0" smtClean="0"/>
              <a:t>, </a:t>
            </a:r>
            <a:r>
              <a:rPr lang="de-DE" sz="2500" dirty="0" err="1" smtClean="0"/>
              <a:t>landkreis</a:t>
            </a:r>
            <a:r>
              <a:rPr lang="de-DE" sz="2500" dirty="0" smtClean="0"/>
              <a:t>, </a:t>
            </a:r>
            <a:r>
              <a:rPr lang="de-DE" sz="2500" dirty="0" err="1" smtClean="0"/>
              <a:t>stendal</a:t>
            </a:r>
            <a:r>
              <a:rPr lang="de-DE" sz="2500" dirty="0" smtClean="0"/>
              <a:t>, brechen]</a:t>
            </a:r>
          </a:p>
          <a:p>
            <a:pPr>
              <a:buNone/>
            </a:pPr>
            <a:endParaRPr lang="de-DE" sz="2500" dirty="0" smtClean="0"/>
          </a:p>
          <a:p>
            <a:pPr>
              <a:buNone/>
            </a:pPr>
            <a:r>
              <a:rPr lang="de-DE" sz="2500" dirty="0" smtClean="0"/>
              <a:t>Beispiel </a:t>
            </a:r>
            <a:r>
              <a:rPr lang="de-DE" sz="2500" smtClean="0"/>
              <a:t>Word</a:t>
            </a:r>
            <a:r>
              <a:rPr lang="de-DE" sz="2500" smtClean="0"/>
              <a:t>Vector</a:t>
            </a:r>
            <a:r>
              <a:rPr lang="de-DE" sz="2500" dirty="0" smtClean="0"/>
              <a:t>:</a:t>
            </a:r>
          </a:p>
          <a:p>
            <a:pPr>
              <a:buNone/>
            </a:pPr>
            <a:r>
              <a:rPr lang="de-DE" sz="2500" dirty="0" smtClean="0"/>
              <a:t>[deich, brechen, tage, am, ist, </a:t>
            </a:r>
            <a:r>
              <a:rPr lang="de-DE" sz="2500" dirty="0" err="1" smtClean="0"/>
              <a:t>wochen</a:t>
            </a:r>
            <a:r>
              <a:rPr lang="de-DE" sz="2500" dirty="0" smtClean="0"/>
              <a:t>, wäre,…]</a:t>
            </a:r>
          </a:p>
          <a:p>
            <a:pPr>
              <a:buNone/>
            </a:pPr>
            <a:endParaRPr lang="de-DE" sz="2500" dirty="0" smtClean="0"/>
          </a:p>
          <a:p>
            <a:pPr>
              <a:buNone/>
            </a:pPr>
            <a:r>
              <a:rPr lang="de-DE" sz="2500" dirty="0" smtClean="0"/>
              <a:t>[    1    ,      1        ,   0   ,  0  , 1  ,         0     ,    0   ,…]</a:t>
            </a:r>
          </a:p>
          <a:p>
            <a:pPr>
              <a:buNone/>
            </a:pPr>
            <a:endParaRPr lang="de-DE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Crevasse</a:t>
            </a:r>
            <a:r>
              <a:rPr lang="de-DE" dirty="0" smtClean="0"/>
              <a:t> Analyzer – Klassifikation durch Neuronales Netz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Trainingstweets</a:t>
            </a:r>
            <a:r>
              <a:rPr lang="de-DE" dirty="0" smtClean="0"/>
              <a:t> zu Feature </a:t>
            </a:r>
            <a:r>
              <a:rPr lang="de-DE" dirty="0" err="1" smtClean="0"/>
              <a:t>Vectoren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Trainieren des Neuronalen Netzes</a:t>
            </a:r>
          </a:p>
          <a:p>
            <a:r>
              <a:rPr lang="de-DE" dirty="0" smtClean="0">
                <a:sym typeface="Wingdings" pitchFamily="2" charset="2"/>
              </a:rPr>
              <a:t>Anwenden bei neuen </a:t>
            </a:r>
            <a:r>
              <a:rPr lang="de-DE" dirty="0" err="1" smtClean="0">
                <a:sym typeface="Wingdings" pitchFamily="2" charset="2"/>
              </a:rPr>
              <a:t>Tweets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>
                <a:sym typeface="Wingdings" pitchFamily="2" charset="2"/>
              </a:rPr>
              <a:t>Preprocessing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Feature </a:t>
            </a:r>
            <a:r>
              <a:rPr lang="de-DE" dirty="0" err="1" smtClean="0">
                <a:sym typeface="Wingdings" pitchFamily="2" charset="2"/>
              </a:rPr>
              <a:t>Vector</a:t>
            </a:r>
            <a:r>
              <a:rPr lang="de-DE" dirty="0" smtClean="0">
                <a:sym typeface="Wingdings" pitchFamily="2" charset="2"/>
              </a:rPr>
              <a:t> erstellen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Klassifikation durch Neuronales Netz</a:t>
            </a:r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Erkennung von:</a:t>
            </a:r>
          </a:p>
          <a:p>
            <a:pPr lvl="1"/>
            <a:r>
              <a:rPr lang="de-DE" dirty="0" smtClean="0"/>
              <a:t>Positionen</a:t>
            </a:r>
          </a:p>
          <a:p>
            <a:pPr lvl="1"/>
            <a:r>
              <a:rPr lang="de-DE" dirty="0" smtClean="0"/>
              <a:t>Deichbrüchen</a:t>
            </a:r>
          </a:p>
          <a:p>
            <a:pPr lvl="1"/>
            <a:r>
              <a:rPr lang="de-DE" dirty="0" smtClean="0"/>
              <a:t>Bedarfen</a:t>
            </a:r>
          </a:p>
          <a:p>
            <a:r>
              <a:rPr lang="de-DE" dirty="0" smtClean="0"/>
              <a:t>Hohe Performance</a:t>
            </a:r>
          </a:p>
          <a:p>
            <a:r>
              <a:rPr lang="de-DE" dirty="0" smtClean="0"/>
              <a:t>Hohe Stabilität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727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Vorlage1</Template>
  <TotalTime>0</TotalTime>
  <Words>292</Words>
  <Application>Microsoft Office PowerPoint</Application>
  <PresentationFormat>Bildschirmpräsentation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TextMiner</vt:lpstr>
      <vt:lpstr>Neue Features</vt:lpstr>
      <vt:lpstr>Performance</vt:lpstr>
      <vt:lpstr>Fehlerbehandlung</vt:lpstr>
      <vt:lpstr>Crevasse Analyzer</vt:lpstr>
      <vt:lpstr>Crevasse Analyzer - Vorverarbeitung</vt:lpstr>
      <vt:lpstr>Crevasse Analyzer – Feature Vector</vt:lpstr>
      <vt:lpstr>Crevasse Analyzer – Klassifikation durch Neuronales Netz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TextMiner</dc:title>
  <dc:creator>Malte Eckhoff</dc:creator>
  <cp:lastModifiedBy>sebastian</cp:lastModifiedBy>
  <cp:revision>12</cp:revision>
  <dcterms:created xsi:type="dcterms:W3CDTF">2013-11-29T13:16:19Z</dcterms:created>
  <dcterms:modified xsi:type="dcterms:W3CDTF">2013-12-04T11:53:48Z</dcterms:modified>
</cp:coreProperties>
</file>