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1613-2BFB-05FE-01DB-F022AEAA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08F4F-3041-0A58-EC82-3714CD625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A23A-424C-1B10-8F42-C4DB65FF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4DC0-04A2-2767-E427-71637392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6652-7CEE-3A21-EF81-7D2E000F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75DB-3A2A-6E52-D09C-1EAE9E4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1A9B8-6E53-3B17-6682-42E8D8ADF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E416-13C0-EE51-03E7-ECDD4BD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5353-54BB-2668-B826-E2BAD3BF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CD56-07F3-274C-03B3-3D75242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621D5-326D-1DA4-1E5A-863D22805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B129E-8386-17CA-62D2-EEB683BD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3719-39EE-2A48-6156-5EBFB43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6912-64A6-520D-FF1D-6B31CBCD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8171-F8D4-4052-B694-EA803C3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720D-3A06-9534-EE0B-A34611BE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E8B7-51CB-7D34-69A4-12AF3249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301D-1143-0E90-9527-FA6CC39F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EDDD-7351-A2F8-EF0C-49E312CB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F772-836B-76FD-254C-E50B3939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A5-C7D6-5FAF-7D1A-0C2F1D96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5AE-77D6-A186-9CFC-326D3657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AB6B-EE8C-2D64-2CBA-C6D0E734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EC21-B4B3-B83F-345E-253BAE11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D469-03E5-91D7-6F3C-78BA5297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D68-D7E2-77F4-46C5-F12B2569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9CC4-D949-784F-7699-27DEFF49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B2872-6842-DE86-D114-4F4619BF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E6B1B-291F-2B18-7AF9-8D483A01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9721-A6FB-C074-D33E-8D8C147C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2DCB8-74BF-37D0-4F65-219F5743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2A62-1288-C9D9-64A8-55231D2D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D732-37D6-1C0E-2F15-FDD2C888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F362-8EF6-A084-81B1-E71E6F20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66775-0A5E-F947-31FE-60651A3A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64255-4264-DA99-752D-89AE04F63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3FCE2-9C5E-CCCE-86C5-455E7629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39FBB-CCF1-C861-7791-94B81B3A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92FBA-A194-A285-ED24-55A931B9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F937-2D6F-ABEF-EB1E-5BB0653E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B9CAC-647D-3845-6431-94185B5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A167D-D2D2-577E-8260-E516C572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850D-F158-4447-245F-05079D4A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091D-14CF-42E9-8B8F-9CF0FAB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F78E3-1D24-9572-7281-64025972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F3611-B776-58A0-7551-FD815E8F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2A1-6BF2-04C9-6223-BA57076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0B1B-DEE7-E1DE-95B2-BC065A6D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050A-14D7-ABE6-4280-D2E6E83F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22E1-E626-8B9E-8F74-79B738EF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C9751-D661-8B8A-DB4F-A10B9233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68BE-1E10-9471-B66D-83D67CE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6B73-AD3B-0E40-EB11-7938A2B6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03C1-88A2-7CF7-BF6F-FC2CA7588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05F-9BA5-CB96-BFA4-948ECB05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DEE60-A51B-EA90-B492-4EABAE1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CBB1-5097-0CE7-9C58-32307656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914F-8ECA-7DA8-8E6D-382877A8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DC411-616B-7BDE-3FCF-05E273F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AB02-2C38-98A6-7831-4339BA59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1C05-CC4B-C590-6339-FF9FF693B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1BDD-0A1A-4393-A985-A06A226D2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D8E7-20C3-C379-901F-4E17D0A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B29A-1BB9-8F25-1896-A3BC02A0E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CC7D-A199-4CC7-A64E-652ABB74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E8D6-8609-061C-67CB-37C7C659B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PRACTICLE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B2015-05D2-3B5E-CCF3-56F7D566F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your best, then call for help</a:t>
            </a:r>
          </a:p>
        </p:txBody>
      </p:sp>
    </p:spTree>
    <p:extLst>
      <p:ext uri="{BB962C8B-B14F-4D97-AF65-F5344CB8AC3E}">
        <p14:creationId xmlns:p14="http://schemas.microsoft.com/office/powerpoint/2010/main" val="103402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44E5-C10B-A446-30B3-672BFD0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Table Set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C9D43-19A4-DBC0-6597-DBF8344F6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03" y="1690688"/>
            <a:ext cx="7214593" cy="4975583"/>
          </a:xfrm>
        </p:spPr>
      </p:pic>
    </p:spTree>
    <p:extLst>
      <p:ext uri="{BB962C8B-B14F-4D97-AF65-F5344CB8AC3E}">
        <p14:creationId xmlns:p14="http://schemas.microsoft.com/office/powerpoint/2010/main" val="252884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A3C9-919B-63A7-C5C2-C26A66E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Table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A9A32-852F-CAF9-ECE9-398EF2C99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64" y="1606206"/>
            <a:ext cx="9658136" cy="4440086"/>
          </a:xfrm>
        </p:spPr>
      </p:pic>
    </p:spTree>
    <p:extLst>
      <p:ext uri="{BB962C8B-B14F-4D97-AF65-F5344CB8AC3E}">
        <p14:creationId xmlns:p14="http://schemas.microsoft.com/office/powerpoint/2010/main" val="322535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F64A-77D2-2011-1E33-923B2250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BA697-6223-1369-31A8-0A8673F81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to learn</a:t>
            </a:r>
          </a:p>
        </p:txBody>
      </p:sp>
    </p:spTree>
    <p:extLst>
      <p:ext uri="{BB962C8B-B14F-4D97-AF65-F5344CB8AC3E}">
        <p14:creationId xmlns:p14="http://schemas.microsoft.com/office/powerpoint/2010/main" val="25135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775A-04FC-9E43-03C4-EF1CE1AD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8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Task 1: Filtering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CF77-7DBF-5AAA-BD7C-CEAB2380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045"/>
            <a:ext cx="10515600" cy="2480904"/>
          </a:xfrm>
        </p:spPr>
        <p:txBody>
          <a:bodyPr>
            <a:normAutofit/>
          </a:bodyPr>
          <a:lstStyle/>
          <a:p>
            <a:r>
              <a:rPr lang="en-US" sz="3600" dirty="0"/>
              <a:t>Write a query to retrieve all products priced above 100.00.</a:t>
            </a:r>
          </a:p>
          <a:p>
            <a:r>
              <a:rPr lang="en-US" sz="3600" dirty="0"/>
              <a:t>Write a query to find all products in the "Electronics" category.</a:t>
            </a:r>
          </a:p>
        </p:txBody>
      </p:sp>
    </p:spTree>
    <p:extLst>
      <p:ext uri="{BB962C8B-B14F-4D97-AF65-F5344CB8AC3E}">
        <p14:creationId xmlns:p14="http://schemas.microsoft.com/office/powerpoint/2010/main" val="23266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7ED3-1C89-9ECC-2CAD-63FB207D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8" y="11320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Task 2: Using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7084-8C46-0AE4-079B-1F2381BCD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497"/>
            <a:ext cx="10515600" cy="1949962"/>
          </a:xfrm>
        </p:spPr>
        <p:txBody>
          <a:bodyPr/>
          <a:lstStyle/>
          <a:p>
            <a:r>
              <a:rPr lang="en-US" dirty="0"/>
              <a:t>Use an INNER JOIN to list all product names along with their category names.</a:t>
            </a:r>
          </a:p>
          <a:p>
            <a:r>
              <a:rPr lang="en-US" dirty="0"/>
              <a:t>Use a LEFT JOIN to list all categories and their products, including categories without products.</a:t>
            </a:r>
          </a:p>
        </p:txBody>
      </p:sp>
    </p:spTree>
    <p:extLst>
      <p:ext uri="{BB962C8B-B14F-4D97-AF65-F5344CB8AC3E}">
        <p14:creationId xmlns:p14="http://schemas.microsoft.com/office/powerpoint/2010/main" val="68356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78CC-F571-49FF-6BC1-C1B93196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3: 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F32-CF47-AC3B-8511-A61F8BEC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979"/>
            <a:ext cx="10515600" cy="2362917"/>
          </a:xfrm>
        </p:spPr>
        <p:txBody>
          <a:bodyPr/>
          <a:lstStyle/>
          <a:p>
            <a:r>
              <a:rPr lang="en-US" dirty="0"/>
              <a:t>Find all orders placed in November 2024 using the MONTH() function.</a:t>
            </a:r>
          </a:p>
          <a:p>
            <a:r>
              <a:rPr lang="en-US" dirty="0"/>
              <a:t>Calculate the difference in days between today’s date and each order’s </a:t>
            </a:r>
            <a:r>
              <a:rPr lang="en-US" dirty="0" err="1"/>
              <a:t>OrderDate</a:t>
            </a:r>
            <a:r>
              <a:rPr lang="en-US" dirty="0"/>
              <a:t> using the DATEDIFF() function.</a:t>
            </a:r>
          </a:p>
        </p:txBody>
      </p:sp>
    </p:spTree>
    <p:extLst>
      <p:ext uri="{BB962C8B-B14F-4D97-AF65-F5344CB8AC3E}">
        <p14:creationId xmlns:p14="http://schemas.microsoft.com/office/powerpoint/2010/main" val="245227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408-C4E7-F540-76A7-1225DC42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 4: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3125-1839-B4F4-0629-7B7ADDC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en-US" dirty="0"/>
              <a:t>Write a query to find the total stock available for all products.</a:t>
            </a:r>
          </a:p>
          <a:p>
            <a:r>
              <a:rPr lang="en-US" dirty="0"/>
              <a:t>Find the total quantity of each product ordered using GROUP BY.</a:t>
            </a:r>
          </a:p>
        </p:txBody>
      </p:sp>
    </p:spTree>
    <p:extLst>
      <p:ext uri="{BB962C8B-B14F-4D97-AF65-F5344CB8AC3E}">
        <p14:creationId xmlns:p14="http://schemas.microsoft.com/office/powerpoint/2010/main" val="95273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0D93-10BA-743F-6F51-8A63A88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5: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C331-87F2-AD44-6B00-7E749452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find the product with the highest price.</a:t>
            </a:r>
          </a:p>
          <a:p>
            <a:r>
              <a:rPr lang="en-US" dirty="0"/>
              <a:t>Find the name of the category with the most products.</a:t>
            </a:r>
          </a:p>
        </p:txBody>
      </p:sp>
    </p:spTree>
    <p:extLst>
      <p:ext uri="{BB962C8B-B14F-4D97-AF65-F5344CB8AC3E}">
        <p14:creationId xmlns:p14="http://schemas.microsoft.com/office/powerpoint/2010/main" val="359294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59E8-6482-8C65-2BB8-B0B3D72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Character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CAC7-F310-F7FB-0F50-5D6B3173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CONCAT() function to display the product name and price in the format: ProductName: $Price.</a:t>
            </a:r>
          </a:p>
          <a:p>
            <a:r>
              <a:rPr lang="en-US" dirty="0"/>
              <a:t>Use the LCASE() function to display all product names in lowercase.</a:t>
            </a:r>
          </a:p>
        </p:txBody>
      </p:sp>
    </p:spTree>
    <p:extLst>
      <p:ext uri="{BB962C8B-B14F-4D97-AF65-F5344CB8AC3E}">
        <p14:creationId xmlns:p14="http://schemas.microsoft.com/office/powerpoint/2010/main" val="41349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F6D-1F59-4E91-62B2-DA0B1A0D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4F1A-33DC-C53F-FC71-CCF8231C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Products</a:t>
            </a:r>
          </a:p>
          <a:p>
            <a:r>
              <a:rPr lang="en-US" sz="4800" dirty="0"/>
              <a:t>Categories</a:t>
            </a:r>
          </a:p>
          <a:p>
            <a:r>
              <a:rPr lang="en-US" sz="4800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412635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2F2-5638-AD2B-E0B0-908073FC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Products 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56935-F927-B2C2-D7E2-E081745AA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32" y="1415845"/>
            <a:ext cx="8650899" cy="4941479"/>
          </a:xfrm>
        </p:spPr>
      </p:pic>
    </p:spTree>
    <p:extLst>
      <p:ext uri="{BB962C8B-B14F-4D97-AF65-F5344CB8AC3E}">
        <p14:creationId xmlns:p14="http://schemas.microsoft.com/office/powerpoint/2010/main" val="15994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F744-B8D4-F0D3-5A34-45F67773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Table Set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6CA34-11AA-3A97-37B1-84400563C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17" y="1257255"/>
            <a:ext cx="6754761" cy="5235620"/>
          </a:xfrm>
        </p:spPr>
      </p:pic>
    </p:spTree>
    <p:extLst>
      <p:ext uri="{BB962C8B-B14F-4D97-AF65-F5344CB8AC3E}">
        <p14:creationId xmlns:p14="http://schemas.microsoft.com/office/powerpoint/2010/main" val="6822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F708-EF88-EECF-40C8-322F01A5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Table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861DE-AA8E-760B-547A-C25A3C14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0" y="1690688"/>
            <a:ext cx="10472734" cy="4665867"/>
          </a:xfrm>
        </p:spPr>
      </p:pic>
    </p:spTree>
    <p:extLst>
      <p:ext uri="{BB962C8B-B14F-4D97-AF65-F5344CB8AC3E}">
        <p14:creationId xmlns:p14="http://schemas.microsoft.com/office/powerpoint/2010/main" val="370253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640-4884-B3CB-379C-87738118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67C0D-B929-4B8B-96A4-CCB4AE4AE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90687"/>
            <a:ext cx="9766221" cy="4141069"/>
          </a:xfrm>
        </p:spPr>
      </p:pic>
    </p:spTree>
    <p:extLst>
      <p:ext uri="{BB962C8B-B14F-4D97-AF65-F5344CB8AC3E}">
        <p14:creationId xmlns:p14="http://schemas.microsoft.com/office/powerpoint/2010/main" val="81056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10DC-BD89-9A2D-10F5-5C60093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Table Set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E7F85-C108-713D-C396-03D67C52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1" y="1690688"/>
            <a:ext cx="11129358" cy="4645741"/>
          </a:xfrm>
        </p:spPr>
      </p:pic>
    </p:spTree>
    <p:extLst>
      <p:ext uri="{BB962C8B-B14F-4D97-AF65-F5344CB8AC3E}">
        <p14:creationId xmlns:p14="http://schemas.microsoft.com/office/powerpoint/2010/main" val="305551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B7CE-1920-7729-224E-3EC2046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Table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FC66A-8DD1-B9B1-E355-412A08C3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0" y="2521973"/>
            <a:ext cx="10934239" cy="3229897"/>
          </a:xfrm>
        </p:spPr>
      </p:pic>
    </p:spTree>
    <p:extLst>
      <p:ext uri="{BB962C8B-B14F-4D97-AF65-F5344CB8AC3E}">
        <p14:creationId xmlns:p14="http://schemas.microsoft.com/office/powerpoint/2010/main" val="36949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0D30-179C-3759-A2E8-4688B9A1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Orders Table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F98EF-D1AB-C7FB-7AC1-3F72EBD1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86" y="1690688"/>
            <a:ext cx="8304428" cy="4741283"/>
          </a:xfrm>
        </p:spPr>
      </p:pic>
    </p:spTree>
    <p:extLst>
      <p:ext uri="{BB962C8B-B14F-4D97-AF65-F5344CB8AC3E}">
        <p14:creationId xmlns:p14="http://schemas.microsoft.com/office/powerpoint/2010/main" val="3140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246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PRACTICLE SESSION</vt:lpstr>
      <vt:lpstr>Tables</vt:lpstr>
      <vt:lpstr>Products Table Structure</vt:lpstr>
      <vt:lpstr>Product Table Set Up</vt:lpstr>
      <vt:lpstr>Product Table Values</vt:lpstr>
      <vt:lpstr>Categories Table Structure</vt:lpstr>
      <vt:lpstr>Categories Table Set Up</vt:lpstr>
      <vt:lpstr>Categories Table Values</vt:lpstr>
      <vt:lpstr>Orders Table Structure</vt:lpstr>
      <vt:lpstr>Order Table Set Up</vt:lpstr>
      <vt:lpstr>Order Table Values</vt:lpstr>
      <vt:lpstr>TASKS</vt:lpstr>
      <vt:lpstr>Task 1: Filtering Records</vt:lpstr>
      <vt:lpstr>Task 2: Using Joins</vt:lpstr>
      <vt:lpstr>Task 3: Date Functions</vt:lpstr>
      <vt:lpstr>Task 4: Aggregation</vt:lpstr>
      <vt:lpstr>Task 5: Subqueries</vt:lpstr>
      <vt:lpstr>Task 6: Character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2024-11-22T04:53:57Z</dcterms:created>
  <dcterms:modified xsi:type="dcterms:W3CDTF">2024-11-25T18:23:50Z</dcterms:modified>
</cp:coreProperties>
</file>