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57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B1C3-D281-26F3-9843-C2A7C16CA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CEB30-0EF6-E8AE-7BA8-63F353DF1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B3FD7-FB53-B5A8-9EFD-CB22A369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7F0D-D52E-43E9-8AE6-DF6F7BC121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C536D-860F-CB33-74C1-85FF2B3D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A5AC7-550A-C24C-D855-A7CD45E4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10DB-BEC6-4E24-AB18-CA0B80E5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4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7D3F-2F40-725F-4119-ACFF2FAB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51A73-5C69-8259-9E19-9C603C271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E49A9-9DC2-559D-C386-9C85C5D7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7F0D-D52E-43E9-8AE6-DF6F7BC121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5F89D-9AB2-2812-BE35-684F7A82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9C7D8-0962-82D2-D3B6-2804993C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10DB-BEC6-4E24-AB18-CA0B80E5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3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15DE54-8221-33C6-C58D-2EF05F292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47C81-2C6A-9515-1CD8-F606A1D91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41AD3-C68C-B529-2516-31DF7813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7F0D-D52E-43E9-8AE6-DF6F7BC121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43DB1-1196-C6EE-1BD4-35314CA0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96ADE-9B5F-DAA0-B57D-FCADD14C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10DB-BEC6-4E24-AB18-CA0B80E5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9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752D-18D8-122F-FE27-BC8C27F3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27AE6-2216-3F3A-D890-66CE53CF9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6FDF-B3BC-4063-4141-62CB1D87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7F0D-D52E-43E9-8AE6-DF6F7BC121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588F2-46BB-C5A3-563E-E882DEB9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9FCA-209B-38C3-2111-72A356E9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10DB-BEC6-4E24-AB18-CA0B80E5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5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5C8A-DB6B-4404-BCDC-E3C3EFDC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8C9FC-0F10-7593-B9A4-90E67D468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57FDF-7704-63FA-FB93-11B5B99D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7F0D-D52E-43E9-8AE6-DF6F7BC121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9A72B-A3A6-C514-82E2-DF8BC70F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01157-227E-6D39-FD3E-D154BA59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10DB-BEC6-4E24-AB18-CA0B80E5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7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2FA4-7F3E-B3B3-85FC-735DF2EF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F962-8D94-8F87-D12D-2B71B8623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43EE8-3C75-013F-37F1-6FBE8DC5D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96CA5-9371-9337-92E5-6AF80445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7F0D-D52E-43E9-8AE6-DF6F7BC121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10A14-A7B9-7937-F6C1-5BC6FC53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09B0A-7743-ED01-4886-725077C1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10DB-BEC6-4E24-AB18-CA0B80E5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0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710D-6D43-15F4-0EEC-A3CDDDEF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2C220-AE07-9961-D985-0A320118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F47DC-5AA9-0228-ECD5-5FDD9A7BA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BF041-D828-6143-C43B-3DB1E8B1E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58D89-1A30-779E-3DD2-85FD2F29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C7305-2EB2-B117-CF18-3B21741E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7F0D-D52E-43E9-8AE6-DF6F7BC121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6A53C-A4FA-51D7-1925-97F641D8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6E202-6D1B-6899-4DE7-6F66B14D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10DB-BEC6-4E24-AB18-CA0B80E5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8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279D-1056-FCE2-5AE2-D10CC02D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92166-8787-ABD7-6229-762B8E49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7F0D-D52E-43E9-8AE6-DF6F7BC121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BA6B9-5986-D694-28B3-1E674B8B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29201-9766-68FD-2D09-4E349FE2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10DB-BEC6-4E24-AB18-CA0B80E5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4860D4-1E32-E25F-619B-C0A6B22C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7F0D-D52E-43E9-8AE6-DF6F7BC121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1FA2B-014E-F64D-C396-F086A238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DE64A-DD35-CB36-CB0D-40E91F87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10DB-BEC6-4E24-AB18-CA0B80E5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1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D360-2959-D395-97D0-DA95DE66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399CA-2F19-ABBD-62AF-015C51196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E7CD0-D739-4D4F-E245-AF09ACC27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EFFEC-A6E3-51AF-5BB9-9DF4631D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7F0D-D52E-43E9-8AE6-DF6F7BC121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17BA4-4117-889F-7D63-C3377FF4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13484-6D86-A4FB-BECF-03C74793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10DB-BEC6-4E24-AB18-CA0B80E5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7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C737-338B-43C5-8EBD-636B6D31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E624A-B772-69A2-B82A-3896F2910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5AA3B-FD7E-BB2A-0EBA-A8A64B8FC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CFF40-00D6-3DE1-7774-D631221E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7F0D-D52E-43E9-8AE6-DF6F7BC121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4F9B2-A34A-766E-AF0E-BE49856A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758E8-C32B-52A1-42C5-25B43BFF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10DB-BEC6-4E24-AB18-CA0B80E5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1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619D0-B457-585B-796F-6F5FF6195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B0724-2D7E-8985-CBEC-F63F9758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9C5B7-535D-045F-BAA0-0AE44435C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47F0D-D52E-43E9-8AE6-DF6F7BC121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37365-255C-DEFC-BBAB-757E2E4BA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B93D7-9AD3-5B4C-1D13-4C500DC04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210DB-BEC6-4E24-AB18-CA0B80E5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5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DFE2-CD64-49E8-1AA1-0F2BC2B7C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Joins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AEA85-4CEE-7F59-9315-4ACD83E04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0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BAE8-B9EB-255B-7B70-81F12485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LEFT JOIN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C62CB-632A-195F-1125-534F8AC8B5B7}"/>
              </a:ext>
            </a:extLst>
          </p:cNvPr>
          <p:cNvSpPr txBox="1"/>
          <p:nvPr/>
        </p:nvSpPr>
        <p:spPr>
          <a:xfrm>
            <a:off x="838200" y="1887794"/>
            <a:ext cx="110784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Retrieves all rows from the left table and the matching rows from the right table. Non-matching rows from the right table will show NULL.</a:t>
            </a:r>
          </a:p>
        </p:txBody>
      </p:sp>
    </p:spTree>
    <p:extLst>
      <p:ext uri="{BB962C8B-B14F-4D97-AF65-F5344CB8AC3E}">
        <p14:creationId xmlns:p14="http://schemas.microsoft.com/office/powerpoint/2010/main" val="319765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8C09-D94C-363D-631C-BF0A92E2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13F61-779E-4D9A-83D4-42803C5AC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876401" cy="442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4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DE6C-4B80-A07B-B086-6B4B248D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DA87D-B6EA-5B8F-4940-040BE5AEE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5" y="1365555"/>
            <a:ext cx="10388699" cy="468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2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D07C-0E31-FA9B-A8FC-8863D172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RIGHT JOIN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02C8A1-BB28-3BC5-BD33-80F0904DF83D}"/>
              </a:ext>
            </a:extLst>
          </p:cNvPr>
          <p:cNvSpPr txBox="1"/>
          <p:nvPr/>
        </p:nvSpPr>
        <p:spPr>
          <a:xfrm>
            <a:off x="648929" y="1690688"/>
            <a:ext cx="109285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Retrieves all rows from the right table and the matching rows from the left table. Non-matching rows from the left table will show NULL.</a:t>
            </a:r>
          </a:p>
        </p:txBody>
      </p:sp>
    </p:spTree>
    <p:extLst>
      <p:ext uri="{BB962C8B-B14F-4D97-AF65-F5344CB8AC3E}">
        <p14:creationId xmlns:p14="http://schemas.microsoft.com/office/powerpoint/2010/main" val="3577823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FF28-D1B3-40A7-8BF1-C7B08A0F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6C893-8DB1-0B16-8644-F74D52658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3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76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E481-9C6C-4227-2782-A7CBD74E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3C4F6-515A-BF6D-F2A9-C30074A75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16" y="1548581"/>
            <a:ext cx="10821261" cy="440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89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E8E5-E998-DAD5-032A-D655901E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CROSS JOIN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EC130-0B66-468C-C524-011291E815B6}"/>
              </a:ext>
            </a:extLst>
          </p:cNvPr>
          <p:cNvSpPr txBox="1"/>
          <p:nvPr/>
        </p:nvSpPr>
        <p:spPr>
          <a:xfrm>
            <a:off x="838200" y="1690688"/>
            <a:ext cx="103558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Produces a Cartesian product, pairing every row of the first table with every row of the second table.</a:t>
            </a:r>
          </a:p>
        </p:txBody>
      </p:sp>
    </p:spTree>
    <p:extLst>
      <p:ext uri="{BB962C8B-B14F-4D97-AF65-F5344CB8AC3E}">
        <p14:creationId xmlns:p14="http://schemas.microsoft.com/office/powerpoint/2010/main" val="4234596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CCD5-CB5D-6E7A-39C0-435D133C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7C582A-74DA-3DAC-D426-3A483685D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57" y="1690688"/>
            <a:ext cx="11429127" cy="373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63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9B9F-0B6B-A4F0-EA6D-5C5655E5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C3325-A71D-5E91-C535-ADBA4E597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84" y="1342103"/>
            <a:ext cx="10515600" cy="495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2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44A8-C4A1-C574-CC24-4D69B475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ASSIGNMENT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7CAB58-AE45-336A-A436-59A9FBB11FFB}"/>
              </a:ext>
            </a:extLst>
          </p:cNvPr>
          <p:cNvSpPr txBox="1"/>
          <p:nvPr/>
        </p:nvSpPr>
        <p:spPr>
          <a:xfrm>
            <a:off x="943896" y="1690688"/>
            <a:ext cx="9807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the tables and populate them with data as specified in the assignment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3D499-3925-C7FB-91B3-717558986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119" y="2654710"/>
            <a:ext cx="4795681" cy="3229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15E6E7-7DFB-8E7C-7B60-0A0CC4E18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18" y="2654710"/>
            <a:ext cx="4439265" cy="32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3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6911-50BA-87CB-3D2B-EC8F7009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Joins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F84BE-CF15-ABA9-6579-6D0F463C13D2}"/>
              </a:ext>
            </a:extLst>
          </p:cNvPr>
          <p:cNvSpPr txBox="1"/>
          <p:nvPr/>
        </p:nvSpPr>
        <p:spPr>
          <a:xfrm>
            <a:off x="707923" y="1828800"/>
            <a:ext cx="111792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joins</a:t>
            </a:r>
            <a:r>
              <a:rPr lang="en-US" sz="4800" dirty="0"/>
              <a:t> are used to combine data from two or more tables based on a related column. Joins allow you to retrieve data that is distributed across multiple tables in a relational database.</a:t>
            </a:r>
          </a:p>
        </p:txBody>
      </p:sp>
    </p:spTree>
    <p:extLst>
      <p:ext uri="{BB962C8B-B14F-4D97-AF65-F5344CB8AC3E}">
        <p14:creationId xmlns:p14="http://schemas.microsoft.com/office/powerpoint/2010/main" val="1461555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36C1-FC1F-5614-D8B9-32C4AA2A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561E5-EC1D-6D82-E0FC-6422A929B28F}"/>
              </a:ext>
            </a:extLst>
          </p:cNvPr>
          <p:cNvSpPr txBox="1"/>
          <p:nvPr/>
        </p:nvSpPr>
        <p:spPr>
          <a:xfrm>
            <a:off x="663676" y="1690687"/>
            <a:ext cx="1128251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Tasks</a:t>
            </a:r>
          </a:p>
          <a:p>
            <a:r>
              <a:rPr lang="en-US" sz="2400" b="1" dirty="0"/>
              <a:t>Task 1: Inner Join</a:t>
            </a:r>
          </a:p>
          <a:p>
            <a:r>
              <a:rPr lang="en-US" sz="2400" dirty="0"/>
              <a:t>Write a query to list all students and their corresponding class names. Only include students who are assigned to a class.</a:t>
            </a:r>
          </a:p>
          <a:p>
            <a:r>
              <a:rPr lang="en-US" sz="2400" b="1" dirty="0"/>
              <a:t>Task 2: Left Join</a:t>
            </a:r>
          </a:p>
          <a:p>
            <a:r>
              <a:rPr lang="en-US" sz="2400" dirty="0"/>
              <a:t>Write a query to list all students, including those who are not assigned to any class. Display their names and the class names.</a:t>
            </a:r>
          </a:p>
          <a:p>
            <a:r>
              <a:rPr lang="en-US" sz="2400" b="1" dirty="0"/>
              <a:t>Task 3: Right Join</a:t>
            </a:r>
          </a:p>
          <a:p>
            <a:r>
              <a:rPr lang="en-US" sz="2400" dirty="0"/>
              <a:t>Write a query to list all classes, including those without any students. Display the class name and student names.</a:t>
            </a:r>
          </a:p>
        </p:txBody>
      </p:sp>
    </p:spTree>
    <p:extLst>
      <p:ext uri="{BB962C8B-B14F-4D97-AF65-F5344CB8AC3E}">
        <p14:creationId xmlns:p14="http://schemas.microsoft.com/office/powerpoint/2010/main" val="412393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2621-5C27-CC9E-0EB6-9A88FDA2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SQL Joins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590FE-BC00-922B-6DA4-3C1590FE5A05}"/>
              </a:ext>
            </a:extLst>
          </p:cNvPr>
          <p:cNvSpPr txBox="1"/>
          <p:nvPr/>
        </p:nvSpPr>
        <p:spPr>
          <a:xfrm>
            <a:off x="838200" y="1690688"/>
            <a:ext cx="110784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5400" dirty="0"/>
              <a:t>INNER JOIN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5400" dirty="0"/>
              <a:t>LEFT JOIN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5400" dirty="0"/>
              <a:t>RIGHT JOIN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5400" dirty="0"/>
              <a:t>CROSS JOIN</a:t>
            </a:r>
          </a:p>
        </p:txBody>
      </p:sp>
    </p:spTree>
    <p:extLst>
      <p:ext uri="{BB962C8B-B14F-4D97-AF65-F5344CB8AC3E}">
        <p14:creationId xmlns:p14="http://schemas.microsoft.com/office/powerpoint/2010/main" val="374314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1236-5464-5E3E-18EC-8EAF4694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Significance of Joins: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4047F-DB95-C13B-11B2-00B343AF28EF}"/>
              </a:ext>
            </a:extLst>
          </p:cNvPr>
          <p:cNvSpPr txBox="1"/>
          <p:nvPr/>
        </p:nvSpPr>
        <p:spPr>
          <a:xfrm>
            <a:off x="486697" y="1415845"/>
            <a:ext cx="113415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b="1" dirty="0"/>
              <a:t>Combining Data</a:t>
            </a:r>
            <a:r>
              <a:rPr lang="en-US" sz="3600" dirty="0"/>
              <a:t>: Helps fetch related data stored in different tables.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b="1" dirty="0"/>
              <a:t>Simplifying Queries: </a:t>
            </a:r>
            <a:r>
              <a:rPr lang="en-US" sz="3600" dirty="0"/>
              <a:t>Eliminates the need to write multiple queries for retrieving related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b="1" dirty="0"/>
              <a:t>Enhancing Data Relationships</a:t>
            </a:r>
            <a:r>
              <a:rPr lang="en-US" sz="3600" dirty="0"/>
              <a:t>: Facilitates working with normalized databases where data is divided into related tables to avoid redundancy.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b="1" dirty="0"/>
              <a:t>Flexible Data Analysis</a:t>
            </a:r>
            <a:r>
              <a:rPr lang="en-US" sz="3600" dirty="0"/>
              <a:t>: Allows filtering, grouping, and aggregating across joined tables for powerful analysis.</a:t>
            </a:r>
          </a:p>
        </p:txBody>
      </p:sp>
    </p:spTree>
    <p:extLst>
      <p:ext uri="{BB962C8B-B14F-4D97-AF65-F5344CB8AC3E}">
        <p14:creationId xmlns:p14="http://schemas.microsoft.com/office/powerpoint/2010/main" val="407155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B97F-652E-C094-EF8F-5D4FE77C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13004"/>
          </a:xfrm>
        </p:spPr>
        <p:txBody>
          <a:bodyPr/>
          <a:lstStyle/>
          <a:p>
            <a:pPr algn="ctr"/>
            <a:r>
              <a:rPr lang="en-US" dirty="0"/>
              <a:t>DEMONTRATIONS</a:t>
            </a:r>
          </a:p>
        </p:txBody>
      </p:sp>
    </p:spTree>
    <p:extLst>
      <p:ext uri="{BB962C8B-B14F-4D97-AF65-F5344CB8AC3E}">
        <p14:creationId xmlns:p14="http://schemas.microsoft.com/office/powerpoint/2010/main" val="54393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3A7E-A541-2F39-6210-A9B82E6A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CREATION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1E65EF-30CB-50C5-505B-D30E6637B7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98" y="1946786"/>
            <a:ext cx="5446102" cy="377558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A0D7BB-698B-599E-CFA5-D5EAD1BDDF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46786"/>
            <a:ext cx="5181600" cy="3775587"/>
          </a:xfrm>
        </p:spPr>
      </p:pic>
    </p:spTree>
    <p:extLst>
      <p:ext uri="{BB962C8B-B14F-4D97-AF65-F5344CB8AC3E}">
        <p14:creationId xmlns:p14="http://schemas.microsoft.com/office/powerpoint/2010/main" val="161712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D7C0-0D7B-1D9D-5F7F-4025014D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INNER JOIN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793CE-75E3-ED88-9F5F-1243FBF2E4C4}"/>
              </a:ext>
            </a:extLst>
          </p:cNvPr>
          <p:cNvSpPr txBox="1"/>
          <p:nvPr/>
        </p:nvSpPr>
        <p:spPr>
          <a:xfrm>
            <a:off x="486697" y="1460090"/>
            <a:ext cx="111055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 Retrieves rows that have matching values in both tables.</a:t>
            </a:r>
          </a:p>
        </p:txBody>
      </p:sp>
    </p:spTree>
    <p:extLst>
      <p:ext uri="{BB962C8B-B14F-4D97-AF65-F5344CB8AC3E}">
        <p14:creationId xmlns:p14="http://schemas.microsoft.com/office/powerpoint/2010/main" val="174094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23F2-ABC4-6BEE-65FA-7ACA2648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DB080E-67E3-C8BB-72E8-21267854F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32" y="1858297"/>
            <a:ext cx="1071208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9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BAFC-0543-B260-D6BB-46189212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51B79-00FC-A911-699F-662B8A05D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2" y="1489587"/>
            <a:ext cx="10176387" cy="486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324</Words>
  <Application>Microsoft Office PowerPoint</Application>
  <PresentationFormat>Widescreen</PresentationFormat>
  <Paragraphs>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Mysql Joins</vt:lpstr>
      <vt:lpstr>What are Joins</vt:lpstr>
      <vt:lpstr>Types of SQL Joins</vt:lpstr>
      <vt:lpstr>Significance of Joins:</vt:lpstr>
      <vt:lpstr>DEMONTRATIONS</vt:lpstr>
      <vt:lpstr>TABLES CREATION</vt:lpstr>
      <vt:lpstr>INNER JOIN</vt:lpstr>
      <vt:lpstr>QUERY</vt:lpstr>
      <vt:lpstr>RESULT</vt:lpstr>
      <vt:lpstr>LEFT JOIN</vt:lpstr>
      <vt:lpstr>QUERY</vt:lpstr>
      <vt:lpstr>RESULT</vt:lpstr>
      <vt:lpstr>RIGHT JOIN</vt:lpstr>
      <vt:lpstr>QUERY</vt:lpstr>
      <vt:lpstr>RESULT</vt:lpstr>
      <vt:lpstr>CROSS JOIN</vt:lpstr>
      <vt:lpstr>QUERY</vt:lpstr>
      <vt:lpstr>RESULT</vt:lpstr>
      <vt:lpstr>ASSIGNMENT 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3</cp:revision>
  <dcterms:created xsi:type="dcterms:W3CDTF">2024-11-21T05:03:59Z</dcterms:created>
  <dcterms:modified xsi:type="dcterms:W3CDTF">2024-11-21T05:56:18Z</dcterms:modified>
</cp:coreProperties>
</file>