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6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0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4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0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87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8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8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064F-7BF8-4646-9C43-81F24FBF5F20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44B83-2166-47B6-A735-CE0873A1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6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880093" y="714395"/>
            <a:ext cx="1314630" cy="1356036"/>
            <a:chOff x="3923927" y="548680"/>
            <a:chExt cx="1512169" cy="2737328"/>
          </a:xfrm>
        </p:grpSpPr>
        <p:sp>
          <p:nvSpPr>
            <p:cNvPr id="4" name="직사각형 3"/>
            <p:cNvSpPr/>
            <p:nvPr/>
          </p:nvSpPr>
          <p:spPr>
            <a:xfrm>
              <a:off x="3923928" y="548680"/>
              <a:ext cx="1512168" cy="273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u="sng" smtClean="0">
                  <a:solidFill>
                    <a:schemeClr val="tx1"/>
                  </a:solidFill>
                </a:rPr>
                <a:t>product_no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product_name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product_price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23927" y="548680"/>
              <a:ext cx="1512168" cy="6230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product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564493" y="2208930"/>
            <a:ext cx="1191250" cy="1133482"/>
            <a:chOff x="3923928" y="548681"/>
            <a:chExt cx="1512168" cy="637687"/>
          </a:xfrm>
        </p:grpSpPr>
        <p:sp>
          <p:nvSpPr>
            <p:cNvPr id="65" name="직사각형 64"/>
            <p:cNvSpPr/>
            <p:nvPr/>
          </p:nvSpPr>
          <p:spPr>
            <a:xfrm>
              <a:off x="3923928" y="652700"/>
              <a:ext cx="1512168" cy="5336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200" u="sng" smtClean="0">
                  <a:solidFill>
                    <a:schemeClr val="tx1"/>
                  </a:solidFill>
                </a:rPr>
                <a:t>wh_id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wh_name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wh_location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23928" y="548681"/>
              <a:ext cx="1512168" cy="156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warehouse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757332" y="2348880"/>
            <a:ext cx="1191251" cy="1396829"/>
            <a:chOff x="3923927" y="548754"/>
            <a:chExt cx="1512169" cy="614420"/>
          </a:xfrm>
        </p:grpSpPr>
        <p:sp>
          <p:nvSpPr>
            <p:cNvPr id="81" name="직사각형 80"/>
            <p:cNvSpPr/>
            <p:nvPr/>
          </p:nvSpPr>
          <p:spPr>
            <a:xfrm>
              <a:off x="3923928" y="707124"/>
              <a:ext cx="1512168" cy="456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400" u="sng" smtClean="0">
                  <a:solidFill>
                    <a:schemeClr val="tx1"/>
                  </a:solidFill>
                </a:rPr>
                <a:t>inventory_id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date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reorder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923927" y="548754"/>
              <a:ext cx="1512168" cy="1591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Inventory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93" name="순서도: 판단 92"/>
          <p:cNvSpPr/>
          <p:nvPr/>
        </p:nvSpPr>
        <p:spPr>
          <a:xfrm>
            <a:off x="6032498" y="2857026"/>
            <a:ext cx="1475248" cy="46368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wh_inven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93" idx="1"/>
          </p:cNvCxnSpPr>
          <p:nvPr/>
        </p:nvCxnSpPr>
        <p:spPr>
          <a:xfrm flipH="1">
            <a:off x="5771425" y="3088867"/>
            <a:ext cx="26107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267744" y="4359201"/>
            <a:ext cx="1698063" cy="2238151"/>
            <a:chOff x="2165606" y="4503217"/>
            <a:chExt cx="1698063" cy="2238151"/>
          </a:xfrm>
        </p:grpSpPr>
        <p:sp>
          <p:nvSpPr>
            <p:cNvPr id="35" name="직사각형 34"/>
            <p:cNvSpPr/>
            <p:nvPr/>
          </p:nvSpPr>
          <p:spPr>
            <a:xfrm>
              <a:off x="2165606" y="4684957"/>
              <a:ext cx="1698063" cy="20564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400" u="sng" smtClean="0">
                  <a:solidFill>
                    <a:schemeClr val="tx1"/>
                  </a:solidFill>
                </a:rPr>
                <a:t>sales_no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price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payment_method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location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time period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season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date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165606" y="4503217"/>
              <a:ext cx="1698063" cy="333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sales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84816" y="2626537"/>
            <a:ext cx="1314630" cy="1765609"/>
            <a:chOff x="3923927" y="174516"/>
            <a:chExt cx="1512169" cy="1526292"/>
          </a:xfrm>
        </p:grpSpPr>
        <p:sp>
          <p:nvSpPr>
            <p:cNvPr id="28" name="직사각형 27"/>
            <p:cNvSpPr/>
            <p:nvPr/>
          </p:nvSpPr>
          <p:spPr>
            <a:xfrm>
              <a:off x="3923928" y="174516"/>
              <a:ext cx="1512168" cy="1526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altLang="ko-KR" sz="14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u="sng">
                  <a:solidFill>
                    <a:schemeClr val="tx1"/>
                  </a:solidFill>
                </a:rPr>
                <a:t>c</a:t>
              </a:r>
              <a:r>
                <a:rPr lang="en-US" altLang="ko-KR" sz="1400" u="sng" smtClean="0">
                  <a:solidFill>
                    <a:schemeClr val="tx1"/>
                  </a:solidFill>
                </a:rPr>
                <a:t>ustomer_id</a:t>
              </a:r>
              <a:endParaRPr lang="en-US" altLang="ko-KR" sz="1400" u="sng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address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contact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card_info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3927" y="177688"/>
              <a:ext cx="1512168" cy="28875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c</a:t>
              </a:r>
              <a:r>
                <a:rPr lang="en-US" altLang="ko-KR" sz="1400" smtClean="0">
                  <a:solidFill>
                    <a:schemeClr val="tx1"/>
                  </a:solidFill>
                </a:rPr>
                <a:t>ustomer	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843043" y="2275233"/>
            <a:ext cx="1" cy="3834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7097585" y="5075215"/>
            <a:ext cx="1386825" cy="1360483"/>
            <a:chOff x="3923928" y="548679"/>
            <a:chExt cx="1512168" cy="1398024"/>
          </a:xfrm>
        </p:grpSpPr>
        <p:sp>
          <p:nvSpPr>
            <p:cNvPr id="89" name="직사각형 88"/>
            <p:cNvSpPr/>
            <p:nvPr/>
          </p:nvSpPr>
          <p:spPr>
            <a:xfrm>
              <a:off x="3923928" y="548679"/>
              <a:ext cx="1512168" cy="1398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altLang="ko-KR" sz="14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u="sng" smtClean="0">
                  <a:solidFill>
                    <a:schemeClr val="tx1"/>
                  </a:solidFill>
                </a:rPr>
                <a:t>tracking_num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start_date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end_date</a:t>
              </a:r>
            </a:p>
            <a:p>
              <a:pPr algn="ctr"/>
              <a:endParaRPr lang="en-US" altLang="ko-KR" sz="1400" smtClean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923928" y="548681"/>
              <a:ext cx="1512168" cy="2658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delivery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26" name="순서도: 판단 125"/>
          <p:cNvSpPr/>
          <p:nvPr/>
        </p:nvSpPr>
        <p:spPr>
          <a:xfrm>
            <a:off x="5004048" y="5373216"/>
            <a:ext cx="1464599" cy="44426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sales_del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126" idx="1"/>
            <a:endCxn id="35" idx="3"/>
          </p:cNvCxnSpPr>
          <p:nvPr/>
        </p:nvCxnSpPr>
        <p:spPr>
          <a:xfrm flipH="1" flipV="1">
            <a:off x="3965807" y="5569147"/>
            <a:ext cx="1038241" cy="261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6" idx="3"/>
          </p:cNvCxnSpPr>
          <p:nvPr/>
        </p:nvCxnSpPr>
        <p:spPr>
          <a:xfrm flipV="1">
            <a:off x="6468647" y="5582246"/>
            <a:ext cx="628938" cy="131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30462" y="116633"/>
            <a:ext cx="1314629" cy="1329024"/>
            <a:chOff x="2407830" y="1527836"/>
            <a:chExt cx="1314629" cy="1185175"/>
          </a:xfrm>
        </p:grpSpPr>
        <p:sp>
          <p:nvSpPr>
            <p:cNvPr id="53" name="직사각형 52"/>
            <p:cNvSpPr/>
            <p:nvPr/>
          </p:nvSpPr>
          <p:spPr>
            <a:xfrm>
              <a:off x="2407830" y="1709577"/>
              <a:ext cx="1314629" cy="10034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200" u="sng" smtClean="0">
                  <a:solidFill>
                    <a:schemeClr val="tx1"/>
                  </a:solidFill>
                </a:rPr>
                <a:t>bill_id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contract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account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date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07830" y="1527836"/>
              <a:ext cx="1314629" cy="256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bill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1" name="순서도: 판단 60"/>
          <p:cNvSpPr/>
          <p:nvPr/>
        </p:nvSpPr>
        <p:spPr>
          <a:xfrm>
            <a:off x="544857" y="5105254"/>
            <a:ext cx="1464599" cy="44426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c</a:t>
            </a:r>
            <a:r>
              <a:rPr lang="en-US" altLang="ko-KR" sz="1050" smtClean="0">
                <a:solidFill>
                  <a:schemeClr val="tx1"/>
                </a:solidFill>
              </a:rPr>
              <a:t>us_sales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21283" y="4433046"/>
            <a:ext cx="441694" cy="7131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35" idx="1"/>
          </p:cNvCxnSpPr>
          <p:nvPr/>
        </p:nvCxnSpPr>
        <p:spPr>
          <a:xfrm>
            <a:off x="1572103" y="5459606"/>
            <a:ext cx="695641" cy="109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4564492" y="3375638"/>
            <a:ext cx="1191250" cy="1133482"/>
            <a:chOff x="3923928" y="548681"/>
            <a:chExt cx="1512168" cy="637687"/>
          </a:xfrm>
        </p:grpSpPr>
        <p:sp>
          <p:nvSpPr>
            <p:cNvPr id="72" name="직사각형 71"/>
            <p:cNvSpPr/>
            <p:nvPr/>
          </p:nvSpPr>
          <p:spPr>
            <a:xfrm>
              <a:off x="3923928" y="652700"/>
              <a:ext cx="1512168" cy="5336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200" u="sng" smtClean="0">
                  <a:solidFill>
                    <a:schemeClr val="tx1"/>
                  </a:solidFill>
                </a:rPr>
                <a:t>st_id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st_name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st_location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923928" y="548681"/>
              <a:ext cx="1512168" cy="156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store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76" name="순서도: 판단 75"/>
          <p:cNvSpPr/>
          <p:nvPr/>
        </p:nvSpPr>
        <p:spPr>
          <a:xfrm>
            <a:off x="6049080" y="3342412"/>
            <a:ext cx="1475248" cy="46368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st_inven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stCxn id="76" idx="1"/>
          </p:cNvCxnSpPr>
          <p:nvPr/>
        </p:nvCxnSpPr>
        <p:spPr>
          <a:xfrm flipH="1">
            <a:off x="5771425" y="3574253"/>
            <a:ext cx="27765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93" idx="3"/>
          </p:cNvCxnSpPr>
          <p:nvPr/>
        </p:nvCxnSpPr>
        <p:spPr>
          <a:xfrm>
            <a:off x="7507746" y="3088867"/>
            <a:ext cx="2159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6" idx="3"/>
          </p:cNvCxnSpPr>
          <p:nvPr/>
        </p:nvCxnSpPr>
        <p:spPr>
          <a:xfrm>
            <a:off x="7524328" y="3574253"/>
            <a:ext cx="2330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5771424" y="81629"/>
            <a:ext cx="1536880" cy="1364028"/>
            <a:chOff x="3923927" y="548754"/>
            <a:chExt cx="1512169" cy="599992"/>
          </a:xfrm>
        </p:grpSpPr>
        <p:sp>
          <p:nvSpPr>
            <p:cNvPr id="87" name="직사각형 86"/>
            <p:cNvSpPr/>
            <p:nvPr/>
          </p:nvSpPr>
          <p:spPr>
            <a:xfrm>
              <a:off x="3923928" y="692696"/>
              <a:ext cx="1512168" cy="456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400" u="sng" smtClean="0">
                  <a:solidFill>
                    <a:schemeClr val="tx1"/>
                  </a:solidFill>
                </a:rPr>
                <a:t>manu_id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manu_name</a:t>
              </a:r>
            </a:p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manu_location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923927" y="548754"/>
              <a:ext cx="1512168" cy="1591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manufacturer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94" name="순서도: 판단 93"/>
          <p:cNvSpPr/>
          <p:nvPr/>
        </p:nvSpPr>
        <p:spPr>
          <a:xfrm>
            <a:off x="7241601" y="1484784"/>
            <a:ext cx="1794895" cy="46368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inven_manu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6" name="직선 연결선 95"/>
          <p:cNvCxnSpPr>
            <a:stCxn id="94" idx="2"/>
            <a:endCxn id="82" idx="0"/>
          </p:cNvCxnSpPr>
          <p:nvPr/>
        </p:nvCxnSpPr>
        <p:spPr>
          <a:xfrm>
            <a:off x="8139049" y="1948466"/>
            <a:ext cx="213908" cy="400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판단 96"/>
          <p:cNvSpPr/>
          <p:nvPr/>
        </p:nvSpPr>
        <p:spPr>
          <a:xfrm>
            <a:off x="1828056" y="2636276"/>
            <a:ext cx="1480024" cy="46368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sales_pr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1" name="직선 연결선 100"/>
          <p:cNvCxnSpPr>
            <a:stCxn id="97" idx="2"/>
          </p:cNvCxnSpPr>
          <p:nvPr/>
        </p:nvCxnSpPr>
        <p:spPr>
          <a:xfrm flipH="1">
            <a:off x="2506748" y="3099958"/>
            <a:ext cx="61320" cy="1254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판단 103"/>
          <p:cNvSpPr/>
          <p:nvPr/>
        </p:nvSpPr>
        <p:spPr>
          <a:xfrm>
            <a:off x="5594881" y="1838590"/>
            <a:ext cx="1475248" cy="46368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inven_pr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666499" y="2132856"/>
            <a:ext cx="1086846" cy="78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순서도: 판단 129"/>
          <p:cNvSpPr/>
          <p:nvPr/>
        </p:nvSpPr>
        <p:spPr>
          <a:xfrm>
            <a:off x="3898398" y="589054"/>
            <a:ext cx="1537698" cy="46368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pr_manu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31" name="직선 화살표 연결선 130"/>
          <p:cNvCxnSpPr>
            <a:stCxn id="130" idx="3"/>
            <a:endCxn id="87" idx="1"/>
          </p:cNvCxnSpPr>
          <p:nvPr/>
        </p:nvCxnSpPr>
        <p:spPr>
          <a:xfrm>
            <a:off x="5436096" y="820895"/>
            <a:ext cx="335329" cy="1063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30" idx="1"/>
            <a:endCxn id="5" idx="3"/>
          </p:cNvCxnSpPr>
          <p:nvPr/>
        </p:nvCxnSpPr>
        <p:spPr>
          <a:xfrm flipH="1">
            <a:off x="3194722" y="820895"/>
            <a:ext cx="703676" cy="47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순서도: 판단 148"/>
          <p:cNvSpPr/>
          <p:nvPr/>
        </p:nvSpPr>
        <p:spPr>
          <a:xfrm>
            <a:off x="107504" y="1844824"/>
            <a:ext cx="1464599" cy="44426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cus_bill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150" name="직선 화살표 연결선 149"/>
          <p:cNvCxnSpPr>
            <a:stCxn id="149" idx="0"/>
            <a:endCxn id="53" idx="2"/>
          </p:cNvCxnSpPr>
          <p:nvPr/>
        </p:nvCxnSpPr>
        <p:spPr>
          <a:xfrm flipV="1">
            <a:off x="839804" y="1445657"/>
            <a:ext cx="47973" cy="3991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94" idx="0"/>
            <a:endCxn id="87" idx="3"/>
          </p:cNvCxnSpPr>
          <p:nvPr/>
        </p:nvCxnSpPr>
        <p:spPr>
          <a:xfrm flipH="1" flipV="1">
            <a:off x="7308304" y="927263"/>
            <a:ext cx="830745" cy="5575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4" idx="3"/>
          </p:cNvCxnSpPr>
          <p:nvPr/>
        </p:nvCxnSpPr>
        <p:spPr>
          <a:xfrm flipH="1" flipV="1">
            <a:off x="3194723" y="1392413"/>
            <a:ext cx="2664296" cy="4776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순서도: 판단 133"/>
          <p:cNvSpPr/>
          <p:nvPr/>
        </p:nvSpPr>
        <p:spPr>
          <a:xfrm>
            <a:off x="3091976" y="2893310"/>
            <a:ext cx="1480024" cy="46368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sales_wh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6" name="순서도: 판단 135"/>
          <p:cNvSpPr/>
          <p:nvPr/>
        </p:nvSpPr>
        <p:spPr>
          <a:xfrm>
            <a:off x="3091976" y="3717032"/>
            <a:ext cx="1480024" cy="46368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s</a:t>
            </a:r>
            <a:r>
              <a:rPr lang="en-US" altLang="ko-KR" sz="1000" smtClean="0">
                <a:solidFill>
                  <a:schemeClr val="tx1"/>
                </a:solidFill>
              </a:rPr>
              <a:t>ales_st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 flipV="1">
            <a:off x="4139952" y="2636277"/>
            <a:ext cx="424540" cy="3279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4211960" y="3653895"/>
            <a:ext cx="360040" cy="1521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>
            <a:off x="2762556" y="3194512"/>
            <a:ext cx="545525" cy="1159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>
            <a:off x="3419874" y="4034825"/>
            <a:ext cx="144014" cy="319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" idx="2"/>
            <a:endCxn id="97" idx="0"/>
          </p:cNvCxnSpPr>
          <p:nvPr/>
        </p:nvCxnSpPr>
        <p:spPr>
          <a:xfrm>
            <a:off x="2537409" y="2070431"/>
            <a:ext cx="30659" cy="565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29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55</Words>
  <Application>Microsoft Office PowerPoint</Application>
  <PresentationFormat>화면 슬라이드 쇼(4:3)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</dc:creator>
  <cp:lastModifiedBy>영</cp:lastModifiedBy>
  <cp:revision>30</cp:revision>
  <dcterms:created xsi:type="dcterms:W3CDTF">2022-04-27T09:02:46Z</dcterms:created>
  <dcterms:modified xsi:type="dcterms:W3CDTF">2022-04-28T05:39:33Z</dcterms:modified>
</cp:coreProperties>
</file>