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7D32-1CB9-4C13-98F1-86BD6E1EC77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5362-A0CE-46E8-B43C-28631276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library/j-introducing-junit5-part1-jupiter-ap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43243"/>
              </p:ext>
            </p:extLst>
          </p:nvPr>
        </p:nvGraphicFramePr>
        <p:xfrm>
          <a:off x="2153921" y="568960"/>
          <a:ext cx="7884158" cy="5986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4158"/>
              </a:tblGrid>
              <a:tr h="965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 err="1">
                          <a:effectLst/>
                        </a:rPr>
                        <a:t>BankAccount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65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 smtClean="0">
                          <a:effectLst/>
                        </a:rPr>
                        <a:t>- </a:t>
                      </a:r>
                      <a:r>
                        <a:rPr lang="en-GB" sz="3800" dirty="0" err="1" smtClean="0">
                          <a:effectLst/>
                        </a:rPr>
                        <a:t>int</a:t>
                      </a:r>
                      <a:r>
                        <a:rPr lang="en-GB" sz="3800" dirty="0" smtClean="0">
                          <a:effectLst/>
                        </a:rPr>
                        <a:t> </a:t>
                      </a:r>
                      <a:r>
                        <a:rPr lang="en-GB" sz="3800" dirty="0">
                          <a:effectLst/>
                        </a:rPr>
                        <a:t>balance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6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 err="1">
                          <a:effectLst/>
                        </a:rPr>
                        <a:t>BankAccount</a:t>
                      </a:r>
                      <a:r>
                        <a:rPr lang="en-GB" sz="38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</a:t>
                      </a:r>
                      <a:r>
                        <a:rPr lang="en-GB" sz="3800" dirty="0" err="1">
                          <a:effectLst/>
                        </a:rPr>
                        <a:t>int</a:t>
                      </a:r>
                      <a:r>
                        <a:rPr lang="en-GB" sz="3800" dirty="0">
                          <a:effectLst/>
                        </a:rPr>
                        <a:t> </a:t>
                      </a:r>
                      <a:r>
                        <a:rPr lang="en-GB" sz="3800" dirty="0" err="1">
                          <a:effectLst/>
                        </a:rPr>
                        <a:t>getBalance</a:t>
                      </a:r>
                      <a:r>
                        <a:rPr lang="en-GB" sz="38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void deposit(</a:t>
                      </a:r>
                      <a:r>
                        <a:rPr lang="en-GB" sz="3800" dirty="0" err="1">
                          <a:effectLst/>
                        </a:rPr>
                        <a:t>int</a:t>
                      </a:r>
                      <a:r>
                        <a:rPr lang="en-GB" sz="3800" dirty="0">
                          <a:effectLst/>
                        </a:rPr>
                        <a:t> </a:t>
                      </a:r>
                      <a:r>
                        <a:rPr lang="en-GB" sz="3800" dirty="0" err="1">
                          <a:effectLst/>
                        </a:rPr>
                        <a:t>i</a:t>
                      </a:r>
                      <a:r>
                        <a:rPr lang="en-GB" sz="38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void withdraw(</a:t>
                      </a:r>
                      <a:r>
                        <a:rPr lang="en-GB" sz="3800" dirty="0" err="1">
                          <a:effectLst/>
                        </a:rPr>
                        <a:t>int</a:t>
                      </a:r>
                      <a:r>
                        <a:rPr lang="en-GB" sz="3800" dirty="0">
                          <a:effectLst/>
                        </a:rPr>
                        <a:t> </a:t>
                      </a:r>
                      <a:r>
                        <a:rPr lang="en-GB" sz="3800" dirty="0" err="1">
                          <a:effectLst/>
                        </a:rPr>
                        <a:t>i</a:t>
                      </a:r>
                      <a:r>
                        <a:rPr lang="en-GB" sz="38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9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72376"/>
              </p:ext>
            </p:extLst>
          </p:nvPr>
        </p:nvGraphicFramePr>
        <p:xfrm>
          <a:off x="2082800" y="731520"/>
          <a:ext cx="8026400" cy="653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6400"/>
              </a:tblGrid>
              <a:tr h="934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Salary</a:t>
                      </a:r>
                      <a:endParaRPr lang="en-US" sz="3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4221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GB" sz="3800">
                          <a:effectLst/>
                        </a:rPr>
                        <a:t>double:gross</a:t>
                      </a:r>
                      <a:endParaRPr lang="en-US" sz="3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711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Salary(double gross)</a:t>
                      </a:r>
                      <a:endParaRPr lang="en-US" sz="3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double </a:t>
                      </a:r>
                      <a:r>
                        <a:rPr lang="en-GB" sz="3800" dirty="0" err="1">
                          <a:effectLst/>
                        </a:rPr>
                        <a:t>getGross</a:t>
                      </a:r>
                      <a:r>
                        <a:rPr lang="en-GB" sz="3800" dirty="0">
                          <a:effectLst/>
                        </a:rPr>
                        <a:t>()</a:t>
                      </a:r>
                      <a:endParaRPr lang="en-US" sz="3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void </a:t>
                      </a:r>
                      <a:r>
                        <a:rPr lang="en-GB" sz="3800" dirty="0" err="1">
                          <a:effectLst/>
                        </a:rPr>
                        <a:t>setGross</a:t>
                      </a:r>
                      <a:r>
                        <a:rPr lang="en-GB" sz="3800" dirty="0">
                          <a:effectLst/>
                        </a:rPr>
                        <a:t>(double gross)</a:t>
                      </a:r>
                      <a:endParaRPr lang="en-US" sz="3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 double </a:t>
                      </a:r>
                      <a:r>
                        <a:rPr lang="en-GB" sz="3800" dirty="0" err="1">
                          <a:effectLst/>
                        </a:rPr>
                        <a:t>getTax</a:t>
                      </a:r>
                      <a:r>
                        <a:rPr lang="en-GB" sz="3800" dirty="0">
                          <a:effectLst/>
                        </a:rPr>
                        <a:t>()</a:t>
                      </a:r>
                      <a:endParaRPr lang="en-US" sz="3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3800" dirty="0">
                          <a:effectLst/>
                        </a:rPr>
                        <a:t>+double </a:t>
                      </a:r>
                      <a:r>
                        <a:rPr lang="en-GB" sz="3800" dirty="0" err="1">
                          <a:effectLst/>
                        </a:rPr>
                        <a:t>getNet</a:t>
                      </a:r>
                      <a:r>
                        <a:rPr lang="en-GB" sz="3800" dirty="0">
                          <a:effectLst/>
                        </a:rPr>
                        <a:t>()</a:t>
                      </a:r>
                      <a:endParaRPr lang="en-US" sz="3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www.ibm.com/developerworks/library/j-introducing-junit5-part1-jupiter-api/index.html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96CD1-F093-4E8D-86A6-C8C53DE1ECF9}"/>
</file>

<file path=customXml/itemProps2.xml><?xml version="1.0" encoding="utf-8"?>
<ds:datastoreItem xmlns:ds="http://schemas.openxmlformats.org/officeDocument/2006/customXml" ds:itemID="{14F98902-3D89-4221-A3F4-080E017C36DC}"/>
</file>

<file path=customXml/itemProps3.xml><?xml version="1.0" encoding="utf-8"?>
<ds:datastoreItem xmlns:ds="http://schemas.openxmlformats.org/officeDocument/2006/customXml" ds:itemID="{A99B5DC4-A59D-461D-B11E-8E2F9576DAB9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Reading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Parsons</dc:creator>
  <cp:lastModifiedBy>Dale Parsons</cp:lastModifiedBy>
  <cp:revision>3</cp:revision>
  <dcterms:created xsi:type="dcterms:W3CDTF">2018-07-24T22:13:44Z</dcterms:created>
  <dcterms:modified xsi:type="dcterms:W3CDTF">2018-07-25T01:29:47Z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