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1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8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9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1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8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5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8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3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4046-A59B-4A98-B7D8-1E910412C2F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0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Clean Project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Simplified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7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App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2024856"/>
            <a:ext cx="73723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BaseReader</a:t>
            </a:r>
            <a:r>
              <a:rPr lang="en-NZ" dirty="0" smtClean="0"/>
              <a:t>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822" y="1600200"/>
            <a:ext cx="75783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7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Gui</a:t>
            </a:r>
            <a:r>
              <a:rPr lang="en-NZ" dirty="0" smtClean="0"/>
              <a:t>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2149"/>
            <a:ext cx="8229600" cy="444206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347864" y="5445224"/>
            <a:ext cx="72008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19E6B9A30AEE4596B9377FBCE2DE87" ma:contentTypeVersion="7" ma:contentTypeDescription="Create a new document." ma:contentTypeScope="" ma:versionID="f626defc9f5a254c53fc7dc5e54dc240">
  <xsd:schema xmlns:xsd="http://www.w3.org/2001/XMLSchema" xmlns:xs="http://www.w3.org/2001/XMLSchema" xmlns:p="http://schemas.microsoft.com/office/2006/metadata/properties" xmlns:ns2="4ead3e30-d430-4bd6-8c58-30b78065e881" targetNamespace="http://schemas.microsoft.com/office/2006/metadata/properties" ma:root="true" ma:fieldsID="5526a8dd258971b812d8a9a6237f285e" ns2:_="">
    <xsd:import namespace="4ead3e30-d430-4bd6-8c58-30b78065e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3e30-d430-4bd6-8c58-30b78065e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E8066A-5EB9-43E2-AADE-60C9D65B17A4}"/>
</file>

<file path=customXml/itemProps2.xml><?xml version="1.0" encoding="utf-8"?>
<ds:datastoreItem xmlns:ds="http://schemas.openxmlformats.org/officeDocument/2006/customXml" ds:itemID="{204B7631-AE32-403F-9F1D-9800F0204F89}"/>
</file>

<file path=customXml/itemProps3.xml><?xml version="1.0" encoding="utf-8"?>
<ds:datastoreItem xmlns:ds="http://schemas.openxmlformats.org/officeDocument/2006/customXml" ds:itemID="{91953A27-194F-47D1-AB50-5C11BA10CF25}"/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Clean Project Code</vt:lpstr>
      <vt:lpstr>App class</vt:lpstr>
      <vt:lpstr>BaseReader class</vt:lpstr>
      <vt:lpstr>Gui class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Project Code</dc:title>
  <dc:creator>Otago Polytechnic</dc:creator>
  <cp:lastModifiedBy>Dale Parsons</cp:lastModifiedBy>
  <cp:revision>6</cp:revision>
  <dcterms:created xsi:type="dcterms:W3CDTF">2014-05-15T05:04:24Z</dcterms:created>
  <dcterms:modified xsi:type="dcterms:W3CDTF">2018-10-17T00:33:43Z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0x0101006619E6B9A30AEE4596B9377FBCE2DE87</vt:lpwstr>
  </property>
</Properties>
</file>