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8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4046-A59B-4A98-B7D8-1E910412C2F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ABA4-E07C-40FC-88D9-C4715DC95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Clean Project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2024856"/>
            <a:ext cx="73723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BaseReader</a:t>
            </a:r>
            <a:r>
              <a:rPr lang="en-NZ" dirty="0" smtClean="0"/>
              <a:t>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22" y="1600200"/>
            <a:ext cx="75783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Gui</a:t>
            </a:r>
            <a:r>
              <a:rPr lang="en-NZ" dirty="0" smtClean="0"/>
              <a:t>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2149"/>
            <a:ext cx="8229600" cy="44420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347864" y="5445224"/>
            <a:ext cx="72008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19C408-62A5-4D28-8296-56AAE36F4037}"/>
</file>

<file path=customXml/itemProps2.xml><?xml version="1.0" encoding="utf-8"?>
<ds:datastoreItem xmlns:ds="http://schemas.openxmlformats.org/officeDocument/2006/customXml" ds:itemID="{5A76DBEE-09AF-4EA6-99F6-50860D803B10}"/>
</file>

<file path=customXml/itemProps3.xml><?xml version="1.0" encoding="utf-8"?>
<ds:datastoreItem xmlns:ds="http://schemas.openxmlformats.org/officeDocument/2006/customXml" ds:itemID="{D9291346-487E-44AA-AFEE-1EBC8C09F042}"/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Clean Project Code</vt:lpstr>
      <vt:lpstr>App class</vt:lpstr>
      <vt:lpstr>BaseReader class</vt:lpstr>
      <vt:lpstr>Gui class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Project Code</dc:title>
  <dc:creator>Otago Polytechnic</dc:creator>
  <cp:lastModifiedBy>Dale Parsons</cp:lastModifiedBy>
  <cp:revision>5</cp:revision>
  <dcterms:created xsi:type="dcterms:W3CDTF">2014-05-15T05:04:24Z</dcterms:created>
  <dcterms:modified xsi:type="dcterms:W3CDTF">2016-10-11T02:07:41Z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