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436C-F73C-4E1E-8B85-B74CEEBE583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FAEB-9E4A-43CF-81F9-AEE92D30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 </a:t>
            </a:r>
            <a:r>
              <a:rPr lang="en-NZ" dirty="0" err="1" smtClean="0"/>
              <a:t>enums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Day { SUNDAY, MONDAY, TUESDAY, WEDNESDAY, THURSDAY, FRIDAY, SATURDAY } </a:t>
            </a:r>
          </a:p>
          <a:p>
            <a:r>
              <a:rPr lang="en-US" dirty="0"/>
              <a:t>You could do this:</a:t>
            </a:r>
          </a:p>
          <a:p>
            <a:r>
              <a:rPr lang="en-US" dirty="0"/>
              <a:t>String day = "SUNDAY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</a:t>
            </a:r>
            <a:r>
              <a:rPr lang="en-US" dirty="0"/>
              <a:t>Day </a:t>
            </a:r>
            <a:r>
              <a:rPr lang="en-US" dirty="0" err="1"/>
              <a:t>dayEnum</a:t>
            </a:r>
            <a:r>
              <a:rPr lang="en-US" dirty="0"/>
              <a:t> = </a:t>
            </a:r>
            <a:r>
              <a:rPr lang="en-US" dirty="0" err="1"/>
              <a:t>Day.valueOf</a:t>
            </a:r>
            <a:r>
              <a:rPr lang="en-US" dirty="0"/>
              <a:t>(day); </a:t>
            </a:r>
          </a:p>
        </p:txBody>
      </p:sp>
    </p:spTree>
    <p:extLst>
      <p:ext uri="{BB962C8B-B14F-4D97-AF65-F5344CB8AC3E}">
        <p14:creationId xmlns:p14="http://schemas.microsoft.com/office/powerpoint/2010/main" val="13216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Avoiding code duplication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Passing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 have several numeric fields that I want to find the max, min or average of.</a:t>
            </a:r>
          </a:p>
          <a:p>
            <a:r>
              <a:rPr lang="en-NZ" dirty="0" smtClean="0"/>
              <a:t>I don’t want to duplicate code having a max method for age and another max method for grade </a:t>
            </a:r>
            <a:r>
              <a:rPr lang="en-NZ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Create an </a:t>
            </a:r>
            <a:r>
              <a:rPr lang="en-NZ" dirty="0" err="1" smtClean="0"/>
              <a:t>enum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RC on package: </a:t>
            </a:r>
            <a:r>
              <a:rPr lang="en-NZ" dirty="0" err="1" smtClean="0"/>
              <a:t>New|Enum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5867400" cy="4324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8144" y="2780928"/>
            <a:ext cx="208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7030A0"/>
                </a:solidFill>
              </a:rPr>
              <a:t>notice it is a public </a:t>
            </a:r>
            <a:r>
              <a:rPr lang="en-NZ" dirty="0" smtClean="0">
                <a:solidFill>
                  <a:srgbClr val="7030A0"/>
                </a:solidFill>
              </a:rPr>
              <a:t>enumeration </a:t>
            </a:r>
            <a:r>
              <a:rPr lang="en-NZ" dirty="0">
                <a:solidFill>
                  <a:srgbClr val="7030A0"/>
                </a:solidFill>
              </a:rPr>
              <a:t>in its own file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5249" y="4453545"/>
            <a:ext cx="208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The data properties that these fields represent must be the same data type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the base class create a method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2206625"/>
            <a:ext cx="62611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7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In a utilities class write the calculation method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814513"/>
            <a:ext cx="68675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122" y="1157849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Improve by making this a static method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Call the method in the </a:t>
            </a:r>
            <a:r>
              <a:rPr lang="en-NZ" dirty="0" err="1" smtClean="0"/>
              <a:t>gui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note the </a:t>
            </a:r>
            <a:r>
              <a:rPr lang="en-NZ" dirty="0" err="1" smtClean="0"/>
              <a:t>enum</a:t>
            </a:r>
            <a:r>
              <a:rPr lang="en-NZ" dirty="0" smtClean="0"/>
              <a:t> parameter passing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933700"/>
            <a:ext cx="6102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5868144" y="378904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83769" y="4149080"/>
            <a:ext cx="302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Or for a static method </a:t>
            </a:r>
            <a:r>
              <a:rPr lang="en-NZ" dirty="0" err="1" smtClean="0">
                <a:solidFill>
                  <a:srgbClr val="7030A0"/>
                </a:solidFill>
              </a:rPr>
              <a:t>Utilities.findMax</a:t>
            </a:r>
            <a:r>
              <a:rPr lang="en-NZ" dirty="0" smtClean="0">
                <a:solidFill>
                  <a:srgbClr val="7030A0"/>
                </a:solidFill>
              </a:rPr>
              <a:t>(</a:t>
            </a:r>
            <a:r>
              <a:rPr lang="en-NZ" dirty="0" err="1" smtClean="0">
                <a:solidFill>
                  <a:srgbClr val="7030A0"/>
                </a:solidFill>
              </a:rPr>
              <a:t>Fields.Age</a:t>
            </a:r>
            <a:r>
              <a:rPr lang="en-NZ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9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A47650-26B0-4D0B-939C-B9AF32FA1DE3}"/>
</file>

<file path=customXml/itemProps2.xml><?xml version="1.0" encoding="utf-8"?>
<ds:datastoreItem xmlns:ds="http://schemas.openxmlformats.org/officeDocument/2006/customXml" ds:itemID="{424F6EEB-7ECE-4F69-87D8-0549B3B81B33}"/>
</file>

<file path=customXml/itemProps3.xml><?xml version="1.0" encoding="utf-8"?>
<ds:datastoreItem xmlns:ds="http://schemas.openxmlformats.org/officeDocument/2006/customXml" ds:itemID="{2289BC33-0CC1-45F6-81EF-37A3621435CF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147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Reading enums</vt:lpstr>
      <vt:lpstr>Avoiding code duplication</vt:lpstr>
      <vt:lpstr>The problem</vt:lpstr>
      <vt:lpstr>Create an enum</vt:lpstr>
      <vt:lpstr>In the base class create a method</vt:lpstr>
      <vt:lpstr>In a utilities class write the calculation method</vt:lpstr>
      <vt:lpstr>Call the method in the gui note the enum parameter passing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Otago Polytechnic</dc:creator>
  <cp:lastModifiedBy>Dale Parsons</cp:lastModifiedBy>
  <cp:revision>5</cp:revision>
  <dcterms:created xsi:type="dcterms:W3CDTF">2015-05-25T23:01:07Z</dcterms:created>
  <dcterms:modified xsi:type="dcterms:W3CDTF">2018-05-10T23:19:49Z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