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4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8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2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4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E316-A236-446C-9702-CB8B20F5476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A46B-01A1-4CAE-85DD-BEBA347A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ree.org/jfreechart/api/javadoc/org/jfree/chart/ChartFactory.html" TargetMode="External"/><Relationship Id="rId2" Type="http://schemas.openxmlformats.org/officeDocument/2006/relationships/hyperlink" Target="http://www.jfree.org/jfreechart/api/javado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etcode.com/java/jfreech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Set-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Create a </a:t>
            </a:r>
            <a:r>
              <a:rPr lang="en-NZ" dirty="0" err="1" smtClean="0"/>
              <a:t>JFrame</a:t>
            </a:r>
            <a:r>
              <a:rPr lang="en-NZ" dirty="0" smtClean="0"/>
              <a:t> with a tabbed pane</a:t>
            </a:r>
          </a:p>
          <a:p>
            <a:r>
              <a:rPr lang="en-NZ" dirty="0"/>
              <a:t>Load your </a:t>
            </a:r>
            <a:r>
              <a:rPr lang="en-NZ" dirty="0" smtClean="0"/>
              <a:t>library</a:t>
            </a:r>
            <a:endParaRPr lang="en-NZ" dirty="0"/>
          </a:p>
          <a:p>
            <a:pPr lvl="1"/>
            <a:r>
              <a:rPr lang="en-NZ" dirty="0" smtClean="0"/>
              <a:t>jfreechart-1.5.0.jar </a:t>
            </a:r>
            <a:endParaRPr lang="en-NZ" dirty="0"/>
          </a:p>
          <a:p>
            <a:r>
              <a:rPr lang="en-NZ" dirty="0" smtClean="0"/>
              <a:t>Write your chart methods</a:t>
            </a:r>
          </a:p>
          <a:p>
            <a:r>
              <a:rPr lang="en-NZ" dirty="0" smtClean="0"/>
              <a:t>Call them from the constructor if you want them viewable at run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903649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0072" y="1772816"/>
            <a:ext cx="470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In your assignment this must not be hard coded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39952" y="1988840"/>
            <a:ext cx="93610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6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6" y="620688"/>
            <a:ext cx="817920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" y="1124744"/>
            <a:ext cx="9119846" cy="49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1772816"/>
            <a:ext cx="470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In your assignment this must not be hard coded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555776" y="1988840"/>
            <a:ext cx="93610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143000"/>
            <a:ext cx="6657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3099"/>
            <a:ext cx="9361040" cy="381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35275" y="2492896"/>
            <a:ext cx="470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In your assignment this must not be hard coded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355155" y="2708920"/>
            <a:ext cx="93610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143000"/>
            <a:ext cx="6657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www.jfree.org/jfreechart/api/javadoc/index.html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www.jfree.org/jfreechart/api/javadoc/org/jfree/chart/ChartFactory.html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http://zetcode.com/java/jfreechart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NZ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2DFD60-D7BB-491B-AE23-F73B9C025F2E}"/>
</file>

<file path=customXml/itemProps2.xml><?xml version="1.0" encoding="utf-8"?>
<ds:datastoreItem xmlns:ds="http://schemas.openxmlformats.org/officeDocument/2006/customXml" ds:itemID="{BD57EAE4-2BFF-4E30-BA8F-DA9AA580083B}"/>
</file>

<file path=customXml/itemProps3.xml><?xml version="1.0" encoding="utf-8"?>
<ds:datastoreItem xmlns:ds="http://schemas.openxmlformats.org/officeDocument/2006/customXml" ds:itemID="{BBFA1979-EC9F-44E5-9BDD-F7CA0316445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69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Graphs</vt:lpstr>
      <vt:lpstr>Set-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Otago Polytechnic</dc:creator>
  <cp:lastModifiedBy>Dale Parsons</cp:lastModifiedBy>
  <cp:revision>14</cp:revision>
  <dcterms:created xsi:type="dcterms:W3CDTF">2014-05-22T19:54:38Z</dcterms:created>
  <dcterms:modified xsi:type="dcterms:W3CDTF">2018-05-22T20:39:22Z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