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A9F61-2889-41E0-904A-A89F4078C72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79812-551F-4463-A2D9-F62E23A5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8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4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5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83E6-8507-4B3A-8E79-C1286E063193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1C1-64FF-44FF-90C9-1F55AEF2D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Writing </a:t>
            </a:r>
            <a:r>
              <a:rPr lang="en-NZ" dirty="0" err="1" smtClean="0"/>
              <a:t>JavaDoc</a:t>
            </a:r>
            <a:r>
              <a:rPr lang="en-NZ" dirty="0" smtClean="0"/>
              <a:t>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/**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comments are any multi-line comments ("/** ... */") that are placed before class, field, or method declarations.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62103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1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"@</a:t>
            </a:r>
            <a:r>
              <a:rPr lang="en-US" dirty="0" err="1" smtClean="0"/>
              <a:t>param</a:t>
            </a:r>
            <a:r>
              <a:rPr lang="en-US" dirty="0" smtClean="0"/>
              <a:t>" and "@return"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8" y="1556792"/>
            <a:ext cx="895650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0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Shift-Alt-J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shortcut in Eclipse for creating </a:t>
            </a:r>
            <a:r>
              <a:rPr lang="en-US" dirty="0" err="1" smtClean="0"/>
              <a:t>Javadoc</a:t>
            </a:r>
            <a:r>
              <a:rPr lang="en-US" dirty="0" smtClean="0"/>
              <a:t> comment templates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846805"/>
            <a:ext cx="38195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80928"/>
            <a:ext cx="45815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2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Generate docs for a whole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</a:t>
            </a:r>
            <a:r>
              <a:rPr lang="en-US" dirty="0"/>
              <a:t>to the Package Explorer View</a:t>
            </a:r>
          </a:p>
          <a:p>
            <a:r>
              <a:rPr lang="en-US" dirty="0"/>
              <a:t>expand the class you want to generate </a:t>
            </a:r>
            <a:r>
              <a:rPr lang="en-US" dirty="0" smtClean="0"/>
              <a:t>comments </a:t>
            </a:r>
            <a:r>
              <a:rPr lang="en-US" dirty="0"/>
              <a:t>on (open each method)</a:t>
            </a:r>
          </a:p>
          <a:p>
            <a:r>
              <a:rPr lang="en-US" dirty="0"/>
              <a:t>select all the opened elements in the class from that Package Explorer </a:t>
            </a:r>
            <a:r>
              <a:rPr lang="en-US" dirty="0" smtClean="0"/>
              <a:t>Tree (use shift click)</a:t>
            </a:r>
            <a:endParaRPr lang="en-US" dirty="0"/>
          </a:p>
          <a:p>
            <a:r>
              <a:rPr lang="en-US" dirty="0" err="1"/>
              <a:t>alt+shift+J</a:t>
            </a:r>
            <a:r>
              <a:rPr lang="en-US" dirty="0"/>
              <a:t> </a:t>
            </a:r>
            <a:r>
              <a:rPr lang="en-US" dirty="0" smtClean="0"/>
              <a:t>: comments skeleton generated </a:t>
            </a:r>
            <a:r>
              <a:rPr lang="en-US" dirty="0"/>
              <a:t>on the class, and every </a:t>
            </a:r>
            <a:r>
              <a:rPr lang="en-US" dirty="0" smtClean="0"/>
              <a:t>method- you fill in details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 html tags for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605" y="1268761"/>
            <a:ext cx="967521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8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63" y="0"/>
            <a:ext cx="567067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9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Generate the html documentation files</a:t>
            </a:r>
            <a:br>
              <a:rPr lang="en-NZ" dirty="0" smtClean="0"/>
            </a:br>
            <a:r>
              <a:rPr lang="en-NZ" dirty="0" err="1" smtClean="0"/>
              <a:t>Project|Generate</a:t>
            </a:r>
            <a:r>
              <a:rPr lang="en-NZ" dirty="0" smtClean="0"/>
              <a:t> </a:t>
            </a:r>
            <a:r>
              <a:rPr lang="en-NZ" dirty="0" err="1" smtClean="0"/>
              <a:t>JavaDoc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54" y="1556792"/>
            <a:ext cx="5664892" cy="520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57200" y="2708920"/>
            <a:ext cx="1055986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195" y="2824336"/>
            <a:ext cx="158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rgbClr val="7030A0"/>
                </a:solidFill>
              </a:rPr>
              <a:t>You have to find the path to javadoc.exe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Html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85272"/>
            <a:ext cx="101600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3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9EE9D-58CE-470B-A19F-3BFDBEA07F94}"/>
</file>

<file path=customXml/itemProps2.xml><?xml version="1.0" encoding="utf-8"?>
<ds:datastoreItem xmlns:ds="http://schemas.openxmlformats.org/officeDocument/2006/customXml" ds:itemID="{DBF950FB-DF4E-4D5B-843F-9AE930BD91BE}"/>
</file>

<file path=customXml/itemProps3.xml><?xml version="1.0" encoding="utf-8"?>
<ds:datastoreItem xmlns:ds="http://schemas.openxmlformats.org/officeDocument/2006/customXml" ds:itemID="{9394763A-4179-473B-8412-42E7B388130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124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Writing JavaDoc Comments</vt:lpstr>
      <vt:lpstr>/**</vt:lpstr>
      <vt:lpstr>"@param" and "@return" tags</vt:lpstr>
      <vt:lpstr>Shift-Alt-J</vt:lpstr>
      <vt:lpstr>Generate docs for a whole class</vt:lpstr>
      <vt:lpstr>Add html tags for layout</vt:lpstr>
      <vt:lpstr>PowerPoint Presentation</vt:lpstr>
      <vt:lpstr>Generate the html documentation files Project|Generate JavaDoc </vt:lpstr>
      <vt:lpstr>Html help files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JavaDoc Comments</dc:title>
  <dc:creator>Otago Polytechnic</dc:creator>
  <cp:lastModifiedBy>Dale Parsons</cp:lastModifiedBy>
  <cp:revision>9</cp:revision>
  <cp:lastPrinted>2014-05-20T23:18:50Z</cp:lastPrinted>
  <dcterms:created xsi:type="dcterms:W3CDTF">2014-05-19T01:56:16Z</dcterms:created>
  <dcterms:modified xsi:type="dcterms:W3CDTF">2017-05-17T23:33:11Z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