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83" r:id="rId4"/>
    <p:sldId id="272" r:id="rId5"/>
    <p:sldId id="274" r:id="rId6"/>
    <p:sldId id="275" r:id="rId7"/>
    <p:sldId id="276" r:id="rId8"/>
    <p:sldId id="264" r:id="rId9"/>
    <p:sldId id="284" r:id="rId10"/>
    <p:sldId id="285" r:id="rId11"/>
    <p:sldId id="286" r:id="rId12"/>
    <p:sldId id="265" r:id="rId13"/>
    <p:sldId id="266" r:id="rId14"/>
    <p:sldId id="277" r:id="rId15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DD110-3F91-4512-A036-A40133577252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3399B-B204-4657-8576-20D7F9BC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6887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673" indent="-171673">
              <a:buFont typeface="Arial" panose="020B0604020202020204" pitchFamily="34" charset="0"/>
              <a:buChar char="•"/>
            </a:pPr>
            <a:r>
              <a:rPr lang="en-NZ" baseline="0" dirty="0" smtClean="0"/>
              <a:t>In this case, “match-parent” means “make this control as wide as its parent”</a:t>
            </a:r>
          </a:p>
          <a:p>
            <a:pPr marL="171673" indent="-171673">
              <a:buFont typeface="Arial" panose="020B0604020202020204" pitchFamily="34" charset="0"/>
              <a:buChar char="•"/>
            </a:pPr>
            <a:r>
              <a:rPr lang="en-NZ" baseline="0" dirty="0" smtClean="0"/>
              <a:t>And “wrap content” means “make this control as high as its content.</a:t>
            </a:r>
          </a:p>
          <a:p>
            <a:pPr marL="171673" indent="-171673">
              <a:buFont typeface="Arial" panose="020B0604020202020204" pitchFamily="34" charset="0"/>
              <a:buChar char="•"/>
            </a:pPr>
            <a:r>
              <a:rPr lang="en-NZ" baseline="0" dirty="0" smtClean="0"/>
              <a:t>Both of these assume adjustment for padding, which is the space between content and boundary.</a:t>
            </a:r>
          </a:p>
          <a:p>
            <a:pPr marL="171673" indent="-171673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673" indent="-171673">
              <a:buFont typeface="Arial" panose="020B0604020202020204" pitchFamily="34" charset="0"/>
              <a:buChar char="•"/>
            </a:pPr>
            <a:r>
              <a:rPr lang="en-NZ" baseline="0" dirty="0" smtClean="0"/>
              <a:t>There are a variety of possible units other than </a:t>
            </a:r>
            <a:r>
              <a:rPr lang="en-NZ" baseline="0" dirty="0" err="1" smtClean="0"/>
              <a:t>dp</a:t>
            </a:r>
            <a:r>
              <a:rPr lang="en-NZ" baseline="0" dirty="0" smtClean="0"/>
              <a:t> (see docs), and the value can be any floating point number.</a:t>
            </a:r>
          </a:p>
          <a:p>
            <a:pPr marL="171673" indent="-171673">
              <a:buFont typeface="Arial" panose="020B0604020202020204" pitchFamily="34" charset="0"/>
              <a:buChar char="•"/>
            </a:pPr>
            <a:endParaRPr lang="en-NZ" baseline="0" dirty="0" smtClean="0"/>
          </a:p>
          <a:p>
            <a:pPr marL="171673" indent="-171673">
              <a:buFont typeface="Arial" panose="020B0604020202020204" pitchFamily="34" charset="0"/>
              <a:buChar char="•"/>
            </a:pPr>
            <a:r>
              <a:rPr lang="en-NZ" baseline="0" dirty="0" smtClean="0"/>
              <a:t>And there are lots of other </a:t>
            </a:r>
            <a:r>
              <a:rPr lang="en-NZ" baseline="0" dirty="0" err="1" smtClean="0"/>
              <a:t>layoutish</a:t>
            </a:r>
            <a:r>
              <a:rPr lang="en-NZ" baseline="0" dirty="0" smtClean="0"/>
              <a:t> properties that you can configure to control how your controls size themselves….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343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538A8-B198-44C8-B02E-0F6B464DC9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CDE4-22CF-474F-A818-B3DD73E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archiv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Android-tutorials/Using-LinearLayout-containers/442863/456767-4.html" TargetMode="External"/><Relationship Id="rId2" Type="http://schemas.openxmlformats.org/officeDocument/2006/relationships/hyperlink" Target="https://developer.android.com/guide/topics/ui/layout/relativ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ynda.com/Android-tutorials/Using-RelativeLayout-containers/442863/456768-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02624" cy="252028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Android </a:t>
            </a:r>
            <a:r>
              <a:rPr lang="en-NZ" dirty="0"/>
              <a:t>Studio</a:t>
            </a:r>
            <a:br>
              <a:rPr lang="en-NZ" dirty="0"/>
            </a:br>
            <a:r>
              <a:rPr lang="en-NZ" sz="3100" dirty="0"/>
              <a:t>At home:</a:t>
            </a:r>
            <a:br>
              <a:rPr lang="en-NZ" sz="3100" dirty="0"/>
            </a:br>
            <a:r>
              <a:rPr lang="en-NZ" sz="3100" dirty="0"/>
              <a:t>L:\Applications\Android Studio\</a:t>
            </a:r>
            <a:r>
              <a:rPr lang="en-NZ" sz="3100" dirty="0" err="1"/>
              <a:t>SeptUpdate</a:t>
            </a:r>
            <a:r>
              <a:rPr lang="en-NZ" sz="3100" dirty="0"/>
              <a:t/>
            </a:r>
            <a:br>
              <a:rPr lang="en-NZ" sz="3100" dirty="0"/>
            </a:br>
            <a:r>
              <a:rPr lang="en-NZ" sz="3100" dirty="0"/>
              <a:t>run Android.exe and then androidsdk.exe</a:t>
            </a:r>
            <a:br>
              <a:rPr lang="en-NZ" sz="3100" dirty="0"/>
            </a:br>
            <a:r>
              <a:rPr lang="en-NZ" dirty="0"/>
              <a:t/>
            </a:r>
            <a:br>
              <a:rPr lang="en-NZ" dirty="0"/>
            </a:br>
            <a:r>
              <a:rPr lang="en-NZ" sz="3100" dirty="0">
                <a:hlinkClick r:id="rId2"/>
              </a:rPr>
              <a:t>https://</a:t>
            </a:r>
            <a:r>
              <a:rPr lang="en-NZ" sz="3100" dirty="0" smtClean="0">
                <a:hlinkClick r:id="rId2"/>
              </a:rPr>
              <a:t>developer.android.com/studio/archive</a:t>
            </a:r>
            <a:r>
              <a:rPr lang="en-NZ" sz="3100" dirty="0" smtClean="0"/>
              <a:t/>
            </a:r>
            <a:br>
              <a:rPr lang="en-NZ" sz="3100" dirty="0" smtClean="0"/>
            </a:br>
            <a:r>
              <a:rPr lang="en-NZ" sz="3100" dirty="0" smtClean="0"/>
              <a:t>Download at home the same version as the lab not the latest version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752600"/>
          </a:xfrm>
        </p:spPr>
        <p:txBody>
          <a:bodyPr/>
          <a:lstStyle/>
          <a:p>
            <a:r>
              <a:rPr lang="en-NZ" dirty="0" smtClean="0"/>
              <a:t>Android Studio </a:t>
            </a:r>
            <a:r>
              <a:rPr lang="en-NZ" dirty="0" smtClean="0"/>
              <a:t>3.5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459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1051740"/>
            <a:ext cx="8203066" cy="49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8" y="1008772"/>
            <a:ext cx="8080602" cy="48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Now launch then </a:t>
            </a:r>
            <a:br>
              <a:rPr lang="en-NZ" dirty="0" smtClean="0"/>
            </a:br>
            <a:r>
              <a:rPr lang="en-NZ" dirty="0" smtClean="0"/>
              <a:t>back to main and Run - takes a while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8327"/>
            <a:ext cx="8229600" cy="39697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740352" y="3284984"/>
            <a:ext cx="21602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Button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30" t="22065" r="25903"/>
          <a:stretch/>
        </p:blipFill>
        <p:spPr>
          <a:xfrm>
            <a:off x="231413" y="1484784"/>
            <a:ext cx="8887362" cy="64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developer.android.com/guide/topics/ui/layout/relative.html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Android </a:t>
            </a:r>
            <a:r>
              <a:rPr lang="en-US" b="1" dirty="0"/>
              <a:t>Training - 4.5-Lay out screens with </a:t>
            </a:r>
            <a:r>
              <a:rPr lang="en-US" b="1" dirty="0" err="1"/>
              <a:t>LinearLayout</a:t>
            </a:r>
            <a:r>
              <a:rPr lang="en-US" b="1" dirty="0"/>
              <a:t> Android App Development </a:t>
            </a:r>
          </a:p>
          <a:p>
            <a:pPr lvl="1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www.lynda.com/Android-tutorials/Using-LinearLayout-containers/442863/456767-4.html</a:t>
            </a:r>
            <a:endParaRPr lang="en-US" b="1" dirty="0" smtClean="0"/>
          </a:p>
          <a:p>
            <a:pPr lvl="1"/>
            <a:endParaRPr lang="en-US" b="1" dirty="0"/>
          </a:p>
          <a:p>
            <a:r>
              <a:rPr lang="en-US" b="1" dirty="0" smtClean="0"/>
              <a:t>Android </a:t>
            </a:r>
            <a:r>
              <a:rPr lang="en-US" b="1" dirty="0"/>
              <a:t>Training - 4.6-Lay out screens with </a:t>
            </a:r>
            <a:r>
              <a:rPr lang="en-US" b="1" dirty="0" err="1"/>
              <a:t>RelativeLayout</a:t>
            </a:r>
            <a:r>
              <a:rPr lang="en-US" b="1" dirty="0"/>
              <a:t> Android App Development 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www.lynda.com/Android-tutorials/Using-RelativeLayout-containers/442863/456768-4.html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77" y="1141678"/>
            <a:ext cx="7231516" cy="48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0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2" y="116632"/>
            <a:ext cx="9847857" cy="65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Views</a:t>
            </a:r>
            <a:endParaRPr lang="en-US" dirty="0"/>
          </a:p>
        </p:txBody>
      </p:sp>
      <p:pic>
        <p:nvPicPr>
          <p:cNvPr id="4" name="irc_mi" descr="http://www.itcsolutions.eu/wp-content/uploads/2011/08/Part_of__Android_View_Hierarchy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007" y="1760791"/>
            <a:ext cx="5107985" cy="420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5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Setting </a:t>
            </a:r>
            <a:r>
              <a:rPr lang="en-NZ" dirty="0" err="1" smtClean="0"/>
              <a:t>android:layout_width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60814"/>
              </p:ext>
            </p:extLst>
          </p:nvPr>
        </p:nvGraphicFramePr>
        <p:xfrm>
          <a:off x="457200" y="1600200"/>
          <a:ext cx="82192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 err="1" smtClean="0"/>
                        <a:t>match_parent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Make the same width as the containing control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 err="1" smtClean="0"/>
                        <a:t>wrap_content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Make as wide as needed</a:t>
                      </a:r>
                      <a:r>
                        <a:rPr lang="en-NZ" sz="2400" baseline="0" dirty="0" smtClean="0"/>
                        <a:t> to contain the content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“25dp”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Make the control 25</a:t>
                      </a:r>
                      <a:r>
                        <a:rPr lang="en-NZ" sz="2400" baseline="0" dirty="0" smtClean="0"/>
                        <a:t> screen pixels wide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@</a:t>
                      </a:r>
                      <a:r>
                        <a:rPr lang="en-NZ" sz="2400" dirty="0" err="1" smtClean="0"/>
                        <a:t>dimen</a:t>
                      </a:r>
                      <a:r>
                        <a:rPr lang="en-NZ" sz="2400" dirty="0" smtClean="0"/>
                        <a:t>/</a:t>
                      </a:r>
                      <a:r>
                        <a:rPr lang="en-NZ" sz="2400" i="1" dirty="0" err="1" smtClean="0"/>
                        <a:t>some_resource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 smtClean="0"/>
                        <a:t>Se</a:t>
                      </a:r>
                      <a:r>
                        <a:rPr lang="en-NZ" sz="2400" baseline="0" dirty="0" smtClean="0"/>
                        <a:t>t the width to the value of this resource constant.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View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573225"/>
              </p:ext>
            </p:extLst>
          </p:nvPr>
        </p:nvGraphicFramePr>
        <p:xfrm>
          <a:off x="467544" y="1196757"/>
          <a:ext cx="8208912" cy="5332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Attribute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android:id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ID which uniquely identifies the view.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android:layout_width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width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android:layout_height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height of the layout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android:layout_marginTop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extra space on the top side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android:layout_marginBottom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extra space on the bottom side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android:layout_marginLeft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extra space on the left side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android:layout_marginRight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extra space on the right side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android:layout_gravity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specifies how child Views are positioned.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5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android:layout_weight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specifies how much of the extra space in the layout should be allocated to the View.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android:layout_x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specifies the x-coordinate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specifies the y-coordinate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android:layout_width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width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android:layout_width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width of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android:paddingLeft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left padding filled for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android:paddingRight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right padding filled for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android:paddingTop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is the top padding filled for the layout.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0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android:paddingBottom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This is the bottom padding filled for the layout.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0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Event Listeners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619129"/>
              </p:ext>
            </p:extLst>
          </p:nvPr>
        </p:nvGraphicFramePr>
        <p:xfrm>
          <a:off x="1259632" y="1556792"/>
          <a:ext cx="5579956" cy="452596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998">
                <a:tc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Attach state change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OnAttachStateChangeListener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Click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OnClickListener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Create of context menu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OnCreateContextMenuListener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Drag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OnDragListener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Focus change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OnFocusChangeListener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Generic motion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OnGenericMotionListener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Hover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OnHoverListener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Hardware key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OnKeyListener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Layout change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OnLayoutChangeListener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Long click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OnLongClickListener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996">
                <a:tc>
                  <a:txBody>
                    <a:bodyPr/>
                    <a:lstStyle/>
                    <a:p>
                      <a:r>
                        <a:rPr lang="en-US" sz="1200"/>
                        <a:t>Status bar visibility change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OnSystemUiVisibilityChangeListener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998">
                <a:tc>
                  <a:txBody>
                    <a:bodyPr/>
                    <a:lstStyle/>
                    <a:p>
                      <a:r>
                        <a:rPr lang="en-US" sz="1200"/>
                        <a:t>Touch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OnTouchListener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1999" marR="61999" marT="31000" marB="3100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Setting up the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Tools| AVD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74292"/>
            <a:ext cx="8137752" cy="49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3FB276-D215-4AB5-967E-2CC46956534C}"/>
</file>

<file path=customXml/itemProps2.xml><?xml version="1.0" encoding="utf-8"?>
<ds:datastoreItem xmlns:ds="http://schemas.openxmlformats.org/officeDocument/2006/customXml" ds:itemID="{2FBEFAE0-BE4F-4170-997E-0FB5982265AF}"/>
</file>

<file path=customXml/itemProps3.xml><?xml version="1.0" encoding="utf-8"?>
<ds:datastoreItem xmlns:ds="http://schemas.openxmlformats.org/officeDocument/2006/customXml" ds:itemID="{2DF76F9C-2BEA-4D2A-BF64-5C07D2D7811E}"/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428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Android Studio At home: L:\Applications\Android Studio\SeptUpdate run Android.exe and then androidsdk.exe  https://developer.android.com/studio/archive Download at home the same version as the lab not the latest version</vt:lpstr>
      <vt:lpstr>PowerPoint Presentation</vt:lpstr>
      <vt:lpstr>PowerPoint Presentation</vt:lpstr>
      <vt:lpstr>Views</vt:lpstr>
      <vt:lpstr>Setting android:layout_width</vt:lpstr>
      <vt:lpstr>View Attributes</vt:lpstr>
      <vt:lpstr>Event Listeners</vt:lpstr>
      <vt:lpstr>Setting up the emulator</vt:lpstr>
      <vt:lpstr>PowerPoint Presentation</vt:lpstr>
      <vt:lpstr>PowerPoint Presentation</vt:lpstr>
      <vt:lpstr>PowerPoint Presentation</vt:lpstr>
      <vt:lpstr>Now launch then  back to main and Run - takes a while</vt:lpstr>
      <vt:lpstr>Button Handlers</vt:lpstr>
      <vt:lpstr>Resources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Otago Polytechnic</dc:creator>
  <cp:lastModifiedBy>Dale Parsons</cp:lastModifiedBy>
  <cp:revision>27</cp:revision>
  <cp:lastPrinted>2015-06-02T05:11:33Z</cp:lastPrinted>
  <dcterms:created xsi:type="dcterms:W3CDTF">2015-05-27T23:45:49Z</dcterms:created>
  <dcterms:modified xsi:type="dcterms:W3CDTF">2019-10-28T22:05:08Z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