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notesSlides/notesSlide8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17"/>
  </p:notesMasterIdLst>
  <p:sldIdLst>
    <p:sldId id="257" r:id="rId2"/>
    <p:sldId id="285" r:id="rId3"/>
    <p:sldId id="286" r:id="rId4"/>
    <p:sldId id="287" r:id="rId5"/>
    <p:sldId id="288" r:id="rId6"/>
    <p:sldId id="264" r:id="rId7"/>
    <p:sldId id="265" r:id="rId8"/>
    <p:sldId id="263" r:id="rId9"/>
    <p:sldId id="289" r:id="rId10"/>
    <p:sldId id="277" r:id="rId11"/>
    <p:sldId id="278" r:id="rId12"/>
    <p:sldId id="290" r:id="rId13"/>
    <p:sldId id="292" r:id="rId14"/>
    <p:sldId id="291" r:id="rId15"/>
    <p:sldId id="293" r:id="rId16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24" autoAdjust="0"/>
  </p:normalViewPr>
  <p:slideViewPr>
    <p:cSldViewPr>
      <p:cViewPr varScale="1">
        <p:scale>
          <a:sx n="70" d="100"/>
          <a:sy n="70" d="100"/>
        </p:scale>
        <p:origin x="116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noProof="0" smtClean="0"/>
              <a:t>Click to edit Master text styles</a:t>
            </a:r>
          </a:p>
          <a:p>
            <a:pPr lvl="1"/>
            <a:r>
              <a:rPr lang="en-NZ" noProof="0" smtClean="0"/>
              <a:t>Second level</a:t>
            </a:r>
          </a:p>
          <a:p>
            <a:pPr lvl="2"/>
            <a:r>
              <a:rPr lang="en-NZ" noProof="0" smtClean="0"/>
              <a:t>Third level</a:t>
            </a:r>
          </a:p>
          <a:p>
            <a:pPr lvl="3"/>
            <a:r>
              <a:rPr lang="en-NZ" noProof="0" smtClean="0"/>
              <a:t>Fourth level</a:t>
            </a:r>
          </a:p>
          <a:p>
            <a:pPr lvl="4"/>
            <a:r>
              <a:rPr lang="en-NZ" noProof="0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0F64D236-BED8-415C-A48C-122B50B913C2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8794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4D236-BED8-415C-A48C-122B50B913C2}" type="slidenum">
              <a:rPr lang="en-NZ" smtClean="0"/>
              <a:pPr>
                <a:defRPr/>
              </a:pPr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7904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4D236-BED8-415C-A48C-122B50B913C2}" type="slidenum">
              <a:rPr lang="en-NZ" smtClean="0"/>
              <a:pPr>
                <a:defRPr/>
              </a:pPr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68601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buFont typeface="Arial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rPr>
              <a:t>Write the code and layouts for all your activities.</a:t>
            </a:r>
          </a:p>
          <a:p>
            <a:pPr lvl="0">
              <a:buFont typeface="Arial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rPr>
              <a:t>At the point in the code of Activity X where you wish to programmatically pass control to Activity Y:</a:t>
            </a:r>
          </a:p>
          <a:p>
            <a:pPr lvl="1">
              <a:buFont typeface="Arial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rPr>
              <a:t>Create the necessary intent with </a:t>
            </a:r>
            <a:r>
              <a:rPr lang="en-NZ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rPr>
              <a:t>new Intent(</a:t>
            </a:r>
            <a:r>
              <a:rPr lang="en-NZ" sz="12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rPr>
              <a:t>currentActivityInstance</a:t>
            </a:r>
            <a:r>
              <a:rPr lang="en-NZ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rPr>
              <a:t>, </a:t>
            </a:r>
            <a:r>
              <a:rPr lang="en-NZ" sz="1200" i="1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rPr>
              <a:t>targetActivityClass</a:t>
            </a:r>
            <a:r>
              <a:rPr lang="en-NZ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rPr>
              <a:t>)</a:t>
            </a:r>
            <a:endParaRPr lang="en-NZ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Arial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NZ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rPr>
              <a:t>Call the system method </a:t>
            </a:r>
            <a:r>
              <a:rPr lang="en-NZ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rPr>
              <a:t>startActivity</a:t>
            </a:r>
            <a:r>
              <a:rPr lang="en-NZ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rPr>
              <a:t>, passing that intent.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4D236-BED8-415C-A48C-122B50B913C2}" type="slidenum">
              <a:rPr lang="en-NZ" smtClean="0"/>
              <a:pPr>
                <a:defRPr/>
              </a:pPr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0274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NZ" dirty="0" smtClean="0"/>
              <a:t>We will be</a:t>
            </a:r>
            <a:r>
              <a:rPr lang="en-NZ" baseline="0" dirty="0" smtClean="0"/>
              <a:t> using the explicit form today to move between multiple activities (screens) in a single app.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NZ" baseline="0" dirty="0" smtClean="0"/>
              <a:t>We will look at the syntax of that in detail in just a minute.</a:t>
            </a:r>
            <a:endParaRPr lang="en-NZ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NZ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NZ" dirty="0" smtClean="0"/>
              <a:t>In</a:t>
            </a:r>
            <a:r>
              <a:rPr lang="en-NZ" baseline="0" dirty="0" smtClean="0"/>
              <a:t> the implicit constructor </a:t>
            </a:r>
            <a:r>
              <a:rPr lang="en-NZ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rPr>
              <a:t>action</a:t>
            </a:r>
            <a:r>
              <a:rPr lang="en-NZ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rPr>
              <a:t> is one of a set of constants defined in the Intent class, and </a:t>
            </a:r>
            <a:r>
              <a:rPr lang="en-NZ" sz="1200" i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rPr>
              <a:t>data</a:t>
            </a:r>
            <a:r>
              <a:rPr lang="en-NZ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rPr>
              <a:t> depends on what action you are calling.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NZ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NZ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rPr>
              <a:t>You create the appropriate</a:t>
            </a:r>
            <a:r>
              <a:rPr lang="en-NZ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rPr>
              <a:t> intent instance, and pass it to (in most cases)  the </a:t>
            </a:r>
            <a:r>
              <a:rPr lang="en-NZ" sz="1200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rPr>
              <a:t>startActivity</a:t>
            </a:r>
            <a:r>
              <a:rPr lang="en-NZ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rPr>
              <a:t> method.</a:t>
            </a:r>
            <a:endParaRPr lang="en-NZ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NZ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NZ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rPr>
              <a:t>For example, this button click handler, will, when the button is clicked, open the phone's browser and go to the indicated web site.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NZ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NZ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rPr>
              <a:t>There are a LARGE number of actions, each with particular data requirements. We won't cover them all in detail, but you will have relevant readings.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NZ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NZ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rPr>
              <a:t>However, we will look first at explicit intents, which allow us to move between Activities within a single application -- arguably the most important use of the facility.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NZ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Arial" charset="0"/>
            </a:endParaRPr>
          </a:p>
          <a:p>
            <a:pPr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4D236-BED8-415C-A48C-122B50B913C2}" type="slidenum">
              <a:rPr lang="en-NZ" smtClean="0"/>
              <a:pPr>
                <a:defRPr/>
              </a:pPr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4697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You get back a -1 if no value is found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4D236-BED8-415C-A48C-122B50B913C2}" type="slidenum">
              <a:rPr lang="en-NZ" smtClean="0"/>
              <a:pPr>
                <a:defRPr/>
              </a:pPr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4312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This discussion applies only to local registration with your application, not the system-wide registration we mentioned earlier for Services</a:t>
            </a:r>
            <a:r>
              <a:rPr lang="en-NZ" baseline="0" dirty="0" smtClean="0"/>
              <a:t> and Content Providers</a:t>
            </a:r>
          </a:p>
          <a:p>
            <a:pPr>
              <a:buFont typeface="Arial" pitchFamily="34" charset="0"/>
              <a:buChar char="•"/>
            </a:pPr>
            <a:r>
              <a:rPr lang="en-NZ" baseline="0" dirty="0" smtClean="0"/>
              <a:t>All activities must be “registered”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NZ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rPr>
              <a:t>This simply means that they must be entered as XML elements in the appropriate configuration file.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NZ" sz="1200" b="1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rPr>
              <a:t>If</a:t>
            </a:r>
            <a:r>
              <a:rPr lang="en-NZ" sz="1200" b="1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rPr>
              <a:t> you use the create Wizard, this is done for you automatically (it’s a good idea to check).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NZ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rPr>
              <a:t>If you create your own class, just do it by hand.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NZ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rPr>
              <a:t>Let’s look briefly at the manifest now.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NZ" sz="12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rPr>
              <a:t>We are talking about this file here…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NZ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Arial" charset="0"/>
            </a:endParaRPr>
          </a:p>
          <a:p>
            <a:pPr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4D236-BED8-415C-A48C-122B50B913C2}" type="slidenum">
              <a:rPr lang="en-NZ" smtClean="0"/>
              <a:pPr>
                <a:defRPr/>
              </a:pPr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4168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4D236-BED8-415C-A48C-122B50B913C2}" type="slidenum">
              <a:rPr lang="en-NZ" smtClean="0"/>
              <a:pPr>
                <a:defRPr/>
              </a:pPr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9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Different program</a:t>
            </a:r>
          </a:p>
          <a:p>
            <a:r>
              <a:rPr lang="en-NZ" dirty="0" smtClean="0"/>
              <a:t>3</a:t>
            </a:r>
            <a:r>
              <a:rPr lang="en-NZ" baseline="0" dirty="0" smtClean="0"/>
              <a:t> activities who starts?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4D236-BED8-415C-A48C-122B50B913C2}" type="slidenum">
              <a:rPr lang="en-NZ" smtClean="0"/>
              <a:pPr>
                <a:defRPr/>
              </a:pPr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90613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A28523-E0F7-4044-89A0-F242E8782D65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9C3A69-AC4D-475E-BEED-B73EFBB251A7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58478-D436-4801-A81C-C2F6A97EF4FE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D85A3-8444-451D-AE5E-FA5D3C0A9327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AB0817-5139-425A-AE15-C6203E7816B0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178D-A05A-428A-BAF9-183D58917CDA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864EFF-921C-4FD0-8B00-F66B57E04AE7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1A9C2-5C9D-4B46-808B-6A1408327A33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FDEF32-F19D-4761-B04A-96EFA9F21782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A4909C-509B-4A77-A499-B8BD03A97463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E727EE-4258-4283-9DBE-8B6EF1DF6674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897ED57-6697-4273-9E3F-B169012E37DF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Maths Quiz</a:t>
            </a:r>
            <a:endParaRPr lang="en-NZ" dirty="0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>
            <a:normAutofit/>
          </a:bodyPr>
          <a:lstStyle/>
          <a:p>
            <a:r>
              <a:rPr lang="en-NZ" dirty="0"/>
              <a:t>Activities and </a:t>
            </a:r>
            <a:r>
              <a:rPr lang="en-NZ" dirty="0" smtClean="0"/>
              <a:t>Intents</a:t>
            </a:r>
          </a:p>
          <a:p>
            <a:r>
              <a:rPr lang="en-NZ" smtClean="0"/>
              <a:t>JavaDocs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Registering Activities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0" y="2508920"/>
            <a:ext cx="8640960" cy="4876800"/>
          </a:xfrm>
        </p:spPr>
        <p:txBody>
          <a:bodyPr/>
          <a:lstStyle/>
          <a:p>
            <a:r>
              <a:rPr lang="en-NZ" dirty="0" smtClean="0"/>
              <a:t>For Activities within a single app</a:t>
            </a:r>
          </a:p>
          <a:p>
            <a:r>
              <a:rPr lang="en-NZ" dirty="0" smtClean="0"/>
              <a:t>Each Activity must be added to AndroidManifest.xml</a:t>
            </a:r>
          </a:p>
          <a:p>
            <a:r>
              <a:rPr lang="en-NZ" dirty="0" smtClean="0"/>
              <a:t>You should </a:t>
            </a:r>
            <a:r>
              <a:rPr lang="en-US" dirty="0" smtClean="0"/>
              <a:t>provide </a:t>
            </a:r>
            <a:r>
              <a:rPr lang="en-US" dirty="0"/>
              <a:t>navigation so the user can return to the logical parent screen in the app hierarchy by tapping the Up button in the </a:t>
            </a:r>
            <a:r>
              <a:rPr lang="en-US" dirty="0" smtClean="0"/>
              <a:t>title bar.</a:t>
            </a:r>
          </a:p>
          <a:p>
            <a:endParaRPr lang="en-NZ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4859287"/>
            <a:ext cx="9288016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FinalScore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:parentActivityName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hangingPunct="0"/>
            <a:r>
              <a:rPr lang="en-US" altLang="en-US" sz="2000" b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en-US" sz="20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34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AndroidManifest.xml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71" y="1340768"/>
            <a:ext cx="6925484" cy="5827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7111572" y="3462431"/>
            <a:ext cx="846286" cy="49793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33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347663"/>
            <a:ext cx="6286500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627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Java 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Manual approach:</a:t>
            </a:r>
          </a:p>
          <a:p>
            <a:pPr lvl="1"/>
            <a:r>
              <a:rPr lang="en-NZ" dirty="0" smtClean="0"/>
              <a:t>Type  /** and press enter  in the appropriate place above a method.</a:t>
            </a:r>
          </a:p>
          <a:p>
            <a:r>
              <a:rPr lang="en-NZ" dirty="0" smtClean="0"/>
              <a:t>For an plugin to give you skeletons like eclipse</a:t>
            </a:r>
          </a:p>
          <a:p>
            <a:pPr lvl="1"/>
            <a:r>
              <a:rPr lang="en-NZ" dirty="0" err="1" smtClean="0"/>
              <a:t>File|Settings|Plugins</a:t>
            </a:r>
            <a:endParaRPr lang="en-NZ" dirty="0" smtClean="0"/>
          </a:p>
          <a:p>
            <a:pPr lvl="2"/>
            <a:r>
              <a:rPr lang="en-NZ" dirty="0" smtClean="0"/>
              <a:t>- search for </a:t>
            </a:r>
            <a:r>
              <a:rPr lang="en-NZ" dirty="0" err="1" smtClean="0"/>
              <a:t>JavaDoc</a:t>
            </a:r>
            <a:r>
              <a:rPr lang="en-NZ" dirty="0" smtClean="0"/>
              <a:t> in repositories  </a:t>
            </a:r>
          </a:p>
          <a:p>
            <a:pPr marL="548640" lvl="2" indent="0">
              <a:buNone/>
            </a:pPr>
            <a:r>
              <a:rPr lang="en-NZ" dirty="0" smtClean="0"/>
              <a:t>Once installed right click in your class code and select generate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7637" t="51112" r="25785" b="22206"/>
          <a:stretch/>
        </p:blipFill>
        <p:spPr>
          <a:xfrm>
            <a:off x="4283968" y="4825008"/>
            <a:ext cx="324036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8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Tools| Generate Java Docs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2167" y="1600200"/>
            <a:ext cx="419966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9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developer.android.com/training/index.html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0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Create a Java Question 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000"/>
          <a:stretch/>
        </p:blipFill>
        <p:spPr>
          <a:xfrm>
            <a:off x="611560" y="1544608"/>
            <a:ext cx="7632848" cy="429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6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Convert an </a:t>
            </a:r>
            <a:r>
              <a:rPr lang="en-NZ" dirty="0" err="1" smtClean="0"/>
              <a:t>editText</a:t>
            </a:r>
            <a:r>
              <a:rPr lang="en-NZ" dirty="0" smtClean="0"/>
              <a:t> value to an 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000" dirty="0" err="1"/>
              <a:t>EditText</a:t>
            </a:r>
            <a:r>
              <a:rPr lang="en-US" sz="2000" dirty="0"/>
              <a:t> </a:t>
            </a:r>
            <a:r>
              <a:rPr lang="en-US" sz="2000" dirty="0" err="1"/>
              <a:t>etAnswer</a:t>
            </a:r>
            <a:r>
              <a:rPr lang="en-US" sz="2000" dirty="0"/>
              <a:t> = (</a:t>
            </a:r>
            <a:r>
              <a:rPr lang="en-US" sz="2000" dirty="0" err="1"/>
              <a:t>EditText</a:t>
            </a:r>
            <a:r>
              <a:rPr lang="en-US" sz="2000" dirty="0"/>
              <a:t>) </a:t>
            </a:r>
            <a:r>
              <a:rPr lang="en-US" sz="2000" dirty="0" err="1"/>
              <a:t>findViewById</a:t>
            </a:r>
            <a:r>
              <a:rPr lang="en-US" sz="2000" dirty="0"/>
              <a:t>(</a:t>
            </a:r>
            <a:r>
              <a:rPr lang="en-US" sz="2000" dirty="0" err="1"/>
              <a:t>R.id.editText</a:t>
            </a:r>
            <a:r>
              <a:rPr lang="en-US" sz="2000" dirty="0"/>
              <a:t>);</a:t>
            </a:r>
          </a:p>
          <a:p>
            <a:r>
              <a:rPr lang="en-US" sz="2000" dirty="0"/>
              <a:t>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answer = </a:t>
            </a:r>
            <a:r>
              <a:rPr lang="en-US" sz="2000" dirty="0" err="1"/>
              <a:t>Integer.parseInt</a:t>
            </a:r>
            <a:r>
              <a:rPr lang="en-US" sz="2000" dirty="0"/>
              <a:t>(</a:t>
            </a:r>
            <a:r>
              <a:rPr lang="en-US" sz="2000" dirty="0" err="1"/>
              <a:t>etAnswer.getText</a:t>
            </a:r>
            <a:r>
              <a:rPr lang="en-US" sz="2000" dirty="0"/>
              <a:t>().</a:t>
            </a:r>
            <a:r>
              <a:rPr lang="en-US" sz="2000" dirty="0" err="1"/>
              <a:t>toString</a:t>
            </a:r>
            <a:r>
              <a:rPr lang="en-US" sz="2000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66262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New Activity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000"/>
          <a:stretch/>
        </p:blipFill>
        <p:spPr>
          <a:xfrm>
            <a:off x="469708" y="1524000"/>
            <a:ext cx="9237659" cy="519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5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9852" y="332656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This is the title bar of the final screen: call it </a:t>
            </a:r>
            <a:r>
              <a:rPr lang="en-NZ" dirty="0" err="1" smtClean="0">
                <a:solidFill>
                  <a:srgbClr val="FF0000"/>
                </a:solidFill>
              </a:rPr>
              <a:t>FinalScore</a:t>
            </a:r>
            <a:r>
              <a:rPr lang="en-NZ" dirty="0" smtClean="0">
                <a:solidFill>
                  <a:srgbClr val="FF0000"/>
                </a:solidFill>
              </a:rPr>
              <a:t> or Results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387106"/>
            <a:ext cx="7056784" cy="530298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148064" y="1255986"/>
            <a:ext cx="72008" cy="152494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09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Activity Navigation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Use explicit Intents to navigate between multiple Activities within a single application.</a:t>
            </a:r>
          </a:p>
          <a:p>
            <a:pPr>
              <a:buNone/>
            </a:pPr>
            <a:endParaRPr lang="en-NZ" dirty="0" smtClean="0"/>
          </a:p>
          <a:p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Activity Navigation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NZ" dirty="0" smtClean="0"/>
              <a:t>Development process: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NZ" dirty="0" smtClean="0"/>
              <a:t>Write the Java code and XML layouts for all your Activities (one per screen).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NZ" dirty="0" smtClean="0"/>
              <a:t>At the point in the code of Activity X where you wish to programmatically pass control to Activity Y: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NZ" dirty="0" smtClean="0"/>
              <a:t>Create the necessary intent with: </a:t>
            </a:r>
          </a:p>
          <a:p>
            <a:pPr lvl="3">
              <a:spcBef>
                <a:spcPts val="1200"/>
              </a:spcBef>
              <a:spcAft>
                <a:spcPts val="1200"/>
              </a:spcAft>
              <a:buNone/>
            </a:pPr>
            <a:r>
              <a:rPr lang="en-NZ" dirty="0" smtClean="0"/>
              <a:t>new</a:t>
            </a:r>
            <a:r>
              <a:rPr lang="en-NZ" i="1" dirty="0" smtClean="0"/>
              <a:t> </a:t>
            </a:r>
            <a:r>
              <a:rPr lang="en-NZ" dirty="0" smtClean="0"/>
              <a:t>Intent</a:t>
            </a:r>
            <a:r>
              <a:rPr lang="en-NZ" i="1" dirty="0" smtClean="0"/>
              <a:t>(</a:t>
            </a:r>
            <a:r>
              <a:rPr lang="en-NZ" i="1" dirty="0" err="1" smtClean="0"/>
              <a:t>currentActivityInstance</a:t>
            </a:r>
            <a:r>
              <a:rPr lang="en-NZ" i="1" dirty="0" smtClean="0"/>
              <a:t>, </a:t>
            </a:r>
            <a:r>
              <a:rPr lang="en-NZ" i="1" dirty="0" err="1" smtClean="0"/>
              <a:t>targetActivityClass</a:t>
            </a:r>
            <a:r>
              <a:rPr lang="en-NZ" i="1" dirty="0" smtClean="0"/>
              <a:t>)</a:t>
            </a:r>
            <a:endParaRPr lang="en-NZ" dirty="0" smtClean="0"/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NZ" dirty="0" smtClean="0"/>
              <a:t>Call the system method </a:t>
            </a:r>
            <a:r>
              <a:rPr lang="en-NZ" dirty="0" err="1" smtClean="0"/>
              <a:t>startActivity</a:t>
            </a:r>
            <a:r>
              <a:rPr lang="en-NZ" dirty="0" smtClean="0"/>
              <a:t>, passing the intent.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NZ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Explicit Intent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Inside </a:t>
            </a:r>
            <a:r>
              <a:rPr lang="en-NZ" dirty="0" err="1" smtClean="0"/>
              <a:t>MainActivity</a:t>
            </a:r>
            <a:endParaRPr lang="en-NZ" dirty="0" smtClean="0"/>
          </a:p>
          <a:p>
            <a:r>
              <a:rPr lang="en-NZ" dirty="0" smtClean="0"/>
              <a:t>Making a new intent</a:t>
            </a:r>
          </a:p>
          <a:p>
            <a:r>
              <a:rPr lang="en-NZ" dirty="0" smtClean="0"/>
              <a:t>Passing data</a:t>
            </a:r>
            <a:endParaRPr lang="en-NZ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0661" y="3573016"/>
            <a:ext cx="990532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6804248" y="2780928"/>
            <a:ext cx="576064" cy="99587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Inside the Second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Get data back with </a:t>
            </a:r>
            <a:r>
              <a:rPr lang="en-NZ" dirty="0" err="1" smtClean="0"/>
              <a:t>getIntExtra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37520"/>
            <a:ext cx="9438814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3688" y="558924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/>
              <a:t>t</a:t>
            </a:r>
            <a:r>
              <a:rPr lang="en-NZ" dirty="0" err="1" smtClean="0"/>
              <a:t>v.setText</a:t>
            </a:r>
            <a:r>
              <a:rPr lang="en-NZ" dirty="0" smtClean="0"/>
              <a:t>(</a:t>
            </a:r>
            <a:r>
              <a:rPr lang="en-NZ" dirty="0" err="1" smtClean="0"/>
              <a:t>Integer.toString</a:t>
            </a:r>
            <a:r>
              <a:rPr lang="en-NZ" dirty="0" smtClean="0"/>
              <a:t>(score));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6625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19E6B9A30AEE4596B9377FBCE2DE87" ma:contentTypeVersion="7" ma:contentTypeDescription="Create a new document." ma:contentTypeScope="" ma:versionID="f626defc9f5a254c53fc7dc5e54dc240">
  <xsd:schema xmlns:xsd="http://www.w3.org/2001/XMLSchema" xmlns:xs="http://www.w3.org/2001/XMLSchema" xmlns:p="http://schemas.microsoft.com/office/2006/metadata/properties" xmlns:ns2="4ead3e30-d430-4bd6-8c58-30b78065e881" targetNamespace="http://schemas.microsoft.com/office/2006/metadata/properties" ma:root="true" ma:fieldsID="5526a8dd258971b812d8a9a6237f285e" ns2:_="">
    <xsd:import namespace="4ead3e30-d430-4bd6-8c58-30b78065e8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ad3e30-d430-4bd6-8c58-30b78065e8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770F2E-DCCE-48A6-A398-2188C0483F79}"/>
</file>

<file path=customXml/itemProps2.xml><?xml version="1.0" encoding="utf-8"?>
<ds:datastoreItem xmlns:ds="http://schemas.openxmlformats.org/officeDocument/2006/customXml" ds:itemID="{C4D15E2C-CF0A-4A1A-9A80-5422EF8DFEBC}"/>
</file>

<file path=customXml/itemProps3.xml><?xml version="1.0" encoding="utf-8"?>
<ds:datastoreItem xmlns:ds="http://schemas.openxmlformats.org/officeDocument/2006/customXml" ds:itemID="{7ECC6B3D-4859-459F-8804-041FA0682CDB}"/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3265</TotalTime>
  <Words>600</Words>
  <Application>Microsoft Office PowerPoint</Application>
  <PresentationFormat>On-screen Show (4:3)</PresentationFormat>
  <Paragraphs>77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Courier New</vt:lpstr>
      <vt:lpstr>Times New Roman</vt:lpstr>
      <vt:lpstr>Clarity</vt:lpstr>
      <vt:lpstr>Maths Quiz</vt:lpstr>
      <vt:lpstr>Create a Java Question class</vt:lpstr>
      <vt:lpstr>Convert an editText value to an integer</vt:lpstr>
      <vt:lpstr>New Activity</vt:lpstr>
      <vt:lpstr> </vt:lpstr>
      <vt:lpstr>Activity Navigation</vt:lpstr>
      <vt:lpstr>Activity Navigation</vt:lpstr>
      <vt:lpstr>Explicit Intent</vt:lpstr>
      <vt:lpstr>Inside the Second Activity</vt:lpstr>
      <vt:lpstr>Registering Activities</vt:lpstr>
      <vt:lpstr>AndroidManifest.xml</vt:lpstr>
      <vt:lpstr>PowerPoint Presentation</vt:lpstr>
      <vt:lpstr>Java Docs</vt:lpstr>
      <vt:lpstr>Tools| Generate Java Docs</vt:lpstr>
      <vt:lpstr>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</dc:creator>
  <cp:lastModifiedBy>Dale Parsons</cp:lastModifiedBy>
  <cp:revision>951</cp:revision>
  <dcterms:created xsi:type="dcterms:W3CDTF">1601-01-01T00:00:00Z</dcterms:created>
  <dcterms:modified xsi:type="dcterms:W3CDTF">2019-05-30T02:48:06Z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0x0101006619E6B9A30AEE4596B9377FBCE2DE87</vt:lpwstr>
  </property>
</Properties>
</file>