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  <p:sldId id="257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99EF-2A96-43DC-AE0B-1578C54EDF3C}" type="datetimeFigureOut">
              <a:rPr lang="en-NZ" smtClean="0"/>
              <a:t>14/11/2019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F23-5964-41C3-91A6-1F71C0E562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954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99EF-2A96-43DC-AE0B-1578C54EDF3C}" type="datetimeFigureOut">
              <a:rPr lang="en-NZ" smtClean="0"/>
              <a:t>14/11/2019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F23-5964-41C3-91A6-1F71C0E562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118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99EF-2A96-43DC-AE0B-1578C54EDF3C}" type="datetimeFigureOut">
              <a:rPr lang="en-NZ" smtClean="0"/>
              <a:t>14/11/2019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F23-5964-41C3-91A6-1F71C0E562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486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99EF-2A96-43DC-AE0B-1578C54EDF3C}" type="datetimeFigureOut">
              <a:rPr lang="en-NZ" smtClean="0"/>
              <a:t>14/11/2019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F23-5964-41C3-91A6-1F71C0E562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946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99EF-2A96-43DC-AE0B-1578C54EDF3C}" type="datetimeFigureOut">
              <a:rPr lang="en-NZ" smtClean="0"/>
              <a:t>14/11/2019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F23-5964-41C3-91A6-1F71C0E562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585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99EF-2A96-43DC-AE0B-1578C54EDF3C}" type="datetimeFigureOut">
              <a:rPr lang="en-NZ" smtClean="0"/>
              <a:t>14/11/2019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F23-5964-41C3-91A6-1F71C0E562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776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99EF-2A96-43DC-AE0B-1578C54EDF3C}" type="datetimeFigureOut">
              <a:rPr lang="en-NZ" smtClean="0"/>
              <a:t>14/11/2019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F23-5964-41C3-91A6-1F71C0E562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736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99EF-2A96-43DC-AE0B-1578C54EDF3C}" type="datetimeFigureOut">
              <a:rPr lang="en-NZ" smtClean="0"/>
              <a:t>14/11/2019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F23-5964-41C3-91A6-1F71C0E562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943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99EF-2A96-43DC-AE0B-1578C54EDF3C}" type="datetimeFigureOut">
              <a:rPr lang="en-NZ" smtClean="0"/>
              <a:t>14/11/2019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F23-5964-41C3-91A6-1F71C0E562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067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99EF-2A96-43DC-AE0B-1578C54EDF3C}" type="datetimeFigureOut">
              <a:rPr lang="en-NZ" smtClean="0"/>
              <a:t>14/11/2019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F23-5964-41C3-91A6-1F71C0E562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637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99EF-2A96-43DC-AE0B-1578C54EDF3C}" type="datetimeFigureOut">
              <a:rPr lang="en-NZ" smtClean="0"/>
              <a:t>14/11/2019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6F23-5964-41C3-91A6-1F71C0E562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956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99EF-2A96-43DC-AE0B-1578C54EDF3C}" type="datetimeFigureOut">
              <a:rPr lang="en-NZ" smtClean="0"/>
              <a:t>14/11/2019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86F23-5964-41C3-91A6-1F71C0E562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223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Unit Testing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Android studio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1436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Add dependencies</a:t>
            </a:r>
            <a:endParaRPr lang="en-NZ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800" b="34942"/>
          <a:stretch/>
        </p:blipFill>
        <p:spPr>
          <a:xfrm>
            <a:off x="1425340" y="1471352"/>
            <a:ext cx="9191805" cy="4763193"/>
          </a:xfrm>
          <a:prstGeom prst="rect">
            <a:avLst/>
          </a:prstGeom>
        </p:spPr>
      </p:pic>
      <p:sp>
        <p:nvSpPr>
          <p:cNvPr id="12" name="Left Arrow 11"/>
          <p:cNvSpPr/>
          <p:nvPr/>
        </p:nvSpPr>
        <p:spPr>
          <a:xfrm>
            <a:off x="3117273" y="4355869"/>
            <a:ext cx="1770611" cy="74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01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Paste into </a:t>
            </a:r>
            <a:r>
              <a:rPr lang="en-NZ" dirty="0" err="1"/>
              <a:t>build.gradle</a:t>
            </a:r>
            <a:r>
              <a:rPr lang="en-NZ" dirty="0"/>
              <a:t> (</a:t>
            </a:r>
            <a:r>
              <a:rPr lang="en-NZ" dirty="0" err="1"/>
              <a:t>Module:app</a:t>
            </a:r>
            <a:r>
              <a:rPr lang="en-NZ" dirty="0"/>
              <a:t>)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54665"/>
            <a:ext cx="9422772" cy="34932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// Required -- JUnit 4 framework</a:t>
            </a:r>
            <a:br>
              <a:rPr kumimoji="0" lang="en-NZ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NZ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testImplementation</a:t>
            </a:r>
            <a:r>
              <a:rPr kumimoji="0" lang="en-N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NZ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'junit:junit:4.12'</a:t>
            </a:r>
            <a:br>
              <a:rPr kumimoji="0" lang="en-NZ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NZ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// Optional -- </a:t>
            </a:r>
            <a:r>
              <a:rPr kumimoji="0" lang="en-NZ" altLang="en-US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Robolectric</a:t>
            </a:r>
            <a:r>
              <a:rPr kumimoji="0" lang="en-NZ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environment</a:t>
            </a:r>
            <a:br>
              <a:rPr kumimoji="0" lang="en-NZ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NZ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testImplementation</a:t>
            </a:r>
            <a:r>
              <a:rPr kumimoji="0" lang="en-N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NZ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'androidx.test:core:1.0.0'</a:t>
            </a:r>
            <a:br>
              <a:rPr kumimoji="0" lang="en-NZ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NZ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// Optional -- </a:t>
            </a:r>
            <a:r>
              <a:rPr kumimoji="0" lang="en-NZ" altLang="en-US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Mockito</a:t>
            </a:r>
            <a:r>
              <a:rPr kumimoji="0" lang="en-NZ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framework</a:t>
            </a:r>
            <a:br>
              <a:rPr kumimoji="0" lang="en-NZ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NZ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testImplementation</a:t>
            </a:r>
            <a:r>
              <a:rPr kumimoji="0" lang="en-NZ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NZ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'org.mockito:mockito-core:1.10.19'</a:t>
            </a:r>
            <a:br>
              <a:rPr kumimoji="0" lang="en-NZ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NZ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// NOTE: your application dependencies belong</a:t>
            </a:r>
            <a:br>
              <a:rPr kumimoji="0" lang="en-NZ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NZ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// in the individual module </a:t>
            </a:r>
            <a:r>
              <a:rPr kumimoji="0" lang="en-NZ" altLang="en-US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build.gradle</a:t>
            </a:r>
            <a:r>
              <a:rPr kumimoji="0" lang="en-NZ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files</a:t>
            </a:r>
            <a:r>
              <a:rPr kumimoji="0" lang="en-NZ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NZ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9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After pasting the dependencies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Remember to rebuild the project</a:t>
            </a:r>
          </a:p>
          <a:p>
            <a:r>
              <a:rPr lang="en-NZ" dirty="0" err="1" smtClean="0"/>
              <a:t>Project|rebuild</a:t>
            </a:r>
            <a:endParaRPr lang="en-NZ" dirty="0" smtClean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487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345" y="1465204"/>
            <a:ext cx="6543675" cy="51911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In the class you want to test, on the class name or any method name- right click</a:t>
            </a:r>
            <a:br>
              <a:rPr lang="en-NZ" dirty="0" smtClean="0"/>
            </a:br>
            <a:r>
              <a:rPr lang="en-NZ" dirty="0" smtClean="0"/>
              <a:t>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169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6111" t="11728" r="68264" b="-3292"/>
          <a:stretch/>
        </p:blipFill>
        <p:spPr>
          <a:xfrm>
            <a:off x="-2015067" y="228600"/>
            <a:ext cx="13843000" cy="94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Choose the second option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463" y="1825625"/>
            <a:ext cx="4205074" cy="43513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269014" y="3405352"/>
            <a:ext cx="1529255" cy="1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4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Tidy up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Rename each test method with the word Test at the end</a:t>
            </a:r>
          </a:p>
          <a:p>
            <a:r>
              <a:rPr lang="en-NZ" dirty="0" err="1" smtClean="0"/>
              <a:t>Eg</a:t>
            </a:r>
            <a:r>
              <a:rPr lang="en-NZ" dirty="0" smtClean="0"/>
              <a:t> </a:t>
            </a:r>
            <a:r>
              <a:rPr lang="en-NZ" dirty="0" err="1" smtClean="0"/>
              <a:t>toStringTest</a:t>
            </a:r>
            <a:r>
              <a:rPr lang="en-NZ" dirty="0" smtClean="0"/>
              <a:t>()</a:t>
            </a:r>
          </a:p>
          <a:p>
            <a:r>
              <a:rPr lang="en-NZ" dirty="0" smtClean="0"/>
              <a:t>Write your tests</a:t>
            </a:r>
          </a:p>
          <a:p>
            <a:r>
              <a:rPr lang="en-NZ" dirty="0" smtClean="0"/>
              <a:t>Right click and run the Test Class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225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19E6B9A30AEE4596B9377FBCE2DE87" ma:contentTypeVersion="7" ma:contentTypeDescription="Create a new document." ma:contentTypeScope="" ma:versionID="f626defc9f5a254c53fc7dc5e54dc240">
  <xsd:schema xmlns:xsd="http://www.w3.org/2001/XMLSchema" xmlns:xs="http://www.w3.org/2001/XMLSchema" xmlns:p="http://schemas.microsoft.com/office/2006/metadata/properties" xmlns:ns2="4ead3e30-d430-4bd6-8c58-30b78065e881" targetNamespace="http://schemas.microsoft.com/office/2006/metadata/properties" ma:root="true" ma:fieldsID="5526a8dd258971b812d8a9a6237f285e" ns2:_="">
    <xsd:import namespace="4ead3e30-d430-4bd6-8c58-30b78065e8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d3e30-d430-4bd6-8c58-30b78065e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DAB089-37E3-403C-A035-5D00AC12C336}"/>
</file>

<file path=customXml/itemProps2.xml><?xml version="1.0" encoding="utf-8"?>
<ds:datastoreItem xmlns:ds="http://schemas.openxmlformats.org/officeDocument/2006/customXml" ds:itemID="{B5BCA633-E32B-41B0-9592-1BC68FF18457}"/>
</file>

<file path=customXml/itemProps3.xml><?xml version="1.0" encoding="utf-8"?>
<ds:datastoreItem xmlns:ds="http://schemas.openxmlformats.org/officeDocument/2006/customXml" ds:itemID="{198FB2E7-CC50-434F-AB30-6E0356493A69}"/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76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Arial</vt:lpstr>
      <vt:lpstr>Calibri</vt:lpstr>
      <vt:lpstr>Calibri Light</vt:lpstr>
      <vt:lpstr>Courier New</vt:lpstr>
      <vt:lpstr>Times New Roman</vt:lpstr>
      <vt:lpstr>Office Theme</vt:lpstr>
      <vt:lpstr>Unit Testing</vt:lpstr>
      <vt:lpstr>Add dependencies</vt:lpstr>
      <vt:lpstr>Paste into build.gradle (Module:app) </vt:lpstr>
      <vt:lpstr>After pasting the dependencies</vt:lpstr>
      <vt:lpstr>In the class you want to test, on the class name or any method name- right click  </vt:lpstr>
      <vt:lpstr>PowerPoint Presentation</vt:lpstr>
      <vt:lpstr>Choose the second option</vt:lpstr>
      <vt:lpstr>Tidy up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Dale Parsons</dc:creator>
  <cp:lastModifiedBy>Dale Parsons</cp:lastModifiedBy>
  <cp:revision>6</cp:revision>
  <dcterms:created xsi:type="dcterms:W3CDTF">2019-06-11T21:05:51Z</dcterms:created>
  <dcterms:modified xsi:type="dcterms:W3CDTF">2019-11-14T02:08:27Z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0x0101006619E6B9A30AEE4596B9377FBCE2DE87</vt:lpwstr>
  </property>
</Properties>
</file>