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89" autoAdjust="0"/>
  </p:normalViewPr>
  <p:slideViewPr>
    <p:cSldViewPr>
      <p:cViewPr varScale="1">
        <p:scale>
          <a:sx n="47" d="100"/>
          <a:sy n="47" d="100"/>
        </p:scale>
        <p:origin x="183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2A71F5-9A24-4370-B2D4-03AE84B37557}" type="datetimeFigureOut">
              <a:rPr lang="en-US" smtClean="0"/>
              <a:t>6/2/2016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7CB372-82A2-461A-B633-966F1BD931C6}" type="slidenum">
              <a:rPr lang="en-US" smtClean="0"/>
              <a:t>‹#›</a:t>
            </a:fld>
            <a:endParaRPr lang="en-US"/>
          </a:p>
        </p:txBody>
      </p:sp>
    </p:spTree>
    <p:extLst>
      <p:ext uri="{BB962C8B-B14F-4D97-AF65-F5344CB8AC3E}">
        <p14:creationId xmlns:p14="http://schemas.microsoft.com/office/powerpoint/2010/main" val="174417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a:t>
            </a:r>
            <a:r>
              <a:rPr lang="en-NZ" baseline="0" dirty="0" smtClean="0"/>
              <a:t> the emulator camera is sufficient for development, but a real phone is more fun.</a:t>
            </a:r>
          </a:p>
          <a:p>
            <a:pPr>
              <a:buFont typeface="Arial" pitchFamily="34" charset="0"/>
              <a:buChar char="•"/>
            </a:pPr>
            <a:endParaRPr lang="en-NZ" baseline="0" dirty="0" smtClean="0"/>
          </a:p>
          <a:p>
            <a:pPr>
              <a:buFont typeface="Arial" pitchFamily="34" charset="0"/>
              <a:buChar char="•"/>
            </a:pPr>
            <a:r>
              <a:rPr lang="en-NZ" baseline="0" dirty="0" smtClean="0"/>
              <a:t>You can use the phone as the device AS runs your code on. You still have access to the debugger, </a:t>
            </a:r>
            <a:r>
              <a:rPr lang="en-NZ" baseline="0" dirty="0" err="1" smtClean="0"/>
              <a:t>logcat</a:t>
            </a:r>
            <a:r>
              <a:rPr lang="en-NZ" baseline="0" dirty="0" smtClean="0"/>
              <a:t>, etc., the thing just runs on the phone instead of on the emulator.</a:t>
            </a:r>
          </a:p>
          <a:p>
            <a:pPr>
              <a:buFont typeface="Arial" pitchFamily="34" charset="0"/>
              <a:buChar char="•"/>
            </a:pPr>
            <a:endParaRPr lang="en-NZ" baseline="0" dirty="0" smtClean="0"/>
          </a:p>
          <a:p>
            <a:pPr>
              <a:buFont typeface="Arial" pitchFamily="34" charset="0"/>
              <a:buChar char="•"/>
            </a:pPr>
            <a:r>
              <a:rPr lang="en-NZ" baseline="0" dirty="0" smtClean="0"/>
              <a:t>You can also use the phone by installing your app on it and running it just as normal for any app. To do this, you have to compile your project to an installable form.</a:t>
            </a:r>
          </a:p>
          <a:p>
            <a:pPr>
              <a:buFont typeface="Arial" pitchFamily="34" charset="0"/>
              <a:buChar char="•"/>
            </a:pPr>
            <a:endParaRPr lang="en-NZ" baseline="0" dirty="0" smtClean="0"/>
          </a:p>
          <a:p>
            <a:pPr>
              <a:buFont typeface="Arial" pitchFamily="34" charset="0"/>
              <a:buChar char="•"/>
            </a:pPr>
            <a:r>
              <a:rPr lang="en-NZ" baseline="0" dirty="0" smtClean="0"/>
              <a:t>We’ll go through the first process; the second will be left as part of the practical (but if people have trouble with it, we can go through it together in class next week.)</a:t>
            </a:r>
          </a:p>
          <a:p>
            <a:pPr>
              <a:buFont typeface="Arial" pitchFamily="34" charset="0"/>
              <a:buChar char="•"/>
            </a:pPr>
            <a:endParaRPr lang="en-NZ" baseline="0" dirty="0" smtClean="0"/>
          </a:p>
          <a:p>
            <a:pPr>
              <a:buFont typeface="Arial" pitchFamily="34" charset="0"/>
              <a:buChar char="•"/>
            </a:pPr>
            <a:r>
              <a:rPr lang="en-NZ" baseline="0" dirty="0" smtClean="0"/>
              <a:t>Note that some people report problems with getting the phone to appear that can be resolved by turning USB debugging off and turning it back on again with the phone connected.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9541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a:t>
            </a:r>
            <a:r>
              <a:rPr lang="en-NZ" baseline="0" dirty="0" smtClean="0"/>
              <a:t> applies to the Galaxy S3 running 4.3.</a:t>
            </a:r>
          </a:p>
          <a:p>
            <a:pPr>
              <a:buFont typeface="Arial" pitchFamily="34" charset="0"/>
              <a:buChar char="•"/>
            </a:pPr>
            <a:endParaRPr lang="en-NZ" baseline="0" dirty="0" smtClean="0"/>
          </a:p>
          <a:p>
            <a:pPr>
              <a:buFont typeface="Arial" pitchFamily="34" charset="0"/>
              <a:buChar char="•"/>
            </a:pPr>
            <a:r>
              <a:rPr lang="en-NZ" baseline="0" dirty="0" smtClean="0"/>
              <a:t>Different versions have the Settings arranged differently, so you may have to hunt around for the Build Number..</a:t>
            </a:r>
          </a:p>
          <a:p>
            <a:pPr>
              <a:buFont typeface="Arial" pitchFamily="34" charset="0"/>
              <a:buChar char="•"/>
            </a:pPr>
            <a:endParaRPr lang="en-NZ" baseline="0" dirty="0" smtClean="0"/>
          </a:p>
          <a:p>
            <a:pPr>
              <a:buFont typeface="Arial" pitchFamily="34" charset="0"/>
              <a:buChar char="•"/>
            </a:pPr>
            <a:r>
              <a:rPr lang="en-NZ" baseline="0" dirty="0" smtClean="0"/>
              <a:t>Developer Options is now available in Settings-&gt;More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3745395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NZ" dirty="0" smtClean="0"/>
              <a:t>Turn on USB Debugging...</a:t>
            </a:r>
          </a:p>
          <a:p>
            <a:r>
              <a:rPr lang="en-NZ" dirty="0" smtClean="0"/>
              <a:t>Settings-&gt;More-&gt;Developer</a:t>
            </a:r>
            <a:r>
              <a:rPr lang="en-NZ" baseline="0" dirty="0" smtClean="0"/>
              <a:t> Options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167975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docs say this is required.</a:t>
            </a:r>
          </a:p>
          <a:p>
            <a:pPr>
              <a:buFont typeface="Arial" pitchFamily="34" charset="0"/>
              <a:buChar char="•"/>
            </a:pPr>
            <a:r>
              <a:rPr lang="en-NZ" dirty="0" smtClean="0"/>
              <a:t>I’ve actually run on the phone without it, but it’s worth being aware of.</a:t>
            </a:r>
          </a:p>
          <a:p>
            <a:pPr>
              <a:buFont typeface="Arial" pitchFamily="34" charset="0"/>
              <a:buChar char="•"/>
            </a:pPr>
            <a:r>
              <a:rPr lang="en-NZ" dirty="0" smtClean="0"/>
              <a:t>In fact,</a:t>
            </a:r>
            <a:r>
              <a:rPr lang="en-NZ" baseline="0" dirty="0" smtClean="0"/>
              <a:t> you should read this whole module to learn more about using AS with a real device.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383654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is set up nicely for this.</a:t>
            </a:r>
          </a:p>
          <a:p>
            <a:pPr>
              <a:buFont typeface="Arial" pitchFamily="34" charset="0"/>
              <a:buChar char="•"/>
            </a:pPr>
            <a:r>
              <a:rPr lang="en-NZ" dirty="0" smtClean="0"/>
              <a:t>Basically all you</a:t>
            </a:r>
            <a:r>
              <a:rPr lang="en-NZ" baseline="0" dirty="0" smtClean="0"/>
              <a:t> do is select the appropriate menu item and provide a path and password for a </a:t>
            </a:r>
            <a:r>
              <a:rPr lang="en-NZ" baseline="0" dirty="0" err="1" smtClean="0"/>
              <a:t>keystore</a:t>
            </a:r>
            <a:r>
              <a:rPr lang="en-NZ" baseline="0" dirty="0" smtClean="0"/>
              <a:t> file.</a:t>
            </a:r>
          </a:p>
          <a:p>
            <a:pPr>
              <a:buFont typeface="Arial" pitchFamily="34" charset="0"/>
              <a:buChar char="•"/>
            </a:pPr>
            <a:r>
              <a:rPr lang="en-NZ" baseline="0" dirty="0" smtClean="0"/>
              <a:t>It does all the rest.</a:t>
            </a:r>
            <a:endParaRPr lang="en-NZ" dirty="0" smtClean="0"/>
          </a:p>
          <a:p>
            <a:pPr>
              <a:buFont typeface="Arial" pitchFamily="34" charset="0"/>
              <a:buChar char="•"/>
            </a:pPr>
            <a:endParaRPr lang="en-NZ" dirty="0" smtClean="0"/>
          </a:p>
          <a:p>
            <a:pPr>
              <a:buFont typeface="Arial" pitchFamily="34" charset="0"/>
              <a:buChar char="•"/>
            </a:pPr>
            <a:endParaRPr lang="en-NZ" dirty="0" smtClean="0"/>
          </a:p>
          <a:p>
            <a:pPr>
              <a:buFont typeface="Arial" pitchFamily="34" charset="0"/>
              <a:buChar char="•"/>
            </a:pPr>
            <a:r>
              <a:rPr lang="en-NZ" dirty="0" smtClean="0"/>
              <a:t>No difference between an app installed this way and one that comes from Play Store.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311845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8186E4-C830-491A-98EA-8E86A2D6AB6A}"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23412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8186E4-C830-491A-98EA-8E86A2D6AB6A}"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252281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8186E4-C830-491A-98EA-8E86A2D6AB6A}"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397105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8186E4-C830-491A-98EA-8E86A2D6AB6A}"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293391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8186E4-C830-491A-98EA-8E86A2D6AB6A}"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189050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8186E4-C830-491A-98EA-8E86A2D6AB6A}"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31275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8186E4-C830-491A-98EA-8E86A2D6AB6A}"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377663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8186E4-C830-491A-98EA-8E86A2D6AB6A}"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239085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186E4-C830-491A-98EA-8E86A2D6AB6A}"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227521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8186E4-C830-491A-98EA-8E86A2D6AB6A}"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337339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8186E4-C830-491A-98EA-8E86A2D6AB6A}"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77CC64-3525-4A55-9942-B1522EEC56F6}" type="slidenum">
              <a:rPr lang="en-US" smtClean="0"/>
              <a:t>‹#›</a:t>
            </a:fld>
            <a:endParaRPr lang="en-US"/>
          </a:p>
        </p:txBody>
      </p:sp>
    </p:spTree>
    <p:extLst>
      <p:ext uri="{BB962C8B-B14F-4D97-AF65-F5344CB8AC3E}">
        <p14:creationId xmlns:p14="http://schemas.microsoft.com/office/powerpoint/2010/main" val="7451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186E4-C830-491A-98EA-8E86A2D6AB6A}" type="datetimeFigureOut">
              <a:rPr lang="en-US" smtClean="0"/>
              <a:t>6/2/2016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7CC64-3525-4A55-9942-B1522EEC56F6}" type="slidenum">
              <a:rPr lang="en-US" smtClean="0"/>
              <a:t>‹#›</a:t>
            </a:fld>
            <a:endParaRPr lang="en-US"/>
          </a:p>
        </p:txBody>
      </p:sp>
    </p:spTree>
    <p:extLst>
      <p:ext uri="{BB962C8B-B14F-4D97-AF65-F5344CB8AC3E}">
        <p14:creationId xmlns:p14="http://schemas.microsoft.com/office/powerpoint/2010/main" val="3303074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Using a real phone</a:t>
            </a:r>
            <a:endParaRPr lang="en-US" dirty="0"/>
          </a:p>
        </p:txBody>
      </p:sp>
      <p:sp>
        <p:nvSpPr>
          <p:cNvPr id="3" name="Subtitle 2"/>
          <p:cNvSpPr>
            <a:spLocks noGrp="1"/>
          </p:cNvSpPr>
          <p:nvPr>
            <p:ph type="subTitle" idx="1"/>
          </p:nvPr>
        </p:nvSpPr>
        <p:spPr/>
        <p:txBody>
          <a:bodyPr/>
          <a:lstStyle/>
          <a:p>
            <a:r>
              <a:rPr lang="en-NZ" dirty="0" smtClean="0"/>
              <a:t>Instead of the slow emulator</a:t>
            </a:r>
            <a:endParaRPr lang="en-US" dirty="0"/>
          </a:p>
        </p:txBody>
      </p:sp>
    </p:spTree>
    <p:extLst>
      <p:ext uri="{BB962C8B-B14F-4D97-AF65-F5344CB8AC3E}">
        <p14:creationId xmlns:p14="http://schemas.microsoft.com/office/powerpoint/2010/main" val="140877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Using the phone with AS:</a:t>
            </a:r>
          </a:p>
          <a:p>
            <a:pPr marL="514350" indent="-514350">
              <a:buFont typeface="+mj-lt"/>
              <a:buAutoNum type="arabicPeriod"/>
            </a:pPr>
            <a:r>
              <a:rPr lang="en-NZ" dirty="0"/>
              <a:t>Install drivers if necessary (a selection of drivers are available on L: drive)</a:t>
            </a:r>
          </a:p>
          <a:p>
            <a:pPr marL="514350" indent="-514350">
              <a:buFont typeface="+mj-lt"/>
              <a:buAutoNum type="arabicPeriod"/>
            </a:pPr>
            <a:r>
              <a:rPr lang="en-NZ" dirty="0" smtClean="0"/>
              <a:t>Connect </a:t>
            </a:r>
            <a:r>
              <a:rPr lang="en-NZ" dirty="0"/>
              <a:t>phone to computer via USB</a:t>
            </a:r>
          </a:p>
          <a:p>
            <a:pPr marL="514350" indent="-514350">
              <a:buFont typeface="+mj-lt"/>
              <a:buAutoNum type="arabicPeriod"/>
            </a:pPr>
            <a:r>
              <a:rPr lang="en-NZ" dirty="0" smtClean="0"/>
              <a:t>Reveal the Developer Options menu item</a:t>
            </a:r>
          </a:p>
          <a:p>
            <a:pPr marL="514350" indent="-514350">
              <a:buFont typeface="+mj-lt"/>
              <a:buAutoNum type="arabicPeriod"/>
            </a:pPr>
            <a:r>
              <a:rPr lang="en-NZ" dirty="0" smtClean="0"/>
              <a:t>Enable Developer Options -&gt; USB Debugging. Must be done for each computer.</a:t>
            </a:r>
          </a:p>
          <a:p>
            <a:pPr marL="514350" indent="-514350">
              <a:buFont typeface="+mj-lt"/>
              <a:buAutoNum type="arabicPeriod"/>
            </a:pPr>
            <a:r>
              <a:rPr lang="en-NZ" dirty="0" smtClean="0"/>
              <a:t>Phone appears in run list and Android Device Monitor window. (If device is “unauthorised”, turn USB Debugging off and then on again.)</a:t>
            </a:r>
            <a:endParaRPr lang="en-NZ" dirty="0"/>
          </a:p>
        </p:txBody>
      </p:sp>
    </p:spTree>
    <p:extLst>
      <p:ext uri="{BB962C8B-B14F-4D97-AF65-F5344CB8AC3E}">
        <p14:creationId xmlns:p14="http://schemas.microsoft.com/office/powerpoint/2010/main" val="62267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sp>
        <p:nvSpPr>
          <p:cNvPr id="3" name="Content Placeholder 2"/>
          <p:cNvSpPr>
            <a:spLocks noGrp="1"/>
          </p:cNvSpPr>
          <p:nvPr>
            <p:ph idx="1"/>
          </p:nvPr>
        </p:nvSpPr>
        <p:spPr/>
        <p:txBody>
          <a:bodyPr/>
          <a:lstStyle/>
          <a:p>
            <a:pPr marL="514350" indent="-514350"/>
            <a:r>
              <a:rPr lang="en-NZ" dirty="0" smtClean="0"/>
              <a:t>Reveal the Developer Options menu item</a:t>
            </a:r>
          </a:p>
          <a:p>
            <a:pPr marL="788670" lvl="1" indent="-514350"/>
            <a:r>
              <a:rPr lang="en-NZ" dirty="0" smtClean="0"/>
              <a:t>Settings-&gt;More-&gt;About Device</a:t>
            </a:r>
          </a:p>
          <a:p>
            <a:pPr marL="788670" lvl="1" indent="-514350"/>
            <a:r>
              <a:rPr lang="en-NZ" dirty="0" smtClean="0"/>
              <a:t>Scroll down to Build Number</a:t>
            </a:r>
          </a:p>
          <a:p>
            <a:pPr marL="788670" lvl="1" indent="-514350"/>
            <a:r>
              <a:rPr lang="en-NZ" dirty="0" smtClean="0"/>
              <a:t>Tap Build Number seven times (this is not a joke)</a:t>
            </a:r>
          </a:p>
        </p:txBody>
      </p:sp>
      <p:pic>
        <p:nvPicPr>
          <p:cNvPr id="5122" name="Picture 2"/>
          <p:cNvPicPr>
            <a:picLocks noChangeAspect="1" noChangeArrowheads="1"/>
          </p:cNvPicPr>
          <p:nvPr/>
        </p:nvPicPr>
        <p:blipFill>
          <a:blip r:embed="rId3" cstate="print"/>
          <a:srcRect/>
          <a:stretch>
            <a:fillRect/>
          </a:stretch>
        </p:blipFill>
        <p:spPr bwMode="auto">
          <a:xfrm>
            <a:off x="683568" y="5325804"/>
            <a:ext cx="4132510" cy="1127532"/>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690563" y="3617193"/>
            <a:ext cx="7762875" cy="1323975"/>
          </a:xfrm>
          <a:prstGeom prst="rect">
            <a:avLst/>
          </a:prstGeom>
          <a:noFill/>
          <a:ln w="9525">
            <a:noFill/>
            <a:miter lim="800000"/>
            <a:headEnd/>
            <a:tailEnd/>
          </a:ln>
        </p:spPr>
      </p:pic>
    </p:spTree>
    <p:extLst>
      <p:ext uri="{BB962C8B-B14F-4D97-AF65-F5344CB8AC3E}">
        <p14:creationId xmlns:p14="http://schemas.microsoft.com/office/powerpoint/2010/main" val="40704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pic>
        <p:nvPicPr>
          <p:cNvPr id="1026" name="Picture 2" descr="C:\Users\phaden\Desktop\Screenshot_2015-04-21-09-44-28.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3299073" y="1600200"/>
            <a:ext cx="2545854" cy="4525963"/>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4" cstate="print"/>
          <a:srcRect/>
          <a:stretch>
            <a:fillRect/>
          </a:stretch>
        </p:blipFill>
        <p:spPr bwMode="auto">
          <a:xfrm>
            <a:off x="467544" y="1628800"/>
            <a:ext cx="2736304" cy="4864540"/>
          </a:xfrm>
          <a:prstGeom prst="rect">
            <a:avLst/>
          </a:prstGeom>
          <a:noFill/>
          <a:ln w="9525">
            <a:noFill/>
            <a:miter lim="800000"/>
            <a:headEnd/>
            <a:tailEnd/>
          </a:ln>
          <a:effectLst/>
        </p:spPr>
      </p:pic>
      <p:pic>
        <p:nvPicPr>
          <p:cNvPr id="1028" name="Picture 4" descr="C:\Users\phaden\Desktop\Screenshot_2015-04-21-10-37-4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47709" y="1607319"/>
            <a:ext cx="2743875" cy="48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12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real phone with AS</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Technical note:</a:t>
            </a:r>
          </a:p>
          <a:p>
            <a:endParaRPr lang="en-NZ" dirty="0" smtClean="0"/>
          </a:p>
          <a:p>
            <a:endParaRPr lang="en-NZ" dirty="0" smtClean="0"/>
          </a:p>
          <a:p>
            <a:endParaRPr lang="en-NZ" dirty="0" smtClean="0"/>
          </a:p>
          <a:p>
            <a:endParaRPr lang="en-NZ" dirty="0" smtClean="0"/>
          </a:p>
          <a:p>
            <a:endParaRPr lang="en-NZ" dirty="0" smtClean="0"/>
          </a:p>
          <a:p>
            <a:endParaRPr lang="en-NZ" dirty="0" smtClean="0"/>
          </a:p>
          <a:p>
            <a:endParaRPr lang="en-NZ" dirty="0" smtClean="0"/>
          </a:p>
          <a:p>
            <a:r>
              <a:rPr lang="en-NZ" dirty="0" smtClean="0"/>
              <a:t>http://developer.android.com/tools/device.html</a:t>
            </a:r>
          </a:p>
          <a:p>
            <a:endParaRPr lang="en-NZ" dirty="0"/>
          </a:p>
        </p:txBody>
      </p:sp>
      <p:pic>
        <p:nvPicPr>
          <p:cNvPr id="6147" name="Picture 3"/>
          <p:cNvPicPr>
            <a:picLocks noChangeAspect="1" noChangeArrowheads="1"/>
          </p:cNvPicPr>
          <p:nvPr/>
        </p:nvPicPr>
        <p:blipFill>
          <a:blip r:embed="rId3" cstate="print"/>
          <a:srcRect/>
          <a:stretch>
            <a:fillRect/>
          </a:stretch>
        </p:blipFill>
        <p:spPr bwMode="auto">
          <a:xfrm>
            <a:off x="422275" y="2325092"/>
            <a:ext cx="8299450" cy="2832100"/>
          </a:xfrm>
          <a:prstGeom prst="rect">
            <a:avLst/>
          </a:prstGeom>
          <a:noFill/>
          <a:ln w="9525">
            <a:noFill/>
            <a:miter lim="800000"/>
            <a:headEnd/>
            <a:tailEnd/>
          </a:ln>
        </p:spPr>
      </p:pic>
    </p:spTree>
    <p:extLst>
      <p:ext uri="{BB962C8B-B14F-4D97-AF65-F5344CB8AC3E}">
        <p14:creationId xmlns:p14="http://schemas.microsoft.com/office/powerpoint/2010/main" val="81032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Deploying to a real device</a:t>
            </a:r>
            <a:endParaRPr lang="en-NZ" dirty="0"/>
          </a:p>
        </p:txBody>
      </p:sp>
      <p:sp>
        <p:nvSpPr>
          <p:cNvPr id="3" name="Content Placeholder 2"/>
          <p:cNvSpPr>
            <a:spLocks noGrp="1"/>
          </p:cNvSpPr>
          <p:nvPr>
            <p:ph idx="1"/>
          </p:nvPr>
        </p:nvSpPr>
        <p:spPr/>
        <p:txBody>
          <a:bodyPr/>
          <a:lstStyle/>
          <a:p>
            <a:r>
              <a:rPr lang="en-NZ" dirty="0" smtClean="0"/>
              <a:t>Generate a signed .</a:t>
            </a:r>
            <a:r>
              <a:rPr lang="en-NZ" dirty="0" err="1" smtClean="0"/>
              <a:t>apk</a:t>
            </a:r>
            <a:r>
              <a:rPr lang="en-NZ" dirty="0" smtClean="0"/>
              <a:t> (see docs)</a:t>
            </a:r>
          </a:p>
          <a:p>
            <a:r>
              <a:rPr lang="en-NZ" dirty="0" smtClean="0"/>
              <a:t>Email it to the user</a:t>
            </a:r>
          </a:p>
          <a:p>
            <a:r>
              <a:rPr lang="en-NZ" dirty="0" smtClean="0"/>
              <a:t>When the user opens the email attachment, they will be prompted to install.</a:t>
            </a:r>
          </a:p>
          <a:p>
            <a:r>
              <a:rPr lang="en-NZ" dirty="0" smtClean="0"/>
              <a:t>After installation, the app works as normal.</a:t>
            </a:r>
          </a:p>
          <a:p>
            <a:endParaRPr lang="en-NZ" dirty="0" smtClean="0"/>
          </a:p>
          <a:p>
            <a:r>
              <a:rPr lang="en-NZ" sz="2400" dirty="0" smtClean="0"/>
              <a:t>developer.android.com/tools/publishing/app-signing.html</a:t>
            </a:r>
            <a:endParaRPr lang="en-NZ" sz="2400" dirty="0"/>
          </a:p>
        </p:txBody>
      </p:sp>
    </p:spTree>
    <p:extLst>
      <p:ext uri="{BB962C8B-B14F-4D97-AF65-F5344CB8AC3E}">
        <p14:creationId xmlns:p14="http://schemas.microsoft.com/office/powerpoint/2010/main" val="181854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19E6B9A30AEE4596B9377FBCE2DE87" ma:contentTypeVersion="7" ma:contentTypeDescription="Create a new document." ma:contentTypeScope="" ma:versionID="f626defc9f5a254c53fc7dc5e54dc240">
  <xsd:schema xmlns:xsd="http://www.w3.org/2001/XMLSchema" xmlns:xs="http://www.w3.org/2001/XMLSchema" xmlns:p="http://schemas.microsoft.com/office/2006/metadata/properties" xmlns:ns2="4ead3e30-d430-4bd6-8c58-30b78065e881" targetNamespace="http://schemas.microsoft.com/office/2006/metadata/properties" ma:root="true" ma:fieldsID="5526a8dd258971b812d8a9a6237f285e" ns2:_="">
    <xsd:import namespace="4ead3e30-d430-4bd6-8c58-30b78065e8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d3e30-d430-4bd6-8c58-30b78065e8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8063C3-B56F-4638-9D69-BC6CF084BFBB}"/>
</file>

<file path=customXml/itemProps2.xml><?xml version="1.0" encoding="utf-8"?>
<ds:datastoreItem xmlns:ds="http://schemas.openxmlformats.org/officeDocument/2006/customXml" ds:itemID="{842D1978-5C4C-43EF-B38F-1F4D51FE539A}"/>
</file>

<file path=customXml/itemProps3.xml><?xml version="1.0" encoding="utf-8"?>
<ds:datastoreItem xmlns:ds="http://schemas.openxmlformats.org/officeDocument/2006/customXml" ds:itemID="{ED6EA982-A930-406E-B4CD-3234AF50CCE1}"/>
</file>

<file path=docProps/app.xml><?xml version="1.0" encoding="utf-8"?>
<Properties xmlns="http://schemas.openxmlformats.org/officeDocument/2006/extended-properties" xmlns:vt="http://schemas.openxmlformats.org/officeDocument/2006/docPropsVTypes">
  <Template/>
  <TotalTime>17</TotalTime>
  <Words>497</Words>
  <Application>Microsoft Office PowerPoint</Application>
  <PresentationFormat>On-screen Show (4:3)</PresentationFormat>
  <Paragraphs>62</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Using a real phone</vt:lpstr>
      <vt:lpstr>Using a real phone with AS</vt:lpstr>
      <vt:lpstr>Using a real phone with AS</vt:lpstr>
      <vt:lpstr>Using a real phone with AS</vt:lpstr>
      <vt:lpstr>Using a real phone with AS</vt:lpstr>
      <vt:lpstr>Deploying to a real device</vt:lpstr>
    </vt:vector>
  </TitlesOfParts>
  <Company>Otago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real phone</dc:title>
  <dc:creator>Otago Polytechnic</dc:creator>
  <cp:lastModifiedBy>Dale Parsons</cp:lastModifiedBy>
  <cp:revision>3</cp:revision>
  <dcterms:created xsi:type="dcterms:W3CDTF">2015-06-04T06:00:19Z</dcterms:created>
  <dcterms:modified xsi:type="dcterms:W3CDTF">2016-06-02T02:26:24Z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0x0101006619E6B9A30AEE4596B9377FBCE2DE87</vt:lpwstr>
  </property>
</Properties>
</file>