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  <p:sldId id="257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60F503-837B-44F9-9ECF-7FDB4FE97D0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86EC7A-9BD8-491C-9F12-A0CFDAD1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2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0F503-837B-44F9-9ECF-7FDB4FE97D0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6EC7A-9BD8-491C-9F12-A0CFDAD1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3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0F503-837B-44F9-9ECF-7FDB4FE97D0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6EC7A-9BD8-491C-9F12-A0CFDAD1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1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204" y="1124744"/>
            <a:ext cx="10972800" cy="557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0F503-837B-44F9-9ECF-7FDB4FE97D0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6EC7A-9BD8-491C-9F12-A0CFDAD1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7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0F503-837B-44F9-9ECF-7FDB4FE97D0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6EC7A-9BD8-491C-9F12-A0CFDAD1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6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0F503-837B-44F9-9ECF-7FDB4FE97D0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6EC7A-9BD8-491C-9F12-A0CFDAD1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7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0F503-837B-44F9-9ECF-7FDB4FE97D0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6EC7A-9BD8-491C-9F12-A0CFDAD1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3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0F503-837B-44F9-9ECF-7FDB4FE97D0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6EC7A-9BD8-491C-9F12-A0CFDAD1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0F503-837B-44F9-9ECF-7FDB4FE97D0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6EC7A-9BD8-491C-9F12-A0CFDAD1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2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0F503-837B-44F9-9ECF-7FDB4FE97D0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6EC7A-9BD8-491C-9F12-A0CFDAD1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0F503-837B-44F9-9ECF-7FDB4FE97D0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6EC7A-9BD8-491C-9F12-A0CFDAD1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3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cs typeface="Arial" charset="0"/>
              </a:defRPr>
            </a:lvl1pPr>
          </a:lstStyle>
          <a:p>
            <a:fld id="{AC60F503-837B-44F9-9ECF-7FDB4FE97D0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Garamond" panose="02020404030301010803" pitchFamily="18" charset="0"/>
              </a:defRPr>
            </a:lvl1pPr>
          </a:lstStyle>
          <a:p>
            <a:fld id="{9886EC7A-9BD8-491C-9F12-A0CFDAD1CE15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584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kyong.com/java/how-to-convert-string-to-date-java/" TargetMode="External"/><Relationship Id="rId2" Type="http://schemas.openxmlformats.org/officeDocument/2006/relationships/hyperlink" Target="https://www.mkyong.com/java8/java-8-how-to-convert-string-to-localdat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50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Creating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LocalDate</a:t>
            </a:r>
            <a:r>
              <a:rPr lang="en-NZ" dirty="0"/>
              <a:t> today = </a:t>
            </a:r>
            <a:r>
              <a:rPr lang="en-NZ" dirty="0" err="1"/>
              <a:t>LocalDate.now</a:t>
            </a:r>
            <a:r>
              <a:rPr lang="en-NZ" dirty="0"/>
              <a:t>();</a:t>
            </a:r>
          </a:p>
          <a:p>
            <a:endParaRPr lang="en-NZ" dirty="0"/>
          </a:p>
          <a:p>
            <a:r>
              <a:rPr lang="en-NZ" dirty="0" err="1"/>
              <a:t>LocalDate</a:t>
            </a:r>
            <a:r>
              <a:rPr lang="en-NZ" dirty="0"/>
              <a:t> </a:t>
            </a:r>
            <a:r>
              <a:rPr lang="en-NZ" dirty="0" err="1"/>
              <a:t>easter</a:t>
            </a:r>
            <a:r>
              <a:rPr lang="en-NZ" dirty="0"/>
              <a:t> = </a:t>
            </a:r>
            <a:r>
              <a:rPr lang="en-NZ" dirty="0" err="1"/>
              <a:t>LocalDate.of</a:t>
            </a:r>
            <a:r>
              <a:rPr lang="en-NZ"/>
              <a:t>(2020,04,13);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8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Convert a String to a </a:t>
            </a:r>
            <a:r>
              <a:rPr lang="en-NZ" dirty="0" err="1"/>
              <a:t>LocalDate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//date from user in standard form</a:t>
            </a:r>
          </a:p>
          <a:p>
            <a:pPr marL="0" indent="0">
              <a:buNone/>
            </a:pPr>
            <a:r>
              <a:rPr lang="en-US" dirty="0" err="1"/>
              <a:t>LocalDate</a:t>
            </a:r>
            <a:r>
              <a:rPr lang="en-US" dirty="0"/>
              <a:t> </a:t>
            </a:r>
            <a:r>
              <a:rPr lang="en-US" dirty="0" err="1"/>
              <a:t>mydate</a:t>
            </a:r>
            <a:r>
              <a:rPr lang="en-US" dirty="0"/>
              <a:t> = </a:t>
            </a:r>
            <a:r>
              <a:rPr lang="en-US" dirty="0" err="1"/>
              <a:t>LocalDate.</a:t>
            </a:r>
            <a:r>
              <a:rPr lang="en-US" i="1" dirty="0" err="1"/>
              <a:t>parse</a:t>
            </a:r>
            <a:r>
              <a:rPr lang="en-US" i="1" dirty="0"/>
              <a:t>("2018-02-25");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 err="1"/>
              <a:t>mydate.getDayOfWeek</a:t>
            </a:r>
            <a:r>
              <a:rPr lang="en-US" i="1" dirty="0"/>
              <a:t>());</a:t>
            </a:r>
          </a:p>
          <a:p>
            <a:pPr marL="0" indent="0">
              <a:buNone/>
            </a:pP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109525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Convert a String to a </a:t>
            </a:r>
            <a:r>
              <a:rPr lang="en-NZ" dirty="0" err="1"/>
              <a:t>LocalDate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//get a common date from the user like  7-08-2018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DateTimeFormatter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formatter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DateTimeFormatter.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ofPattern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("d-M-y");</a:t>
            </a:r>
          </a:p>
          <a:p>
            <a:pPr marL="0" indent="0"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LocalDate mydate2 = LocalDate.</a:t>
            </a:r>
            <a:r>
              <a:rPr lang="it-IT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parse("07-08-2018",formatter);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(mydate2.getDayOfWeek());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5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Date and time patterns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33878"/>
              </p:ext>
            </p:extLst>
          </p:nvPr>
        </p:nvGraphicFramePr>
        <p:xfrm>
          <a:off x="627063" y="2084388"/>
          <a:ext cx="10972800" cy="393192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Letter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 in year numerical and </a:t>
                      </a:r>
                      <a:r>
                        <a:rPr lang="en-US" dirty="0" err="1"/>
                        <a:t>english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July, 07, 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Day in month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1-31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Day name in week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Friday, Sunday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Am/pm marker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AM, PM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Hour in 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Hour in am/pm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1-12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Minute in hour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0-60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Second in minute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61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Formating</a:t>
            </a:r>
            <a:r>
              <a:rPr lang="en-NZ" dirty="0"/>
              <a:t> Date/Time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LocalDateTime.</a:t>
            </a:r>
            <a:r>
              <a:rPr lang="en-US" sz="2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DateTimeFormatter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timeformat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DateTimeFormatter.</a:t>
            </a:r>
            <a:r>
              <a:rPr lang="en-US" sz="2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ofPattern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a");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timeformat.format</a:t>
            </a:r>
            <a:r>
              <a:rPr lang="en-US" sz="2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2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19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://www.mkyong.com/java8/java-8-how-to-convert-string-to-localdate/</a:t>
            </a:r>
            <a:endParaRPr lang="en-US" dirty="0"/>
          </a:p>
          <a:p>
            <a:r>
              <a:rPr lang="en-US" dirty="0">
                <a:hlinkClick r:id="rId3"/>
              </a:rPr>
              <a:t>https://www.mkyong.com/java/how-to-convert-string-to-date-java/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4495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19E6B9A30AEE4596B9377FBCE2DE87" ma:contentTypeVersion="7" ma:contentTypeDescription="Create a new document." ma:contentTypeScope="" ma:versionID="f626defc9f5a254c53fc7dc5e54dc240">
  <xsd:schema xmlns:xsd="http://www.w3.org/2001/XMLSchema" xmlns:xs="http://www.w3.org/2001/XMLSchema" xmlns:p="http://schemas.microsoft.com/office/2006/metadata/properties" xmlns:ns2="4ead3e30-d430-4bd6-8c58-30b78065e881" targetNamespace="http://schemas.microsoft.com/office/2006/metadata/properties" ma:root="true" ma:fieldsID="5526a8dd258971b812d8a9a6237f285e" ns2:_="">
    <xsd:import namespace="4ead3e30-d430-4bd6-8c58-30b78065e8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d3e30-d430-4bd6-8c58-30b78065e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A9A1DC-D6FA-441B-AFDD-6EEF39F3BD85}"/>
</file>

<file path=customXml/itemProps2.xml><?xml version="1.0" encoding="utf-8"?>
<ds:datastoreItem xmlns:ds="http://schemas.openxmlformats.org/officeDocument/2006/customXml" ds:itemID="{02221544-4591-4F63-A4B5-88937BEC0BDD}"/>
</file>

<file path=customXml/itemProps3.xml><?xml version="1.0" encoding="utf-8"?>
<ds:datastoreItem xmlns:ds="http://schemas.openxmlformats.org/officeDocument/2006/customXml" ds:itemID="{F54ED881-72F0-49E8-ADBB-1C781C82BE1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223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Garamond</vt:lpstr>
      <vt:lpstr>Wingdings</vt:lpstr>
      <vt:lpstr>Edge</vt:lpstr>
      <vt:lpstr>Dates</vt:lpstr>
      <vt:lpstr>Creating Dates</vt:lpstr>
      <vt:lpstr>Convert a String to a LocalDate</vt:lpstr>
      <vt:lpstr>Convert a String to a LocalDate</vt:lpstr>
      <vt:lpstr>Date and time patterns</vt:lpstr>
      <vt:lpstr>Formating Date/Time objects</vt:lpstr>
      <vt:lpstr>Resources</vt:lpstr>
    </vt:vector>
  </TitlesOfParts>
  <Company>Otago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 Types</dc:title>
  <dc:creator>Dale Parsons</dc:creator>
  <cp:lastModifiedBy>Dale Parsons</cp:lastModifiedBy>
  <cp:revision>12</cp:revision>
  <dcterms:created xsi:type="dcterms:W3CDTF">2017-07-28T03:55:06Z</dcterms:created>
  <dcterms:modified xsi:type="dcterms:W3CDTF">2020-02-27T01:46:03Z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0x0101006619E6B9A30AEE4596B9377FBCE2DE87</vt:lpwstr>
  </property>
</Properties>
</file>