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4.xml" ContentType="application/vnd.openxmlformats-officedocument.themeOverride+xml"/>
  <Override PartName="/ppt/theme/themeOverride2.xml" ContentType="application/vnd.openxmlformats-officedocument.themeOverride+xml"/>
  <Override PartName="/ppt/theme/themeOverride1.xml" ContentType="application/vnd.openxmlformats-officedocument.themeOverride+xml"/>
  <Override PartName="/ppt/theme/themeOverride3.xml" ContentType="application/vnd.openxmlformats-officedocument.themeOverr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0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7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5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204" y="1124744"/>
            <a:ext cx="10972800" cy="55760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4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9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4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4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9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fld id="{4B648B53-016A-45CC-A0AE-8FFDB511B5DB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fld id="{343C15A9-BCF9-4D00-907F-BF227A5FCF9E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066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yong.com/java/java-object-sorting-example-comparable-and-comparator/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Sorting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Tutorial on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https://www.mkyong.com/java/java-object-sorting-example-comparable-and-comparator/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551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With strings</a:t>
            </a:r>
          </a:p>
          <a:p>
            <a:r>
              <a:rPr lang="en-NZ" dirty="0" smtClean="0"/>
              <a:t>This method must return an </a:t>
            </a:r>
            <a:r>
              <a:rPr lang="en-NZ" dirty="0" err="1" smtClean="0"/>
              <a:t>int</a:t>
            </a:r>
            <a:endParaRPr lang="en-NZ" dirty="0" smtClean="0"/>
          </a:p>
          <a:p>
            <a:r>
              <a:rPr lang="en-US" dirty="0"/>
              <a:t>"</a:t>
            </a:r>
            <a:r>
              <a:rPr lang="en-US" dirty="0" err="1"/>
              <a:t>abba</a:t>
            </a:r>
            <a:r>
              <a:rPr lang="en-US" dirty="0"/>
              <a:t>".</a:t>
            </a:r>
            <a:r>
              <a:rPr lang="en-US" dirty="0" err="1"/>
              <a:t>compareTo</a:t>
            </a:r>
            <a:r>
              <a:rPr lang="en-US" dirty="0"/>
              <a:t>("</a:t>
            </a:r>
            <a:r>
              <a:rPr lang="en-US" dirty="0" err="1"/>
              <a:t>baaa</a:t>
            </a:r>
            <a:r>
              <a:rPr lang="en-US" dirty="0" smtClean="0"/>
              <a:t>")  	returns -1</a:t>
            </a:r>
          </a:p>
          <a:p>
            <a:r>
              <a:rPr lang="en-US" dirty="0"/>
              <a:t>"dale".</a:t>
            </a:r>
            <a:r>
              <a:rPr lang="en-US" dirty="0" err="1"/>
              <a:t>compareTo</a:t>
            </a:r>
            <a:r>
              <a:rPr lang="en-US" dirty="0"/>
              <a:t>("zoo</a:t>
            </a:r>
            <a:r>
              <a:rPr lang="en-US" dirty="0" smtClean="0"/>
              <a:t>")		returns -22</a:t>
            </a:r>
          </a:p>
          <a:p>
            <a:endParaRPr lang="en-NZ" dirty="0"/>
          </a:p>
          <a:p>
            <a:r>
              <a:rPr lang="en-US" dirty="0"/>
              <a:t>"zzzz".</a:t>
            </a:r>
            <a:r>
              <a:rPr lang="en-US" dirty="0" err="1"/>
              <a:t>compareTo</a:t>
            </a:r>
            <a:r>
              <a:rPr lang="en-US" dirty="0"/>
              <a:t>("</a:t>
            </a:r>
            <a:r>
              <a:rPr lang="en-US" dirty="0" err="1"/>
              <a:t>aaa</a:t>
            </a:r>
            <a:r>
              <a:rPr lang="en-US" dirty="0" smtClean="0"/>
              <a:t>")		returns 25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27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With </a:t>
            </a:r>
            <a:r>
              <a:rPr lang="en-NZ" dirty="0" err="1" smtClean="0"/>
              <a:t>ints</a:t>
            </a:r>
            <a:r>
              <a:rPr lang="en-NZ" dirty="0" smtClean="0"/>
              <a:t>  </a:t>
            </a:r>
            <a:endParaRPr lang="en-NZ" dirty="0" smtClean="0"/>
          </a:p>
          <a:p>
            <a:r>
              <a:rPr lang="en-NZ" dirty="0" smtClean="0"/>
              <a:t>Minus one number from another</a:t>
            </a:r>
          </a:p>
          <a:p>
            <a:r>
              <a:rPr lang="en-US" dirty="0" smtClean="0"/>
              <a:t>5-8  returns 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148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With doubles</a:t>
            </a:r>
          </a:p>
          <a:p>
            <a:r>
              <a:rPr lang="en-US" b="1" dirty="0"/>
              <a:t>double num1 = 5.5;</a:t>
            </a:r>
          </a:p>
          <a:p>
            <a:r>
              <a:rPr lang="en-US" b="1" dirty="0"/>
              <a:t>double num2 = 18.5;</a:t>
            </a:r>
            <a:endParaRPr lang="en-NZ" dirty="0" smtClean="0"/>
          </a:p>
          <a:p>
            <a:r>
              <a:rPr lang="en-NZ" dirty="0" err="1" smtClean="0"/>
              <a:t>Double.compare</a:t>
            </a:r>
            <a:r>
              <a:rPr lang="en-NZ" dirty="0" smtClean="0"/>
              <a:t>(num1,num2)		returns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2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compareTo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z="2800" dirty="0" smtClean="0"/>
              <a:t>With </a:t>
            </a:r>
            <a:r>
              <a:rPr lang="en-NZ" sz="2800" dirty="0" err="1" smtClean="0"/>
              <a:t>enums</a:t>
            </a:r>
            <a:endParaRPr lang="en-NZ" sz="2800" dirty="0" smtClean="0"/>
          </a:p>
          <a:p>
            <a:r>
              <a:rPr lang="en-US" sz="2800" dirty="0" smtClean="0"/>
              <a:t>The natural order implemented by this method is the order in which the constants are declared</a:t>
            </a:r>
            <a:endParaRPr lang="en-NZ" sz="2800" dirty="0" smtClean="0"/>
          </a:p>
          <a:p>
            <a:endParaRPr lang="en-NZ" sz="2800" dirty="0" smtClean="0"/>
          </a:p>
          <a:p>
            <a:r>
              <a:rPr lang="en-US" sz="2800" dirty="0" err="1" smtClean="0"/>
              <a:t>Relationship.SINGLE.compareTo</a:t>
            </a:r>
            <a:r>
              <a:rPr lang="en-US" sz="2800" dirty="0" smtClean="0"/>
              <a:t>(</a:t>
            </a:r>
            <a:r>
              <a:rPr lang="en-US" sz="2800" dirty="0" err="1" smtClean="0"/>
              <a:t>Relationship.SEPARATED</a:t>
            </a:r>
            <a:r>
              <a:rPr lang="en-US" sz="2800" dirty="0" smtClean="0"/>
              <a:t>)</a:t>
            </a:r>
          </a:p>
          <a:p>
            <a:pPr lvl="0">
              <a:buClr>
                <a:srgbClr val="CC9900"/>
              </a:buClr>
            </a:pPr>
            <a:r>
              <a:rPr lang="en-NZ" sz="2800" dirty="0"/>
              <a:t>r</a:t>
            </a:r>
            <a:r>
              <a:rPr lang="en-NZ" sz="2800" dirty="0" smtClean="0"/>
              <a:t>eturns -7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90" y="4970681"/>
            <a:ext cx="8835612" cy="7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3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4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5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6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7" ma:contentTypeDescription="Create a new document." ma:contentTypeScope="" ma:versionID="f626defc9f5a254c53fc7dc5e54dc240">
  <xsd:schema xmlns:xsd="http://www.w3.org/2001/XMLSchema" xmlns:xs="http://www.w3.org/2001/XMLSchema" xmlns:p="http://schemas.microsoft.com/office/2006/metadata/properties" xmlns:ns2="4ead3e30-d430-4bd6-8c58-30b78065e881" targetNamespace="http://schemas.microsoft.com/office/2006/metadata/properties" ma:root="true" ma:fieldsID="5526a8dd258971b812d8a9a6237f285e" ns2:_="">
    <xsd:import namespace="4ead3e30-d430-4bd6-8c58-30b78065e8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22D9D7-5D0D-46C2-84D1-A1EA47250B5E}"/>
</file>

<file path=customXml/itemProps2.xml><?xml version="1.0" encoding="utf-8"?>
<ds:datastoreItem xmlns:ds="http://schemas.openxmlformats.org/officeDocument/2006/customXml" ds:itemID="{C799AEF6-7EB1-4FF4-869A-9EB2D03C28D0}"/>
</file>

<file path=customXml/itemProps3.xml><?xml version="1.0" encoding="utf-8"?>
<ds:datastoreItem xmlns:ds="http://schemas.openxmlformats.org/officeDocument/2006/customXml" ds:itemID="{8528F578-5185-448C-8E6E-07637995505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75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Edge</vt:lpstr>
      <vt:lpstr>Sorting</vt:lpstr>
      <vt:lpstr>Tutorial on sorting</vt:lpstr>
      <vt:lpstr>compareTo</vt:lpstr>
      <vt:lpstr>compareTo</vt:lpstr>
      <vt:lpstr>compareTo</vt:lpstr>
      <vt:lpstr>compareTo</vt:lpstr>
    </vt:vector>
  </TitlesOfParts>
  <Company>Otago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Dale Parsons</dc:creator>
  <cp:lastModifiedBy>Dale Parsons</cp:lastModifiedBy>
  <cp:revision>5</cp:revision>
  <dcterms:created xsi:type="dcterms:W3CDTF">2017-08-30T23:01:12Z</dcterms:created>
  <dcterms:modified xsi:type="dcterms:W3CDTF">2019-03-29T03:12:02Z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</Properties>
</file>