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5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41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30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5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271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53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6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91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77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59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3E0B-5098-4715-B2B0-24E762F8174E}" type="datetimeFigureOut">
              <a:rPr lang="en-NZ" smtClean="0"/>
              <a:t>27/02/2018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5C9F-D2BD-4728-BF24-6D743E94B16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3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to consider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892480" cy="5112567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dirty="0">
                <a:latin typeface="Times New Roman" pitchFamily="18" charset="0"/>
                <a:cs typeface="Times New Roman" pitchFamily="18" charset="0"/>
              </a:rPr>
              <a:t>Visitors to the city staying in local motel or hotel rooms are offered a service that will deliver them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a variety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of fast food or takeaway meals (pizzas, burgers, Chinese takeout, and so on). </a:t>
            </a:r>
            <a:endParaRPr lang="en-NZ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visitor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phones the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company and places an order for some meals. A driver is selected and dispatched to pick up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the meals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from the appropriate fast-food outlets. The driver delivers the meals to the customer,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receives the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payment, and informs the depot. He also fills in a time sheet, which he returns to the depot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later.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of the reasons given for wanting to automate this, currently manual, process is to be able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to produce </a:t>
            </a:r>
            <a:r>
              <a:rPr lang="en-NZ" dirty="0">
                <a:latin typeface="Times New Roman" pitchFamily="18" charset="0"/>
                <a:cs typeface="Times New Roman" pitchFamily="18" charset="0"/>
              </a:rPr>
              <a:t>statistics about the numbers of orders taken and about the time taken to complete orders.</a:t>
            </a:r>
          </a:p>
        </p:txBody>
      </p:sp>
    </p:spTree>
    <p:extLst>
      <p:ext uri="{BB962C8B-B14F-4D97-AF65-F5344CB8AC3E}">
        <p14:creationId xmlns:p14="http://schemas.microsoft.com/office/powerpoint/2010/main" val="11935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 smtClean="0"/>
              <a:t>What </a:t>
            </a:r>
            <a:r>
              <a:rPr lang="en-NZ" dirty="0"/>
              <a:t>does the user do?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data is involved?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is the main objective of the system?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data is needed to satisfy this objective?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are the input use cases?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is the first data model?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What are the output use cases</a:t>
            </a:r>
            <a:r>
              <a:rPr lang="en-NZ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31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Example to consider</vt:lpstr>
      <vt:lpstr>Exercise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consider</dc:title>
  <dc:creator>kazza</dc:creator>
  <cp:lastModifiedBy>Krissi Wood</cp:lastModifiedBy>
  <cp:revision>3</cp:revision>
  <cp:lastPrinted>2017-02-20T22:09:12Z</cp:lastPrinted>
  <dcterms:created xsi:type="dcterms:W3CDTF">2012-02-21T18:42:39Z</dcterms:created>
  <dcterms:modified xsi:type="dcterms:W3CDTF">2018-02-26T21:34:41Z</dcterms:modified>
</cp:coreProperties>
</file>