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4" r:id="rId5"/>
    <p:sldId id="266" r:id="rId6"/>
    <p:sldId id="265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6AC1BE-153F-48AF-87C8-102DBB6B177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9AC546-BF72-46F6-B48E-FE63AF0C3C0A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B36274-F2B9-4C45-BBB4-0EDF4CD651A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4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1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邊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n>
                <a:noFill/>
              </a:ln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FF45DE-73A2-4604-A2AB-067F80B6F203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6BC0C22-2F3B-418D-8DF0-94A4FC7E64BD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5B43E8-98F9-4FD2-9661-369CD8B43A48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420BF-458D-47FD-9A90-4ED2025A8D9F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BC358D-34DD-4876-A041-93BB793C38E5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59C484-A2D6-403F-A812-2F7893F69930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DB0457-DD80-48A3-A36C-7E329075CC9B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19695E-32AE-4957-9467-611E78FDDB38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F9087-EC66-4097-8A57-2A38341091FD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21CE92-DA9A-41A0-9E21-8E793A74B0BA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47DA21F-C0EC-491A-825F-E4B858141041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7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23810B-A480-43D8-95D6-25492E71A53B}" type="datetime1">
              <a:rPr lang="zh-TW" altLang="en-US" noProof="0" smtClean="0"/>
              <a:t>2019/12/31</a:t>
            </a:fld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5137D0E-4A4F-4307-8994-C1891D747D5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推課海</a:t>
            </a:r>
            <a:r>
              <a:rPr lang="zh-TW" altLang="en-US" dirty="0"/>
              <a:t>大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 smtClean="0"/>
              <a:t>組</a:t>
            </a:r>
            <a:r>
              <a:rPr lang="zh-TW" altLang="en-US" dirty="0"/>
              <a:t>員</a:t>
            </a:r>
            <a:r>
              <a:rPr lang="zh-TW" altLang="en-US" dirty="0" smtClean="0"/>
              <a:t>： </a:t>
            </a:r>
            <a:r>
              <a:rPr lang="en-US" altLang="zh-TW" dirty="0"/>
              <a:t>00757202 </a:t>
            </a:r>
            <a:r>
              <a:rPr lang="zh-TW" altLang="zh-TW" dirty="0"/>
              <a:t>洪晟</a:t>
            </a:r>
            <a:r>
              <a:rPr lang="zh-TW" altLang="zh-TW" dirty="0" smtClean="0"/>
              <a:t>洋</a:t>
            </a:r>
            <a:r>
              <a:rPr lang="zh-TW" altLang="en-US" dirty="0"/>
              <a:t>、</a:t>
            </a:r>
            <a:r>
              <a:rPr lang="en-US" altLang="zh-TW" dirty="0" smtClean="0"/>
              <a:t>00657049 </a:t>
            </a:r>
            <a:r>
              <a:rPr lang="zh-TW" altLang="zh-TW" dirty="0"/>
              <a:t>黃姿</a:t>
            </a:r>
            <a:r>
              <a:rPr lang="zh-TW" altLang="zh-TW" dirty="0" smtClean="0"/>
              <a:t>涵</a:t>
            </a:r>
            <a:r>
              <a:rPr lang="en-US" altLang="zh-TW" dirty="0"/>
              <a:t>(</a:t>
            </a:r>
            <a:r>
              <a:rPr lang="zh-TW" altLang="en-US" dirty="0"/>
              <a:t>未修課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00657044 </a:t>
            </a:r>
            <a:r>
              <a:rPr lang="zh-TW" altLang="zh-TW" dirty="0"/>
              <a:t>龔若</a:t>
            </a:r>
            <a:r>
              <a:rPr lang="zh-TW" altLang="zh-TW" dirty="0" smtClean="0"/>
              <a:t>齊</a:t>
            </a:r>
            <a:r>
              <a:rPr lang="en-US" altLang="zh-TW" dirty="0"/>
              <a:t>(</a:t>
            </a:r>
            <a:r>
              <a:rPr lang="zh-TW" altLang="en-US" dirty="0"/>
              <a:t>未修課</a:t>
            </a:r>
            <a:r>
              <a:rPr lang="en-US" altLang="zh-TW" dirty="0" smtClean="0"/>
              <a:t>)</a:t>
            </a:r>
            <a:r>
              <a:rPr lang="zh-TW" altLang="zh-TW" dirty="0" smtClean="0"/>
              <a:t>、</a:t>
            </a:r>
            <a:r>
              <a:rPr lang="en-US" altLang="zh-TW" dirty="0"/>
              <a:t>00657120 </a:t>
            </a:r>
            <a:r>
              <a:rPr lang="zh-TW" altLang="zh-TW" dirty="0"/>
              <a:t>王</a:t>
            </a:r>
            <a:r>
              <a:rPr lang="zh-TW" altLang="zh-TW" dirty="0" smtClean="0"/>
              <a:t>瑋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未修課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主題：修課心得交流平台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建立課程心得的交流平台給海大的學生，讓大家發表修課心得，給予推薦指數。</a:t>
            </a:r>
            <a:endParaRPr lang="en-US" altLang="zh-TW" dirty="0" smtClean="0"/>
          </a:p>
          <a:p>
            <a:r>
              <a:rPr lang="zh-TW" altLang="en-US" dirty="0" smtClean="0"/>
              <a:t>每個課程會有專門的心得區以及提問區</a:t>
            </a:r>
            <a:endParaRPr lang="en-US" altLang="zh-TW" dirty="0" smtClean="0"/>
          </a:p>
          <a:p>
            <a:r>
              <a:rPr lang="zh-TW" altLang="en-US" dirty="0" smtClean="0"/>
              <a:t>可以在心得區發表修課心得，以及推薦指數。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在</a:t>
            </a:r>
            <a:r>
              <a:rPr lang="zh-TW" altLang="en-US" dirty="0" smtClean="0"/>
              <a:t>提問區，提出對於課程內容的疑問，其他使用者可以給予回答</a:t>
            </a:r>
            <a:endParaRPr lang="en-US" altLang="zh-TW" dirty="0" smtClean="0"/>
          </a:p>
          <a:p>
            <a:r>
              <a:rPr lang="zh-TW" altLang="en-US" dirty="0" smtClean="0"/>
              <a:t>做出搜尋系統，尋找特定的系所，老師所開的課程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介面簡潔，清楚明瞭</a:t>
            </a:r>
            <a:endParaRPr lang="en-US" altLang="zh-TW" dirty="0" smtClean="0"/>
          </a:p>
          <a:p>
            <a:r>
              <a:rPr lang="zh-TW" altLang="en-US" dirty="0" smtClean="0"/>
              <a:t>搜尋功能，迅速方便</a:t>
            </a:r>
            <a:endParaRPr lang="en-US" altLang="zh-TW" dirty="0" smtClean="0"/>
          </a:p>
          <a:p>
            <a:r>
              <a:rPr lang="zh-TW" altLang="en-US" dirty="0" smtClean="0"/>
              <a:t>留言討論，互相交流</a:t>
            </a:r>
            <a:endParaRPr lang="en-US" altLang="zh-TW" dirty="0"/>
          </a:p>
          <a:p>
            <a:r>
              <a:rPr lang="zh-TW" altLang="en-US" dirty="0" smtClean="0"/>
              <a:t>推薦功能，實際有效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82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168" y="1676400"/>
            <a:ext cx="538528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47670"/>
              </p:ext>
            </p:extLst>
          </p:nvPr>
        </p:nvGraphicFramePr>
        <p:xfrm>
          <a:off x="2926060" y="2420888"/>
          <a:ext cx="15121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洪晟洋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爬蟲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網頁設計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前後端連結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565507"/>
              </p:ext>
            </p:extLst>
          </p:nvPr>
        </p:nvGraphicFramePr>
        <p:xfrm>
          <a:off x="4809629" y="2420888"/>
          <a:ext cx="11407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67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875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黃姿涵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6697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網頁設計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網頁架構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美術設計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26581"/>
              </p:ext>
            </p:extLst>
          </p:nvPr>
        </p:nvGraphicFramePr>
        <p:xfrm>
          <a:off x="8326660" y="2420887"/>
          <a:ext cx="1745659" cy="155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59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51318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龔若齊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04129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提供參考資料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3264"/>
              </p:ext>
            </p:extLst>
          </p:nvPr>
        </p:nvGraphicFramePr>
        <p:xfrm>
          <a:off x="6344379" y="2428790"/>
          <a:ext cx="1673651" cy="154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51">
                  <a:extLst>
                    <a:ext uri="{9D8B030D-6E8A-4147-A177-3AD203B41FA5}">
                      <a16:colId xmlns:a16="http://schemas.microsoft.com/office/drawing/2014/main" val="624217993"/>
                    </a:ext>
                  </a:extLst>
                </a:gridCol>
              </a:tblGrid>
              <a:tr h="38871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王瑋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93231"/>
                  </a:ext>
                </a:extLst>
              </a:tr>
              <a:tr h="115786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建立資料庫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後端介面設計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資料搜尋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6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5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dirty="0" smtClean="0"/>
              <a:t>基本技術</a:t>
            </a:r>
            <a:endParaRPr lang="en-US" altLang="zh-TW" dirty="0" smtClean="0"/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 smtClean="0"/>
              <a:t>HTML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 smtClean="0"/>
              <a:t>CSS</a:t>
            </a:r>
          </a:p>
          <a:p>
            <a:pPr marL="736282" lvl="1" indent="-457200">
              <a:buFont typeface="+mj-lt"/>
              <a:buAutoNum type="arabicPeriod"/>
            </a:pPr>
            <a:r>
              <a:rPr lang="en-US" altLang="zh-TW" dirty="0" smtClean="0"/>
              <a:t>JavaScript</a:t>
            </a:r>
          </a:p>
          <a:p>
            <a:r>
              <a:rPr lang="zh-TW" altLang="en-US" dirty="0" smtClean="0"/>
              <a:t>進階</a:t>
            </a:r>
            <a:r>
              <a:rPr lang="zh-TW" altLang="en-US" dirty="0"/>
              <a:t>技術</a:t>
            </a:r>
            <a:endParaRPr lang="en-US" altLang="zh-TW" dirty="0" smtClean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 smtClean="0"/>
              <a:t>DataBase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smtClean="0"/>
              <a:t>jQuery</a:t>
            </a:r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 smtClean="0"/>
              <a:t>Boostrap</a:t>
            </a:r>
            <a:endParaRPr lang="en-US" altLang="zh-TW" dirty="0" smtClean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 smtClean="0"/>
              <a:t>Laravel</a:t>
            </a:r>
            <a:r>
              <a:rPr lang="en-US" altLang="zh-TW" dirty="0" smtClean="0"/>
              <a:t> 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err="1" smtClean="0"/>
              <a:t>Blade.php</a:t>
            </a:r>
            <a:endParaRPr lang="en-US" altLang="zh-TW" dirty="0" smtClean="0"/>
          </a:p>
          <a:p>
            <a:pPr marL="621982" lvl="1" indent="-342900">
              <a:buFont typeface="+mj-lt"/>
              <a:buAutoNum type="arabicPeriod"/>
            </a:pPr>
            <a:r>
              <a:rPr lang="en-US" altLang="zh-TW" dirty="0" smtClean="0"/>
              <a:t>Python </a:t>
            </a:r>
            <a:r>
              <a:rPr lang="en-US" altLang="zh-TW" smtClean="0"/>
              <a:t>seleium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23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幾何設計範本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26713191_TF03460518" id="{F912437B-A67A-4C67-8A1B-5AD8FEB29810}" vid="{4A4A5FEF-4CA1-43EA-AEEC-ED89C65ADA66}"/>
    </a:ext>
  </a:extLst>
</a:theme>
</file>

<file path=ppt/theme/theme2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幾何設計投影片</Template>
  <TotalTime>103</TotalTime>
  <Words>204</Words>
  <Application>Microsoft Office PowerPoint</Application>
  <PresentationFormat>自訂</PresentationFormat>
  <Paragraphs>44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新細明體</vt:lpstr>
      <vt:lpstr>Arial</vt:lpstr>
      <vt:lpstr>Palatino Linotype</vt:lpstr>
      <vt:lpstr>幾何設計範本</vt:lpstr>
      <vt:lpstr>推課海大</vt:lpstr>
      <vt:lpstr>主題：修課心得交流平台</vt:lpstr>
      <vt:lpstr>特色</vt:lpstr>
      <vt:lpstr>網站架構</vt:lpstr>
      <vt:lpstr>分工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推課海大</dc:title>
  <dc:creator>晟洋 洪</dc:creator>
  <cp:lastModifiedBy>晟洋 洪</cp:lastModifiedBy>
  <cp:revision>10</cp:revision>
  <dcterms:created xsi:type="dcterms:W3CDTF">2019-11-11T12:55:12Z</dcterms:created>
  <dcterms:modified xsi:type="dcterms:W3CDTF">2019-12-31T05:02:40Z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