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971600" y="3212976"/>
            <a:ext cx="8640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1907704" y="3212976"/>
            <a:ext cx="720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131840" y="1311417"/>
            <a:ext cx="0" cy="57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131840" y="1988840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131840" y="3789040"/>
            <a:ext cx="0" cy="936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3563888" y="4293096"/>
            <a:ext cx="0" cy="720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3563888" y="3789040"/>
            <a:ext cx="0" cy="50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563888" y="1412776"/>
            <a:ext cx="0" cy="1224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1043608" y="2924944"/>
            <a:ext cx="14401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3779912" y="3284984"/>
            <a:ext cx="684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3815916" y="2996952"/>
            <a:ext cx="6120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4535996" y="2996952"/>
            <a:ext cx="6120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535996" y="3284984"/>
            <a:ext cx="6120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4499992" y="3519010"/>
            <a:ext cx="7565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3131840" y="2636912"/>
            <a:ext cx="0" cy="10801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2772296" y="3212976"/>
            <a:ext cx="935608" cy="720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563888" y="2780928"/>
            <a:ext cx="0" cy="9361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2772296" y="2780928"/>
            <a:ext cx="719584" cy="3960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 flipV="1">
            <a:off x="3689902" y="2780928"/>
            <a:ext cx="126014" cy="1980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 flipV="1">
            <a:off x="2627784" y="2924944"/>
            <a:ext cx="1152128" cy="720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5652120" y="1427813"/>
            <a:ext cx="0" cy="57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5652120" y="2105236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5652120" y="3905436"/>
            <a:ext cx="0" cy="936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6084168" y="4409492"/>
            <a:ext cx="0" cy="720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6084168" y="3905436"/>
            <a:ext cx="0" cy="50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V="1">
            <a:off x="6084168" y="1529172"/>
            <a:ext cx="0" cy="1224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6300192" y="3401380"/>
            <a:ext cx="1296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6336196" y="3113348"/>
            <a:ext cx="6120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>
            <a:off x="7056276" y="3113348"/>
            <a:ext cx="6120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5346086" y="3519010"/>
            <a:ext cx="270030" cy="3657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5652120" y="2753308"/>
            <a:ext cx="0" cy="10801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5292576" y="3329372"/>
            <a:ext cx="935608" cy="720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6084168" y="2897324"/>
            <a:ext cx="0" cy="9361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5292576" y="2897324"/>
            <a:ext cx="719584" cy="3960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flipH="1" flipV="1">
            <a:off x="6210182" y="2897324"/>
            <a:ext cx="126014" cy="1980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H="1" flipV="1">
            <a:off x="5148064" y="3041340"/>
            <a:ext cx="1152128" cy="720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4499992" y="3293368"/>
            <a:ext cx="0" cy="2076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835696" y="3497063"/>
            <a:ext cx="7565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1835696" y="3271421"/>
            <a:ext cx="0" cy="2076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>
            <a:off x="2627784" y="3519010"/>
            <a:ext cx="414542" cy="256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1331640" y="31827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84" name="Textfeld 83"/>
          <p:cNvSpPr txBox="1"/>
          <p:nvPr/>
        </p:nvSpPr>
        <p:spPr>
          <a:xfrm>
            <a:off x="2017354" y="34708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85" name="Textfeld 84"/>
          <p:cNvSpPr txBox="1"/>
          <p:nvPr/>
        </p:nvSpPr>
        <p:spPr>
          <a:xfrm>
            <a:off x="1970569" y="30387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96755" y="32849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4</a:t>
            </a:r>
            <a:endParaRPr lang="de-DE" sz="1000" dirty="0"/>
          </a:p>
        </p:txBody>
      </p:sp>
      <p:sp>
        <p:nvSpPr>
          <p:cNvPr id="87" name="Textfeld 86"/>
          <p:cNvSpPr txBox="1"/>
          <p:nvPr/>
        </p:nvSpPr>
        <p:spPr>
          <a:xfrm>
            <a:off x="4753087" y="346100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</a:t>
            </a:r>
            <a:endParaRPr lang="de-DE" sz="1000" dirty="0"/>
          </a:p>
        </p:txBody>
      </p:sp>
      <p:sp>
        <p:nvSpPr>
          <p:cNvPr id="88" name="Textfeld 87"/>
          <p:cNvSpPr txBox="1"/>
          <p:nvPr/>
        </p:nvSpPr>
        <p:spPr>
          <a:xfrm>
            <a:off x="4753087" y="31702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6</a:t>
            </a:r>
            <a:endParaRPr lang="de-DE" sz="1000" dirty="0"/>
          </a:p>
        </p:txBody>
      </p:sp>
      <p:sp>
        <p:nvSpPr>
          <p:cNvPr id="89" name="Textfeld 88"/>
          <p:cNvSpPr txBox="1"/>
          <p:nvPr/>
        </p:nvSpPr>
        <p:spPr>
          <a:xfrm>
            <a:off x="6697874" y="34167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7</a:t>
            </a:r>
            <a:endParaRPr lang="de-DE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7309450" y="28515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8</a:t>
            </a:r>
            <a:endParaRPr lang="de-DE" sz="1000" dirty="0"/>
          </a:p>
        </p:txBody>
      </p:sp>
      <p:sp>
        <p:nvSpPr>
          <p:cNvPr id="91" name="Textfeld 90"/>
          <p:cNvSpPr txBox="1"/>
          <p:nvPr/>
        </p:nvSpPr>
        <p:spPr>
          <a:xfrm>
            <a:off x="6572679" y="28311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9</a:t>
            </a:r>
            <a:endParaRPr lang="de-DE" sz="1000" dirty="0"/>
          </a:p>
        </p:txBody>
      </p:sp>
      <p:sp>
        <p:nvSpPr>
          <p:cNvPr id="92" name="Textfeld 91"/>
          <p:cNvSpPr txBox="1"/>
          <p:nvPr/>
        </p:nvSpPr>
        <p:spPr>
          <a:xfrm>
            <a:off x="4655097" y="275073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10</a:t>
            </a:r>
            <a:endParaRPr lang="de-DE" sz="1000" dirty="0"/>
          </a:p>
        </p:txBody>
      </p:sp>
      <p:sp>
        <p:nvSpPr>
          <p:cNvPr id="93" name="Textfeld 92"/>
          <p:cNvSpPr txBox="1"/>
          <p:nvPr/>
        </p:nvSpPr>
        <p:spPr>
          <a:xfrm>
            <a:off x="4039864" y="275073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11</a:t>
            </a:r>
            <a:endParaRPr lang="de-DE" sz="1000" dirty="0"/>
          </a:p>
        </p:txBody>
      </p:sp>
      <p:sp>
        <p:nvSpPr>
          <p:cNvPr id="94" name="Textfeld 93"/>
          <p:cNvSpPr txBox="1"/>
          <p:nvPr/>
        </p:nvSpPr>
        <p:spPr>
          <a:xfrm>
            <a:off x="1639559" y="260531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12</a:t>
            </a:r>
            <a:endParaRPr lang="de-DE" sz="1000" dirty="0"/>
          </a:p>
        </p:txBody>
      </p:sp>
      <p:sp>
        <p:nvSpPr>
          <p:cNvPr id="95" name="Textfeld 94"/>
          <p:cNvSpPr txBox="1"/>
          <p:nvPr/>
        </p:nvSpPr>
        <p:spPr>
          <a:xfrm>
            <a:off x="2815728" y="15291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13</a:t>
            </a:r>
            <a:endParaRPr lang="de-DE" sz="1000" dirty="0"/>
          </a:p>
        </p:txBody>
      </p:sp>
      <p:sp>
        <p:nvSpPr>
          <p:cNvPr id="96" name="Textfeld 95"/>
          <p:cNvSpPr txBox="1"/>
          <p:nvPr/>
        </p:nvSpPr>
        <p:spPr>
          <a:xfrm>
            <a:off x="2815728" y="210265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14</a:t>
            </a:r>
            <a:endParaRPr lang="de-DE" sz="1000" dirty="0"/>
          </a:p>
        </p:txBody>
      </p:sp>
      <p:sp>
        <p:nvSpPr>
          <p:cNvPr id="97" name="Textfeld 96"/>
          <p:cNvSpPr txBox="1"/>
          <p:nvPr/>
        </p:nvSpPr>
        <p:spPr>
          <a:xfrm>
            <a:off x="2810072" y="412726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15</a:t>
            </a:r>
            <a:endParaRPr lang="de-DE" sz="1000" dirty="0"/>
          </a:p>
        </p:txBody>
      </p:sp>
      <p:sp>
        <p:nvSpPr>
          <p:cNvPr id="98" name="Textfeld 97"/>
          <p:cNvSpPr txBox="1"/>
          <p:nvPr/>
        </p:nvSpPr>
        <p:spPr>
          <a:xfrm>
            <a:off x="3531846" y="447892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16</a:t>
            </a:r>
            <a:endParaRPr lang="de-DE" sz="1000" dirty="0"/>
          </a:p>
        </p:txBody>
      </p:sp>
      <p:sp>
        <p:nvSpPr>
          <p:cNvPr id="99" name="Textfeld 98"/>
          <p:cNvSpPr txBox="1"/>
          <p:nvPr/>
        </p:nvSpPr>
        <p:spPr>
          <a:xfrm>
            <a:off x="3510651" y="391795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17</a:t>
            </a:r>
            <a:endParaRPr lang="de-DE" sz="1000" dirty="0"/>
          </a:p>
        </p:txBody>
      </p:sp>
      <p:sp>
        <p:nvSpPr>
          <p:cNvPr id="100" name="Textfeld 99"/>
          <p:cNvSpPr txBox="1"/>
          <p:nvPr/>
        </p:nvSpPr>
        <p:spPr>
          <a:xfrm>
            <a:off x="3531846" y="190173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18</a:t>
            </a:r>
            <a:endParaRPr lang="de-DE" sz="10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5285667" y="15291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19</a:t>
            </a:r>
            <a:endParaRPr lang="de-DE" sz="10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5292080" y="217466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20</a:t>
            </a:r>
            <a:endParaRPr lang="de-DE" sz="10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336008" y="417674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21</a:t>
            </a:r>
            <a:endParaRPr lang="de-DE" sz="10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6083431" y="465682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22</a:t>
            </a:r>
            <a:endParaRPr lang="de-DE" sz="10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6110803" y="405363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23</a:t>
            </a:r>
            <a:endParaRPr lang="de-DE" sz="10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6115133" y="192844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24</a:t>
            </a:r>
            <a:endParaRPr lang="de-DE" sz="10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2592276" y="362709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501</a:t>
            </a:r>
            <a:endParaRPr lang="de-DE" sz="10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2744348" y="311077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502</a:t>
            </a:r>
            <a:endParaRPr lang="de-DE" sz="10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2771800" y="29249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503</a:t>
            </a:r>
            <a:endParaRPr lang="de-DE" sz="10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2955904" y="332764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504</a:t>
            </a:r>
            <a:endParaRPr lang="de-DE" sz="10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3398076" y="335699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505</a:t>
            </a:r>
            <a:endParaRPr lang="de-DE" sz="1000" dirty="0"/>
          </a:p>
        </p:txBody>
      </p:sp>
      <p:sp>
        <p:nvSpPr>
          <p:cNvPr id="112" name="Textfeld 111"/>
          <p:cNvSpPr txBox="1"/>
          <p:nvPr/>
        </p:nvSpPr>
        <p:spPr>
          <a:xfrm>
            <a:off x="3203848" y="285293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506</a:t>
            </a:r>
            <a:endParaRPr lang="de-DE" sz="1000" dirty="0"/>
          </a:p>
        </p:txBody>
      </p:sp>
      <p:sp>
        <p:nvSpPr>
          <p:cNvPr id="113" name="Textfeld 112"/>
          <p:cNvSpPr txBox="1"/>
          <p:nvPr/>
        </p:nvSpPr>
        <p:spPr>
          <a:xfrm>
            <a:off x="3593195" y="272982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507</a:t>
            </a:r>
            <a:endParaRPr lang="de-DE" sz="10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219943" y="354281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508</a:t>
            </a:r>
            <a:endParaRPr lang="de-DE" sz="10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5342292" y="323108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509</a:t>
            </a:r>
            <a:endParaRPr lang="de-DE" sz="10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5336008" y="308117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510</a:t>
            </a:r>
            <a:endParaRPr lang="de-DE" sz="1000" dirty="0"/>
          </a:p>
        </p:txBody>
      </p:sp>
      <p:sp>
        <p:nvSpPr>
          <p:cNvPr id="117" name="Textfeld 116"/>
          <p:cNvSpPr txBox="1"/>
          <p:nvPr/>
        </p:nvSpPr>
        <p:spPr>
          <a:xfrm>
            <a:off x="5766822" y="299108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513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481101" y="338048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511</a:t>
            </a:r>
            <a:endParaRPr lang="de-DE" sz="1000" dirty="0"/>
          </a:p>
        </p:txBody>
      </p:sp>
      <p:sp>
        <p:nvSpPr>
          <p:cNvPr id="119" name="Textfeld 118"/>
          <p:cNvSpPr txBox="1"/>
          <p:nvPr/>
        </p:nvSpPr>
        <p:spPr>
          <a:xfrm>
            <a:off x="5893250" y="347706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512</a:t>
            </a:r>
            <a:endParaRPr lang="de-DE" sz="10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6087363" y="285583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514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20782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Bildschirmpräsentation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zengmaoyan</dc:creator>
  <cp:lastModifiedBy>zengmaoyan</cp:lastModifiedBy>
  <cp:revision>4</cp:revision>
  <dcterms:created xsi:type="dcterms:W3CDTF">2014-03-03T12:43:09Z</dcterms:created>
  <dcterms:modified xsi:type="dcterms:W3CDTF">2014-03-13T12:48:29Z</dcterms:modified>
</cp:coreProperties>
</file>