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5" r:id="rId4"/>
    <p:sldId id="284" r:id="rId5"/>
    <p:sldId id="286" r:id="rId6"/>
    <p:sldId id="258" r:id="rId7"/>
    <p:sldId id="285" r:id="rId8"/>
    <p:sldId id="272" r:id="rId9"/>
    <p:sldId id="288" r:id="rId10"/>
    <p:sldId id="273" r:id="rId11"/>
    <p:sldId id="289" r:id="rId12"/>
    <p:sldId id="290" r:id="rId13"/>
    <p:sldId id="274" r:id="rId14"/>
    <p:sldId id="291" r:id="rId15"/>
    <p:sldId id="282" r:id="rId16"/>
    <p:sldId id="276" r:id="rId17"/>
    <p:sldId id="287" r:id="rId18"/>
    <p:sldId id="277" r:id="rId19"/>
    <p:sldId id="292" r:id="rId20"/>
    <p:sldId id="283" r:id="rId21"/>
    <p:sldId id="268" r:id="rId22"/>
    <p:sldId id="293" r:id="rId23"/>
    <p:sldId id="280" r:id="rId24"/>
    <p:sldId id="294" r:id="rId25"/>
    <p:sldId id="269" r:id="rId26"/>
    <p:sldId id="296" r:id="rId27"/>
    <p:sldId id="29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D1F1D-10F6-4F72-A2F0-085048554F73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328A3-DB6C-4394-BD88-6ADC6F564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26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EB445-00A1-44EC-B7DE-B32AF1E6A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F54A59-3803-49A8-8C11-139DBC4CC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11EBD-D017-4498-AA7C-D37C070E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0A4-78F1-4F01-B256-9821E22E2460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9EB1-A6EF-4464-952A-C87A1B1C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4F69D-4200-43C3-8211-6F72601C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6C11-9928-45E2-8BF5-ED025888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6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9373F-19D7-4D17-A12C-251E0A6C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C30A8A-8878-4367-98E5-95FB94F60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9B7FF-539C-45FE-832B-00D7C3B4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0A4-78F1-4F01-B256-9821E22E2460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1D378-C1A1-4CF3-ABC6-8EAFCB95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D6B0C-A582-434A-8E0F-6CFFD77B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6C11-9928-45E2-8BF5-ED025888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65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D81E71-B712-4CB7-9BA7-C03AB533F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0DD3EB-5B4D-4B3B-B0BB-42837668A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5EA98-E6B6-4470-9C26-D3CA4928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0A4-78F1-4F01-B256-9821E22E2460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AC719-9D37-4140-AFE1-46D84C8F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9B596-A112-4DF4-B794-433CB7D1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6C11-9928-45E2-8BF5-ED025888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48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3D376-27C6-4E8C-9A8B-EF035109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7446A-6AAE-4562-B1A9-2A9C29771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6C9FD-F111-454D-AD23-8783D06A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0A4-78F1-4F01-B256-9821E22E2460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4B1FD-3D11-496E-AD0D-0AA52634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8A9D0-67EF-4136-8A23-A3DF7714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6C11-9928-45E2-8BF5-ED025888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73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BBD06-7CC8-44CF-BB2A-D2F7E1B5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7CE3CC-634B-4977-8044-75296F703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CAEBF-95D5-4D5D-BAD2-4807B9A0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0A4-78F1-4F01-B256-9821E22E2460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127D6-5E6D-4765-A1AC-2464FAF6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3D94E-C661-44B4-BA58-04BEB5E4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6C11-9928-45E2-8BF5-ED025888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1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88CDE-BAD0-4145-A377-BAFDB14B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E4F85-DD8D-4334-BCA7-8F95B9388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8EFB35-3ED1-4C4F-A24E-DF9DDC007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A9A43-6C65-46E2-A9EC-07A83908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0A4-78F1-4F01-B256-9821E22E2460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84516-558F-4085-AB62-85293A1C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92A6F-41B3-4A7F-9AAC-831ACC2E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6C11-9928-45E2-8BF5-ED025888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3B968-BFE0-4F9D-BA4D-B0A2BF60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8E38E0-F82B-42C5-93ED-2966BC4E6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F52D20-E216-4B07-8F4A-7C59CABAE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0D1D3B-25EA-4904-9D36-F367EA359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05B73A-9410-480B-9E1D-66CD5D79B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567019-B9E3-451D-ABDC-A9761CBA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0A4-78F1-4F01-B256-9821E22E2460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633C35-06CF-48A9-ADC6-91DC3BF3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CABCFB-4D63-4910-8952-A3F8AB2D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6C11-9928-45E2-8BF5-ED025888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63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2F162-9522-4B7B-B673-4B4132B1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C47F1F-E010-4F7F-9026-783E8780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0A4-78F1-4F01-B256-9821E22E2460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5A93B7-97EF-444C-B8B5-30A2785A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8C5B9D-A970-4D98-BC37-991596AE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6C11-9928-45E2-8BF5-ED025888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2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C2AC76-E5EB-4F9F-B9B6-8617A066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0A4-78F1-4F01-B256-9821E22E2460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591EEB-5DB6-4CED-AE6C-9BC63B42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D64CD0-737E-44D6-9CB4-E7D75C23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6C11-9928-45E2-8BF5-ED025888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77C35-C903-4294-86C0-EF72E242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493D-082D-49B0-A516-0ABBCB4F5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F3DC71-BA30-497A-86E7-66A8D4DC8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A219C-F319-4521-B65F-18950BD2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0A4-78F1-4F01-B256-9821E22E2460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3B3CE-C373-4999-BC7D-9F671C88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D063E-8FAF-47AF-87FC-5821C19C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6C11-9928-45E2-8BF5-ED025888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5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BD218-AD9C-4AF2-8132-A25AA11E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00A3D2-5861-466E-9781-80E1597B9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80F83-612F-4E37-9631-E2114C641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3CD7CE-8656-4DC0-AE47-F683F6AF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40A4-78F1-4F01-B256-9821E22E2460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379EF4-054B-45EF-AF2D-383E51AD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68222-17E1-43F0-90C9-E8C5C4B9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6C11-9928-45E2-8BF5-ED025888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6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693F37-4CF4-4A13-BB55-8F761D53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2237A-3CFA-4325-9669-64738EDAC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B4B23-0E95-4A69-9239-162A71E3D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C40A4-78F1-4F01-B256-9821E22E2460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FC61B-43D3-4A56-95D4-0CC1FE6DB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9E98E-A36B-41EA-B6E7-BEE166C53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16C11-9928-45E2-8BF5-ED025888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7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nny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8A7FC-CBE5-423B-89A0-A6B9DBADE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게임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1E4A8A-3588-4510-9B80-7F051D84D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i="0" u="none" strike="noStrike">
                <a:effectLst/>
                <a:latin typeface="-apple-system"/>
                <a:hlinkClick r:id="rId2"/>
              </a:rPr>
              <a:t>hannnys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56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3E8F1-3BF1-43B5-AFEF-2194BDAC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</a:t>
            </a:r>
            <a:r>
              <a:rPr lang="ko-KR" altLang="en-US" sz="3600" dirty="0"/>
              <a:t>메모리 할당</a:t>
            </a:r>
            <a:r>
              <a:rPr lang="en-US" altLang="ko-KR" sz="3600" dirty="0"/>
              <a:t>/</a:t>
            </a:r>
            <a:r>
              <a:rPr lang="ko-KR" altLang="en-US" sz="3600" dirty="0"/>
              <a:t>제거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형변환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링크드</a:t>
            </a:r>
            <a:r>
              <a:rPr lang="ko-KR" altLang="en-US" sz="3600" dirty="0"/>
              <a:t> 리스트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B88D4-724C-4327-BC5F-26BE07883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 시작 시 사용자 선택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 기능을 추가할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-&gt;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점수를 가진 정보를 사용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구조체를 사용하지 말고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unsigned char*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메모리를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할당하여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형변환하여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정보를 관리할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b="1" dirty="0"/>
              <a:t>  -&gt; </a:t>
            </a:r>
            <a:r>
              <a:rPr lang="ko-KR" altLang="en-US" b="1" dirty="0" err="1"/>
              <a:t>링크드</a:t>
            </a:r>
            <a:r>
              <a:rPr lang="ko-KR" altLang="en-US" b="1" dirty="0"/>
              <a:t> 리스트를 사용하여 사용자를 추가</a:t>
            </a:r>
            <a:r>
              <a:rPr lang="en-US" altLang="ko-KR" b="1" dirty="0"/>
              <a:t>/</a:t>
            </a:r>
            <a:r>
              <a:rPr lang="ko-KR" altLang="en-US" b="1" dirty="0"/>
              <a:t>삭제할 것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종료 시마다 점수로 사용자 리스트를 정렬할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87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FDCE5-8969-4B46-8F39-12DFCE8B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FF52BD-0840-4EF5-91D3-C3B2CD1B2239}"/>
              </a:ext>
            </a:extLst>
          </p:cNvPr>
          <p:cNvSpPr/>
          <p:nvPr/>
        </p:nvSpPr>
        <p:spPr>
          <a:xfrm>
            <a:off x="990600" y="2590800"/>
            <a:ext cx="134302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E70065-B0D9-407F-8A60-21453AFF3F31}"/>
              </a:ext>
            </a:extLst>
          </p:cNvPr>
          <p:cNvSpPr/>
          <p:nvPr/>
        </p:nvSpPr>
        <p:spPr>
          <a:xfrm>
            <a:off x="2562225" y="2590800"/>
            <a:ext cx="134302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EA1DB4-4A1B-4578-B1CB-DE40D52EA9BA}"/>
              </a:ext>
            </a:extLst>
          </p:cNvPr>
          <p:cNvSpPr/>
          <p:nvPr/>
        </p:nvSpPr>
        <p:spPr>
          <a:xfrm>
            <a:off x="4152900" y="2590800"/>
            <a:ext cx="134302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8FF7F8-D47C-4100-8000-D5435C2260F0}"/>
              </a:ext>
            </a:extLst>
          </p:cNvPr>
          <p:cNvSpPr/>
          <p:nvPr/>
        </p:nvSpPr>
        <p:spPr>
          <a:xfrm>
            <a:off x="6238875" y="2628900"/>
            <a:ext cx="134302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A5959B-3D37-4693-844F-FE71B15DD9A7}"/>
              </a:ext>
            </a:extLst>
          </p:cNvPr>
          <p:cNvSpPr/>
          <p:nvPr/>
        </p:nvSpPr>
        <p:spPr>
          <a:xfrm>
            <a:off x="8982075" y="2628900"/>
            <a:ext cx="134302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B30267-612A-4642-92E3-C02D6BAD91A3}"/>
              </a:ext>
            </a:extLst>
          </p:cNvPr>
          <p:cNvSpPr/>
          <p:nvPr/>
        </p:nvSpPr>
        <p:spPr>
          <a:xfrm>
            <a:off x="10572750" y="2628900"/>
            <a:ext cx="134302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D9026B4-B999-4008-8B62-B3BF08C758FA}"/>
              </a:ext>
            </a:extLst>
          </p:cNvPr>
          <p:cNvCxnSpPr/>
          <p:nvPr/>
        </p:nvCxnSpPr>
        <p:spPr>
          <a:xfrm>
            <a:off x="5943600" y="1828800"/>
            <a:ext cx="0" cy="435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2703C5-0F41-4A1E-8C14-FDACDC2C372A}"/>
              </a:ext>
            </a:extLst>
          </p:cNvPr>
          <p:cNvSpPr txBox="1"/>
          <p:nvPr/>
        </p:nvSpPr>
        <p:spPr>
          <a:xfrm>
            <a:off x="847725" y="1781175"/>
            <a:ext cx="477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추가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F66B0D69-62C9-4EE0-9087-F2FD6E667A50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2447925" y="1804988"/>
            <a:ext cx="12700" cy="15716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426D2C93-3135-4894-8626-2EF84D46E4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29076" y="1766889"/>
            <a:ext cx="12700" cy="15716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6889B96-29A9-42A5-ADB8-834AA6E16B6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30977" y="3201989"/>
            <a:ext cx="2136774" cy="927099"/>
          </a:xfrm>
          <a:prstGeom prst="curvedConnector3">
            <a:avLst>
              <a:gd name="adj1" fmla="val -32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8A829102-194B-4A71-BEE5-18BA2C364EA7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 flipH="1" flipV="1">
            <a:off x="7889082" y="2950370"/>
            <a:ext cx="2085976" cy="1443036"/>
          </a:xfrm>
          <a:prstGeom prst="curvedConnector3">
            <a:avLst>
              <a:gd name="adj1" fmla="val 123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BCBA51-8DBC-4A93-9771-507D4559D384}"/>
              </a:ext>
            </a:extLst>
          </p:cNvPr>
          <p:cNvSpPr/>
          <p:nvPr/>
        </p:nvSpPr>
        <p:spPr>
          <a:xfrm>
            <a:off x="7505700" y="4752975"/>
            <a:ext cx="134302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3B81851-BF50-44C5-B3FF-402C8A948E5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82277" y="1795463"/>
            <a:ext cx="12700" cy="15716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2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83425-444E-456E-8CA3-CFA8E639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C6E930-197F-4CFF-BE62-E0695420FD9D}"/>
              </a:ext>
            </a:extLst>
          </p:cNvPr>
          <p:cNvSpPr/>
          <p:nvPr/>
        </p:nvSpPr>
        <p:spPr>
          <a:xfrm>
            <a:off x="400050" y="2533650"/>
            <a:ext cx="134302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DC7C15-1A5B-457D-82E5-4EF39AAEA5B1}"/>
              </a:ext>
            </a:extLst>
          </p:cNvPr>
          <p:cNvSpPr/>
          <p:nvPr/>
        </p:nvSpPr>
        <p:spPr>
          <a:xfrm>
            <a:off x="1971675" y="2533650"/>
            <a:ext cx="134302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9A8CF0-D426-453C-9C1B-FDF08D4D53F9}"/>
              </a:ext>
            </a:extLst>
          </p:cNvPr>
          <p:cNvSpPr/>
          <p:nvPr/>
        </p:nvSpPr>
        <p:spPr>
          <a:xfrm>
            <a:off x="3562350" y="2533650"/>
            <a:ext cx="134302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97714-7E19-4CD2-8122-882AFCDB74EB}"/>
              </a:ext>
            </a:extLst>
          </p:cNvPr>
          <p:cNvSpPr txBox="1"/>
          <p:nvPr/>
        </p:nvSpPr>
        <p:spPr>
          <a:xfrm>
            <a:off x="828675" y="1800225"/>
            <a:ext cx="477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삭제</a:t>
            </a: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8963119F-A000-4798-AED7-7B410775A9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00226" y="1738314"/>
            <a:ext cx="12700" cy="15716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BB11490D-4A59-46AD-857B-2FBC53CE7B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48051" y="1738314"/>
            <a:ext cx="12700" cy="15716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0F1E67-EC73-4272-B722-9E3609861758}"/>
              </a:ext>
            </a:extLst>
          </p:cNvPr>
          <p:cNvCxnSpPr/>
          <p:nvPr/>
        </p:nvCxnSpPr>
        <p:spPr>
          <a:xfrm>
            <a:off x="5943600" y="1828800"/>
            <a:ext cx="0" cy="435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234313-147E-4307-BAB4-28F2FE889247}"/>
              </a:ext>
            </a:extLst>
          </p:cNvPr>
          <p:cNvSpPr/>
          <p:nvPr/>
        </p:nvSpPr>
        <p:spPr>
          <a:xfrm>
            <a:off x="6543675" y="2590800"/>
            <a:ext cx="134302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6D3E0A-F332-4C5C-A4E2-EDD7387820C6}"/>
              </a:ext>
            </a:extLst>
          </p:cNvPr>
          <p:cNvSpPr/>
          <p:nvPr/>
        </p:nvSpPr>
        <p:spPr>
          <a:xfrm>
            <a:off x="9705975" y="2590800"/>
            <a:ext cx="134302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925C6658-8C1F-407A-9F3E-B8C0C81677E5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 rot="5400000" flipH="1" flipV="1">
            <a:off x="8796338" y="1009650"/>
            <a:ext cx="12700" cy="31623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D44076-85AA-4104-BBC7-C63D6857A076}"/>
              </a:ext>
            </a:extLst>
          </p:cNvPr>
          <p:cNvSpPr/>
          <p:nvPr/>
        </p:nvSpPr>
        <p:spPr>
          <a:xfrm>
            <a:off x="8172450" y="4886325"/>
            <a:ext cx="1343025" cy="20383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25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3E8F1-3BF1-43B5-AFEF-2194BDAC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</a:t>
            </a:r>
            <a:r>
              <a:rPr lang="ko-KR" altLang="en-US" sz="3600" dirty="0"/>
              <a:t>메모리 할당</a:t>
            </a:r>
            <a:r>
              <a:rPr lang="en-US" altLang="ko-KR" sz="3600" dirty="0"/>
              <a:t>/</a:t>
            </a:r>
            <a:r>
              <a:rPr lang="ko-KR" altLang="en-US" sz="3600" dirty="0"/>
              <a:t>제거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형변환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링크드</a:t>
            </a:r>
            <a:r>
              <a:rPr lang="ko-KR" altLang="en-US" sz="3600" dirty="0"/>
              <a:t> 리스트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B88D4-724C-4327-BC5F-26BE07883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 시작 시 사용자 선택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 기능을 추가할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-&gt;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점수를 가진 정보를 사용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구조체를 사용하지 말고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unsigned char*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메모리를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할당하여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형변환하여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정보를 관리할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-&gt;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링크드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리스트를 사용하여 사용자를 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b="1" dirty="0"/>
              <a:t>  -&gt; </a:t>
            </a:r>
            <a:r>
              <a:rPr lang="ko-KR" altLang="en-US" b="1" dirty="0"/>
              <a:t>게임 종료 시마다 점수로 사용자 리스트를 정렬할 것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74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CAADC-D416-441B-80EE-3C599B4E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475"/>
            <a:ext cx="10515600" cy="4351338"/>
          </a:xfrm>
        </p:spPr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 삽입 시 오름차순 정렬로 삽입으로 해결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8A58D6-0F1B-4502-A166-E9AF62134D44}"/>
              </a:ext>
            </a:extLst>
          </p:cNvPr>
          <p:cNvSpPr/>
          <p:nvPr/>
        </p:nvSpPr>
        <p:spPr>
          <a:xfrm>
            <a:off x="2590800" y="1971675"/>
            <a:ext cx="134302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6A1D05-DA01-4435-97F2-8CEBD58C33B9}"/>
              </a:ext>
            </a:extLst>
          </p:cNvPr>
          <p:cNvSpPr/>
          <p:nvPr/>
        </p:nvSpPr>
        <p:spPr>
          <a:xfrm>
            <a:off x="4162425" y="1971675"/>
            <a:ext cx="134302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52BF21-4EDD-42AA-AAE7-66EAD4E7F5FD}"/>
              </a:ext>
            </a:extLst>
          </p:cNvPr>
          <p:cNvSpPr/>
          <p:nvPr/>
        </p:nvSpPr>
        <p:spPr>
          <a:xfrm>
            <a:off x="5753100" y="1971675"/>
            <a:ext cx="134302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52791083-4EBD-4459-B333-699A1BC8F9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90976" y="1176339"/>
            <a:ext cx="12700" cy="15716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1E0F93EA-B67B-472A-A56D-663CBF9FF7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38801" y="1176339"/>
            <a:ext cx="12700" cy="15716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8E33EE-8F67-4E2F-8E9D-106F72FA7A91}"/>
              </a:ext>
            </a:extLst>
          </p:cNvPr>
          <p:cNvSpPr/>
          <p:nvPr/>
        </p:nvSpPr>
        <p:spPr>
          <a:xfrm>
            <a:off x="5162550" y="4610100"/>
            <a:ext cx="134302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B3124C7-AF30-4ADF-8206-75E19C231489}"/>
              </a:ext>
            </a:extLst>
          </p:cNvPr>
          <p:cNvCxnSpPr>
            <a:cxnSpLocks/>
          </p:cNvCxnSpPr>
          <p:nvPr/>
        </p:nvCxnSpPr>
        <p:spPr>
          <a:xfrm flipH="1" flipV="1">
            <a:off x="4171951" y="4105276"/>
            <a:ext cx="847724" cy="65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91B884D-F71B-4577-ADEA-905379FFB1C8}"/>
              </a:ext>
            </a:extLst>
          </p:cNvPr>
          <p:cNvCxnSpPr>
            <a:cxnSpLocks/>
          </p:cNvCxnSpPr>
          <p:nvPr/>
        </p:nvCxnSpPr>
        <p:spPr>
          <a:xfrm flipH="1" flipV="1">
            <a:off x="5629275" y="3952875"/>
            <a:ext cx="352426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C51C83-5695-4899-A00A-02F763668455}"/>
              </a:ext>
            </a:extLst>
          </p:cNvPr>
          <p:cNvCxnSpPr>
            <a:cxnSpLocks/>
          </p:cNvCxnSpPr>
          <p:nvPr/>
        </p:nvCxnSpPr>
        <p:spPr>
          <a:xfrm flipV="1">
            <a:off x="6867525" y="3800475"/>
            <a:ext cx="647700" cy="102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26C6A25-F987-4281-B25C-DAA23BA2BFAF}"/>
              </a:ext>
            </a:extLst>
          </p:cNvPr>
          <p:cNvCxnSpPr>
            <a:cxnSpLocks/>
          </p:cNvCxnSpPr>
          <p:nvPr/>
        </p:nvCxnSpPr>
        <p:spPr>
          <a:xfrm flipH="1">
            <a:off x="4561863" y="4357819"/>
            <a:ext cx="247650" cy="2762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56737B6-F9B0-40B6-8DF0-9A20A0DF96F7}"/>
              </a:ext>
            </a:extLst>
          </p:cNvPr>
          <p:cNvCxnSpPr>
            <a:cxnSpLocks/>
          </p:cNvCxnSpPr>
          <p:nvPr/>
        </p:nvCxnSpPr>
        <p:spPr>
          <a:xfrm flipH="1" flipV="1">
            <a:off x="4546833" y="4345498"/>
            <a:ext cx="293614" cy="318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FF3474C-7145-400F-8F24-60514836B573}"/>
              </a:ext>
            </a:extLst>
          </p:cNvPr>
          <p:cNvCxnSpPr>
            <a:cxnSpLocks/>
          </p:cNvCxnSpPr>
          <p:nvPr/>
        </p:nvCxnSpPr>
        <p:spPr>
          <a:xfrm flipH="1">
            <a:off x="5729332" y="4149492"/>
            <a:ext cx="247650" cy="2762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17F00FC-53C2-4FA8-8AEC-202F72CC780D}"/>
              </a:ext>
            </a:extLst>
          </p:cNvPr>
          <p:cNvCxnSpPr>
            <a:cxnSpLocks/>
          </p:cNvCxnSpPr>
          <p:nvPr/>
        </p:nvCxnSpPr>
        <p:spPr>
          <a:xfrm flipH="1" flipV="1">
            <a:off x="5714302" y="4137171"/>
            <a:ext cx="293614" cy="318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7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E7EAC-C092-4970-A309-67FEE32F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파일 저장</a:t>
            </a:r>
            <a:r>
              <a:rPr lang="en-US" altLang="ko-KR" dirty="0"/>
              <a:t>/</a:t>
            </a:r>
            <a:r>
              <a:rPr lang="ko-KR" altLang="en-US" dirty="0"/>
              <a:t>로드</a:t>
            </a:r>
            <a:r>
              <a:rPr lang="en-US" altLang="ko-KR" dirty="0"/>
              <a:t>,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349FA-B104-4588-BB59-E8EB2F9B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등록</a:t>
            </a:r>
            <a:r>
              <a:rPr lang="en-US" altLang="ko-KR" dirty="0"/>
              <a:t>/</a:t>
            </a:r>
            <a:r>
              <a:rPr lang="ko-KR" altLang="en-US" dirty="0"/>
              <a:t>삭제 및 게임 종료시마다 사용자 리스트를 파일로 저장할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모든 정보는 문자로 저장하여 메모장으로 확인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편집이 가능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하도록 저장할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프로그램 시작 시 사용자 리스트 파일을 </a:t>
            </a:r>
            <a:r>
              <a:rPr lang="ko-KR" altLang="en-US" dirty="0" err="1"/>
              <a:t>로드하여</a:t>
            </a:r>
            <a:r>
              <a:rPr lang="ko-KR" altLang="en-US" dirty="0"/>
              <a:t> 사용자 리스트를 </a:t>
            </a:r>
            <a:r>
              <a:rPr lang="ko-KR" altLang="en-US" dirty="0" err="1"/>
              <a:t>종료시</a:t>
            </a:r>
            <a:r>
              <a:rPr lang="ko-KR" altLang="en-US" dirty="0"/>
              <a:t> 상태로 만들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문자 정보를 문자 및 숫자 정보로 변환할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1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E7EAC-C092-4970-A309-67FEE32F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파일 저장</a:t>
            </a:r>
            <a:r>
              <a:rPr lang="en-US" altLang="ko-KR" dirty="0"/>
              <a:t>/</a:t>
            </a:r>
            <a:r>
              <a:rPr lang="ko-KR" altLang="en-US" dirty="0"/>
              <a:t>로드</a:t>
            </a:r>
            <a:r>
              <a:rPr lang="en-US" altLang="ko-KR" dirty="0"/>
              <a:t>,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349FA-B104-4588-BB59-E8EB2F9B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 등록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 및 게임 종료시마다 사용자 리스트를 파일로 저장할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b="1" dirty="0"/>
              <a:t>  -&gt; </a:t>
            </a:r>
            <a:r>
              <a:rPr lang="ko-KR" altLang="en-US" b="1" dirty="0"/>
              <a:t>모든 정보는 문자로 저장하여 메모장으로 확인</a:t>
            </a:r>
            <a:r>
              <a:rPr lang="en-US" altLang="ko-KR" b="1" dirty="0"/>
              <a:t>/</a:t>
            </a:r>
            <a:r>
              <a:rPr lang="ko-KR" altLang="en-US" b="1" dirty="0"/>
              <a:t>편집이 가능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</a:t>
            </a:r>
            <a:r>
              <a:rPr lang="ko-KR" altLang="en-US" b="1" dirty="0"/>
              <a:t>   하도록 저장할 것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 시작 시 사용자 리스트 파일을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로드하여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사용자 리스트를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종료시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상태로 만들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문자 정보를 문자 및 숫자 정보로 변환할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453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1EFD5-6A53-4930-9D68-3BE7A648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5008A8-247F-444E-9FF4-D6AE832B88AF}"/>
              </a:ext>
            </a:extLst>
          </p:cNvPr>
          <p:cNvSpPr/>
          <p:nvPr/>
        </p:nvSpPr>
        <p:spPr>
          <a:xfrm>
            <a:off x="866775" y="1552575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9525">
                  <a:solidFill>
                    <a:schemeClr val="tx1"/>
                  </a:solidFill>
                </a:ln>
              </a:rPr>
              <a:t>이름</a:t>
            </a:r>
            <a:r>
              <a:rPr lang="en-US" altLang="ko-KR" dirty="0">
                <a:ln w="9525">
                  <a:solidFill>
                    <a:schemeClr val="tx1"/>
                  </a:solidFill>
                </a:ln>
              </a:rPr>
              <a:t>1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0D74E1-C057-4B39-803E-EB03C6597F88}"/>
              </a:ext>
            </a:extLst>
          </p:cNvPr>
          <p:cNvSpPr/>
          <p:nvPr/>
        </p:nvSpPr>
        <p:spPr>
          <a:xfrm>
            <a:off x="1733550" y="1552575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9525">
                  <a:solidFill>
                    <a:schemeClr val="tx1"/>
                  </a:solidFill>
                </a:ln>
              </a:rPr>
              <a:t>이름</a:t>
            </a:r>
            <a:r>
              <a:rPr lang="en-US" altLang="ko-KR" dirty="0">
                <a:ln w="9525">
                  <a:solidFill>
                    <a:schemeClr val="tx1"/>
                  </a:solidFill>
                </a:ln>
              </a:rPr>
              <a:t>2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089399-6479-40F4-BF06-841FCAF50798}"/>
              </a:ext>
            </a:extLst>
          </p:cNvPr>
          <p:cNvSpPr/>
          <p:nvPr/>
        </p:nvSpPr>
        <p:spPr>
          <a:xfrm>
            <a:off x="2600325" y="1552575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9525">
                  <a:solidFill>
                    <a:schemeClr val="tx1"/>
                  </a:solidFill>
                </a:ln>
              </a:rPr>
              <a:t>이름</a:t>
            </a:r>
            <a:r>
              <a:rPr lang="en-US" altLang="ko-KR" dirty="0">
                <a:ln w="9525">
                  <a:solidFill>
                    <a:schemeClr val="tx1"/>
                  </a:solidFill>
                </a:ln>
              </a:rPr>
              <a:t>3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B93B33-EFC1-4FCD-AD82-E43A05D158DE}"/>
              </a:ext>
            </a:extLst>
          </p:cNvPr>
          <p:cNvSpPr/>
          <p:nvPr/>
        </p:nvSpPr>
        <p:spPr>
          <a:xfrm>
            <a:off x="3467100" y="1552575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9525">
                  <a:solidFill>
                    <a:schemeClr val="tx1"/>
                  </a:solidFill>
                </a:ln>
              </a:rPr>
              <a:t>\0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AC8B7B-C237-4FA0-9AC8-0239FD781F49}"/>
              </a:ext>
            </a:extLst>
          </p:cNvPr>
          <p:cNvSpPr/>
          <p:nvPr/>
        </p:nvSpPr>
        <p:spPr>
          <a:xfrm>
            <a:off x="866775" y="2600325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9525">
                  <a:solidFill>
                    <a:schemeClr val="tx1"/>
                  </a:solidFill>
                </a:ln>
              </a:rPr>
              <a:t>나이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E5A747-BBEE-49E5-AEDE-91F7BFBCA936}"/>
              </a:ext>
            </a:extLst>
          </p:cNvPr>
          <p:cNvSpPr/>
          <p:nvPr/>
        </p:nvSpPr>
        <p:spPr>
          <a:xfrm>
            <a:off x="1733550" y="2600325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9525">
                  <a:solidFill>
                    <a:schemeClr val="tx1"/>
                  </a:solidFill>
                </a:ln>
              </a:rPr>
              <a:t>나이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880826-1B75-47C6-A79F-3311266889F7}"/>
              </a:ext>
            </a:extLst>
          </p:cNvPr>
          <p:cNvSpPr/>
          <p:nvPr/>
        </p:nvSpPr>
        <p:spPr>
          <a:xfrm>
            <a:off x="2600325" y="2600325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9525">
                  <a:solidFill>
                    <a:schemeClr val="tx1"/>
                  </a:solidFill>
                </a:ln>
              </a:rPr>
              <a:t>나이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B71DCB-47A1-45DE-A1CF-55AB5542E734}"/>
              </a:ext>
            </a:extLst>
          </p:cNvPr>
          <p:cNvSpPr/>
          <p:nvPr/>
        </p:nvSpPr>
        <p:spPr>
          <a:xfrm>
            <a:off x="3467100" y="2600325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9525">
                  <a:solidFill>
                    <a:schemeClr val="tx1"/>
                  </a:solidFill>
                </a:ln>
              </a:rPr>
              <a:t>나이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754A0D-FC09-4A87-822E-D878834AA7A8}"/>
              </a:ext>
            </a:extLst>
          </p:cNvPr>
          <p:cNvSpPr/>
          <p:nvPr/>
        </p:nvSpPr>
        <p:spPr>
          <a:xfrm>
            <a:off x="876300" y="3638550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9525">
                  <a:solidFill>
                    <a:schemeClr val="tx1"/>
                  </a:solidFill>
                </a:ln>
              </a:rPr>
              <a:t>점수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757409-F441-4E78-B86C-3FFD88C26D00}"/>
              </a:ext>
            </a:extLst>
          </p:cNvPr>
          <p:cNvSpPr/>
          <p:nvPr/>
        </p:nvSpPr>
        <p:spPr>
          <a:xfrm>
            <a:off x="1743075" y="3638550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9525">
                  <a:solidFill>
                    <a:schemeClr val="tx1"/>
                  </a:solidFill>
                </a:ln>
              </a:rPr>
              <a:t>점수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466D01-081C-45AD-B24A-16DB9B444CCF}"/>
              </a:ext>
            </a:extLst>
          </p:cNvPr>
          <p:cNvSpPr/>
          <p:nvPr/>
        </p:nvSpPr>
        <p:spPr>
          <a:xfrm>
            <a:off x="2609850" y="3638550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9525">
                  <a:solidFill>
                    <a:schemeClr val="tx1"/>
                  </a:solidFill>
                </a:ln>
              </a:rPr>
              <a:t>점수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A655C2-9DA1-47DA-9A9E-5222D5FECF7C}"/>
              </a:ext>
            </a:extLst>
          </p:cNvPr>
          <p:cNvSpPr/>
          <p:nvPr/>
        </p:nvSpPr>
        <p:spPr>
          <a:xfrm>
            <a:off x="3476625" y="3638550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9525">
                  <a:solidFill>
                    <a:schemeClr val="tx1"/>
                  </a:solidFill>
                </a:ln>
              </a:rPr>
              <a:t>점수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732F02-AA41-45E7-B17D-67A93A851D10}"/>
              </a:ext>
            </a:extLst>
          </p:cNvPr>
          <p:cNvSpPr/>
          <p:nvPr/>
        </p:nvSpPr>
        <p:spPr>
          <a:xfrm>
            <a:off x="4343400" y="1552575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9525">
                  <a:solidFill>
                    <a:schemeClr val="tx1"/>
                  </a:solidFill>
                </a:ln>
              </a:rPr>
              <a:t>\n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2842E2-BE8A-4557-AEC8-24047FED6E15}"/>
              </a:ext>
            </a:extLst>
          </p:cNvPr>
          <p:cNvSpPr/>
          <p:nvPr/>
        </p:nvSpPr>
        <p:spPr>
          <a:xfrm>
            <a:off x="4343400" y="2600325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9525">
                  <a:solidFill>
                    <a:schemeClr val="tx1"/>
                  </a:solidFill>
                </a:ln>
              </a:rPr>
              <a:t>\n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3079B5-62B8-4DBB-8203-95D3F91A79A6}"/>
              </a:ext>
            </a:extLst>
          </p:cNvPr>
          <p:cNvSpPr/>
          <p:nvPr/>
        </p:nvSpPr>
        <p:spPr>
          <a:xfrm>
            <a:off x="4352925" y="3638550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9525">
                  <a:solidFill>
                    <a:schemeClr val="tx1"/>
                  </a:solidFill>
                </a:ln>
              </a:rPr>
              <a:t>\n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6C8D89-ADC4-4145-A8DB-9DBF68051D74}"/>
              </a:ext>
            </a:extLst>
          </p:cNvPr>
          <p:cNvSpPr/>
          <p:nvPr/>
        </p:nvSpPr>
        <p:spPr>
          <a:xfrm>
            <a:off x="876300" y="4686300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9525">
                  <a:solidFill>
                    <a:schemeClr val="tx1"/>
                  </a:solidFill>
                </a:ln>
              </a:rPr>
              <a:t>\n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CB7FBA-A1E4-4E6E-99BE-5427E4A1C0D3}"/>
              </a:ext>
            </a:extLst>
          </p:cNvPr>
          <p:cNvSpPr/>
          <p:nvPr/>
        </p:nvSpPr>
        <p:spPr>
          <a:xfrm>
            <a:off x="876300" y="5734050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9525">
                  <a:solidFill>
                    <a:schemeClr val="tx1"/>
                  </a:solidFill>
                </a:ln>
              </a:rPr>
              <a:t>\n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C29E01-134B-4793-81F5-E1935F9BCB40}"/>
              </a:ext>
            </a:extLst>
          </p:cNvPr>
          <p:cNvSpPr txBox="1"/>
          <p:nvPr/>
        </p:nvSpPr>
        <p:spPr>
          <a:xfrm>
            <a:off x="3752850" y="504825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</a:t>
            </a:r>
            <a:r>
              <a:rPr lang="ko-KR" altLang="en-US" dirty="0"/>
              <a:t>바이트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A41E28C-723B-4F1C-B697-4592756C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1485900"/>
            <a:ext cx="32385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27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E7EAC-C092-4970-A309-67FEE32F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파일 저장</a:t>
            </a:r>
            <a:r>
              <a:rPr lang="en-US" altLang="ko-KR" dirty="0"/>
              <a:t>/</a:t>
            </a:r>
            <a:r>
              <a:rPr lang="ko-KR" altLang="en-US" dirty="0"/>
              <a:t>로드</a:t>
            </a:r>
            <a:r>
              <a:rPr lang="en-US" altLang="ko-KR" dirty="0"/>
              <a:t>,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349FA-B104-4588-BB59-E8EB2F9B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 등록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 및 게임 종료시마다 사용자 리스트를 파일로 저장할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모든 정보는 문자로 저장하여 메모장으로 확인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편집이 가능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하도록 저장할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 시작 시 사용자 리스트 파일을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로드하여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사용자 리스트를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종료시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상태로 만들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b="1" dirty="0"/>
              <a:t>  -&gt; </a:t>
            </a:r>
            <a:r>
              <a:rPr lang="ko-KR" altLang="en-US" b="1" dirty="0"/>
              <a:t>문자 정보를 문자 및 숫자 정보로 변환할 것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3662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0042A-43DD-4505-BED3-1C2763C9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62C17-E292-4581-BC78-082F5888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라이브러리 함수 사용 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변수 자료형만 입력하면 문자로 변환해 파일 저장</a:t>
            </a:r>
          </a:p>
        </p:txBody>
      </p:sp>
    </p:spTree>
    <p:extLst>
      <p:ext uri="{BB962C8B-B14F-4D97-AF65-F5344CB8AC3E}">
        <p14:creationId xmlns:p14="http://schemas.microsoft.com/office/powerpoint/2010/main" val="7715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D7AC3-65DF-4C7D-A99E-B6701C8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ED5E4-04CA-4EC3-8DBC-258ACA224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메모리 할당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  <a:r>
              <a:rPr lang="en-US" altLang="ko-KR" dirty="0"/>
              <a:t>, </a:t>
            </a:r>
            <a:r>
              <a:rPr lang="ko-KR" altLang="en-US" dirty="0" err="1"/>
              <a:t>형변환</a:t>
            </a:r>
            <a:r>
              <a:rPr lang="en-US" altLang="ko-KR" dirty="0"/>
              <a:t>, </a:t>
            </a:r>
            <a:r>
              <a:rPr lang="ko-KR" altLang="en-US" dirty="0" err="1"/>
              <a:t>링크드</a:t>
            </a:r>
            <a:r>
              <a:rPr lang="ko-KR" altLang="en-US" dirty="0"/>
              <a:t> 리스트 구현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파일 저장</a:t>
            </a:r>
            <a:r>
              <a:rPr lang="en-US" altLang="ko-KR" dirty="0"/>
              <a:t>/</a:t>
            </a:r>
            <a:r>
              <a:rPr lang="ko-KR" altLang="en-US" dirty="0"/>
              <a:t>로드</a:t>
            </a:r>
            <a:r>
              <a:rPr lang="en-US" altLang="ko-KR" dirty="0"/>
              <a:t>,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다차원 배열 생성 관리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Queue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934097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94B39-669B-4214-A9BF-A3D58499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다차원 배열 생성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FDF0F-DEDF-4FD4-9012-8F790194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맵 생성 함수를 만들고 이 함수가 </a:t>
            </a:r>
            <a:r>
              <a:rPr lang="en-US" altLang="ko-KR" dirty="0"/>
              <a:t>3</a:t>
            </a:r>
            <a:r>
              <a:rPr lang="ko-KR" altLang="en-US" dirty="0"/>
              <a:t>차원 포인터를 인수로 받아 </a:t>
            </a:r>
            <a:r>
              <a:rPr lang="ko-KR" altLang="en-US" dirty="0" err="1"/>
              <a:t>맵을</a:t>
            </a:r>
            <a:r>
              <a:rPr lang="ko-KR" altLang="en-US" dirty="0"/>
              <a:t> 생성할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맵 삭제 함수를 만들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652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94B39-669B-4214-A9BF-A3D58499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다차원 배열 생성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FDF0F-DEDF-4FD4-9012-8F790194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차원 맵 생성 함수를 만들고 이 함수가 </a:t>
            </a:r>
            <a:r>
              <a:rPr lang="en-US" altLang="ko-KR" b="1" dirty="0"/>
              <a:t>3</a:t>
            </a:r>
            <a:r>
              <a:rPr lang="ko-KR" altLang="en-US" b="1" dirty="0"/>
              <a:t>차원 포인터를 인수로 받아 </a:t>
            </a:r>
            <a:r>
              <a:rPr lang="ko-KR" altLang="en-US" b="1" dirty="0" err="1"/>
              <a:t>맵을</a:t>
            </a:r>
            <a:r>
              <a:rPr lang="ko-KR" altLang="en-US" b="1" dirty="0"/>
              <a:t> 생성할 것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맵 삭제 함수를 만들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041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1B9C2-3195-48B1-8017-4297DCE2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28D50-7DBD-4754-8760-1F620431F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맵 생성 함수는 </a:t>
            </a:r>
            <a:r>
              <a:rPr lang="en-US" altLang="ko-KR" dirty="0"/>
              <a:t>3</a:t>
            </a:r>
            <a:r>
              <a:rPr lang="ko-KR" altLang="en-US" dirty="0"/>
              <a:t>차원 배열의 맵 정보 변수를</a:t>
            </a:r>
            <a:r>
              <a:rPr lang="en-US" altLang="ko-KR" dirty="0"/>
              <a:t> 3</a:t>
            </a:r>
            <a:r>
              <a:rPr lang="ko-KR" altLang="en-US" dirty="0"/>
              <a:t>차원 포인터로 접근</a:t>
            </a:r>
            <a:r>
              <a:rPr lang="en-US" altLang="ko-KR" dirty="0"/>
              <a:t>, </a:t>
            </a:r>
            <a:r>
              <a:rPr lang="ko-KR" altLang="en-US" dirty="0"/>
              <a:t>맵 생성</a:t>
            </a:r>
          </a:p>
        </p:txBody>
      </p:sp>
    </p:spTree>
    <p:extLst>
      <p:ext uri="{BB962C8B-B14F-4D97-AF65-F5344CB8AC3E}">
        <p14:creationId xmlns:p14="http://schemas.microsoft.com/office/powerpoint/2010/main" val="1867228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94B39-669B-4214-A9BF-A3D58499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다차원 배열 생성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FDF0F-DEDF-4FD4-9012-8F790194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차원 맵 생성 함수를 만들고 이 함수가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차원 포인터를 인수로 받아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맵을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생성할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맵 삭제 함수를 만들 것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26922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364AB-1F05-4828-935B-84B4286D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B960E-88CC-40FC-9FE8-E114CE221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클리어된</a:t>
            </a:r>
            <a:r>
              <a:rPr lang="ko-KR" altLang="en-US" dirty="0"/>
              <a:t> </a:t>
            </a:r>
            <a:r>
              <a:rPr lang="ko-KR" altLang="en-US" dirty="0" err="1"/>
              <a:t>맵은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차원배열에 기록하여 </a:t>
            </a:r>
            <a:r>
              <a:rPr lang="ko-KR" altLang="en-US" dirty="0" err="1"/>
              <a:t>중복실행하지</a:t>
            </a:r>
            <a:r>
              <a:rPr lang="ko-KR" altLang="en-US" dirty="0"/>
              <a:t> 않도록 되어있음</a:t>
            </a:r>
          </a:p>
        </p:txBody>
      </p:sp>
    </p:spTree>
    <p:extLst>
      <p:ext uri="{BB962C8B-B14F-4D97-AF65-F5344CB8AC3E}">
        <p14:creationId xmlns:p14="http://schemas.microsoft.com/office/powerpoint/2010/main" val="2650604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EF35C-26E6-4CEE-86DC-5D1CE466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Queue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B83CD-298D-4F42-884A-96F4B1870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를 구현하고 사용자가 키보드 입력 시 즉시 처리하지 않고 </a:t>
            </a:r>
            <a:r>
              <a:rPr lang="en-US" altLang="ko-KR" dirty="0"/>
              <a:t>Queue</a:t>
            </a:r>
            <a:r>
              <a:rPr lang="ko-KR" altLang="en-US" dirty="0"/>
              <a:t>에 저장 후 특정 버튼을 누르면 순차 처리할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772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A10A-3328-431F-B902-C79E9B37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8667C-9275-4F23-9F5E-7491915A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50</a:t>
            </a:r>
            <a:r>
              <a:rPr lang="ko-KR" altLang="en-US" dirty="0"/>
              <a:t>바이트 배열에 입력정보 저장</a:t>
            </a:r>
            <a:r>
              <a:rPr lang="en-US" altLang="ko-KR" dirty="0"/>
              <a:t>, </a:t>
            </a:r>
            <a:r>
              <a:rPr lang="ko-KR" altLang="en-US" dirty="0"/>
              <a:t>스페이스 바 입력 시 입력 순서대로 순차적으로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50</a:t>
            </a:r>
            <a:r>
              <a:rPr lang="ko-KR" altLang="en-US" dirty="0"/>
              <a:t>칸 배열 초과입력 시 처음 입력부분부터 큐 출력</a:t>
            </a:r>
          </a:p>
        </p:txBody>
      </p:sp>
    </p:spTree>
    <p:extLst>
      <p:ext uri="{BB962C8B-B14F-4D97-AF65-F5344CB8AC3E}">
        <p14:creationId xmlns:p14="http://schemas.microsoft.com/office/powerpoint/2010/main" val="477134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AFF8E-3C29-4887-B477-E2A4DB02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B57A1-ABB9-4987-98B1-C8D570DF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17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3E8F1-3BF1-43B5-AFEF-2194BDAC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</a:t>
            </a:r>
            <a:r>
              <a:rPr lang="ko-KR" altLang="en-US" sz="3600" dirty="0"/>
              <a:t>메모리 할당</a:t>
            </a:r>
            <a:r>
              <a:rPr lang="en-US" altLang="ko-KR" sz="3600" dirty="0"/>
              <a:t>/</a:t>
            </a:r>
            <a:r>
              <a:rPr lang="ko-KR" altLang="en-US" sz="3600" dirty="0"/>
              <a:t>제거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형변환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링크드</a:t>
            </a:r>
            <a:r>
              <a:rPr lang="ko-KR" altLang="en-US" sz="3600" dirty="0"/>
              <a:t> 리스트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B88D4-724C-4327-BC5F-26BE07883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시작 시 사용자 선택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기능을 추가할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-&gt;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점수를 가진 정보를 사용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구조체를 사용하지 말고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unsigned char*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메모리를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할당하여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형변환하여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정보를 관리할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-&gt;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링크드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리스트를 사용하여 사용자를 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종료 시마다 점수로 사용자 리스트를 정렬할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08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4E084-8867-442B-B377-7C320720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8216545-643C-4FB6-BFCF-214EE86F9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201" y="1906572"/>
            <a:ext cx="4591050" cy="41148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CA9619-61ED-4378-BD3C-A21FB0DDF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48" y="1903445"/>
            <a:ext cx="4591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0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4EC01-74ED-4D1C-BD52-68A1FD16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화면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2882CF0-9C45-40A2-907E-F714C89C2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90FE25-7D23-4014-BFB5-28A1998FC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847850"/>
            <a:ext cx="4591050" cy="411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4D1CDC-BA27-4337-BE23-1A7112E6FBB0}"/>
              </a:ext>
            </a:extLst>
          </p:cNvPr>
          <p:cNvSpPr txBox="1"/>
          <p:nvPr/>
        </p:nvSpPr>
        <p:spPr>
          <a:xfrm>
            <a:off x="5600700" y="1962150"/>
            <a:ext cx="5591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시작 시 사용자 선택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기능을 추가할 것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2291D7-1092-4171-BDAF-7602EB4E9B1F}"/>
              </a:ext>
            </a:extLst>
          </p:cNvPr>
          <p:cNvSpPr/>
          <p:nvPr/>
        </p:nvSpPr>
        <p:spPr>
          <a:xfrm>
            <a:off x="1209675" y="5334000"/>
            <a:ext cx="3771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4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3E8F1-3BF1-43B5-AFEF-2194BDAC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</a:t>
            </a:r>
            <a:r>
              <a:rPr lang="ko-KR" altLang="en-US" sz="3600" dirty="0"/>
              <a:t>메모리 할당</a:t>
            </a:r>
            <a:r>
              <a:rPr lang="en-US" altLang="ko-KR" sz="3600" dirty="0"/>
              <a:t>/</a:t>
            </a:r>
            <a:r>
              <a:rPr lang="ko-KR" altLang="en-US" sz="3600" dirty="0"/>
              <a:t>제거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형변환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링크드</a:t>
            </a:r>
            <a:r>
              <a:rPr lang="ko-KR" altLang="en-US" sz="3600" dirty="0"/>
              <a:t> 리스트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B88D4-724C-4327-BC5F-26BE07883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 시작 시 사용자 선택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 기능을 추가할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b="1" dirty="0"/>
              <a:t>-&gt;</a:t>
            </a:r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나이</a:t>
            </a:r>
            <a:r>
              <a:rPr lang="en-US" altLang="ko-KR" b="1" dirty="0"/>
              <a:t>, </a:t>
            </a:r>
            <a:r>
              <a:rPr lang="ko-KR" altLang="en-US" b="1" dirty="0"/>
              <a:t>점수를 가진 정보를 사용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구조체를 사용하지 말고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unsigned char*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메모리를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할당하여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형변환하여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정보를 관리할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-&gt;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링크드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리스트를 사용하여 사용자를 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종료 시마다 점수로 사용자 리스트를 정렬할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49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C4C0E-D82E-43DB-A877-B33DD0B8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화면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809B01A2-B1CE-4C6E-A3F6-7F269240E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25" y="1600994"/>
            <a:ext cx="4591050" cy="4114800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017CFF-04E3-43DB-9814-9977A1DA7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962" y="1606615"/>
            <a:ext cx="4591050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23219A-F4FE-4086-AE79-A5AD96C8744C}"/>
              </a:ext>
            </a:extLst>
          </p:cNvPr>
          <p:cNvSpPr txBox="1"/>
          <p:nvPr/>
        </p:nvSpPr>
        <p:spPr>
          <a:xfrm>
            <a:off x="6553200" y="5762625"/>
            <a:ext cx="796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나이</a:t>
            </a:r>
            <a:r>
              <a:rPr lang="en-US" altLang="ko-KR" b="1" dirty="0"/>
              <a:t>, </a:t>
            </a:r>
            <a:r>
              <a:rPr lang="ko-KR" altLang="en-US" b="1" dirty="0"/>
              <a:t>점수를 가진 정보를 사용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7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3E8F1-3BF1-43B5-AFEF-2194BDAC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</a:t>
            </a:r>
            <a:r>
              <a:rPr lang="ko-KR" altLang="en-US" sz="3600" dirty="0"/>
              <a:t>메모리 할당</a:t>
            </a:r>
            <a:r>
              <a:rPr lang="en-US" altLang="ko-KR" sz="3600" dirty="0"/>
              <a:t>/</a:t>
            </a:r>
            <a:r>
              <a:rPr lang="ko-KR" altLang="en-US" sz="3600" dirty="0"/>
              <a:t>제거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형변환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링크드</a:t>
            </a:r>
            <a:r>
              <a:rPr lang="ko-KR" altLang="en-US" sz="3600" dirty="0"/>
              <a:t> 리스트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B88D4-724C-4327-BC5F-26BE07883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 시작 시 사용자 선택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 기능을 추가할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-&gt;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점수를 가진 정보를 사용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b="1" dirty="0"/>
              <a:t>=&gt; </a:t>
            </a:r>
            <a:r>
              <a:rPr lang="ko-KR" altLang="en-US" b="1" dirty="0"/>
              <a:t>구조체를 사용하지 말고 </a:t>
            </a:r>
            <a:r>
              <a:rPr lang="en-US" altLang="ko-KR" b="1" dirty="0"/>
              <a:t>unsigned char* </a:t>
            </a:r>
            <a:r>
              <a:rPr lang="ko-KR" altLang="en-US" b="1" dirty="0"/>
              <a:t>에 메모리를 </a:t>
            </a:r>
            <a:r>
              <a:rPr lang="en-US" altLang="ko-KR" b="1" dirty="0"/>
              <a:t>	     </a:t>
            </a:r>
            <a:r>
              <a:rPr lang="ko-KR" altLang="en-US" b="1" dirty="0"/>
              <a:t>할당하여 </a:t>
            </a:r>
            <a:r>
              <a:rPr lang="ko-KR" altLang="en-US" b="1" dirty="0" err="1"/>
              <a:t>형변환하여</a:t>
            </a:r>
            <a:r>
              <a:rPr lang="ko-KR" altLang="en-US" b="1" dirty="0"/>
              <a:t> 정보를 관리할 것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-&gt;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링크드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리스트를 사용하여 사용자를 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종료 시마다 점수로 사용자 리스트를 정렬할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65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5E214-14EB-4016-8BCF-1FB07039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FF197A-BEE9-4422-8407-CC41931CE1F0}"/>
              </a:ext>
            </a:extLst>
          </p:cNvPr>
          <p:cNvSpPr/>
          <p:nvPr/>
        </p:nvSpPr>
        <p:spPr>
          <a:xfrm>
            <a:off x="866775" y="1552575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9525">
                  <a:solidFill>
                    <a:schemeClr val="tx1"/>
                  </a:solidFill>
                </a:ln>
              </a:rPr>
              <a:t>이름</a:t>
            </a:r>
            <a:r>
              <a:rPr lang="en-US" altLang="ko-KR" dirty="0">
                <a:ln w="9525">
                  <a:solidFill>
                    <a:schemeClr val="tx1"/>
                  </a:solidFill>
                </a:ln>
              </a:rPr>
              <a:t>1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4532A3-0ADA-4CAA-8C96-EAA9A4331D1B}"/>
              </a:ext>
            </a:extLst>
          </p:cNvPr>
          <p:cNvSpPr/>
          <p:nvPr/>
        </p:nvSpPr>
        <p:spPr>
          <a:xfrm>
            <a:off x="1733550" y="1552575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9525">
                  <a:solidFill>
                    <a:schemeClr val="tx1"/>
                  </a:solidFill>
                </a:ln>
              </a:rPr>
              <a:t>이름</a:t>
            </a:r>
            <a:r>
              <a:rPr lang="en-US" altLang="ko-KR" dirty="0">
                <a:ln w="9525">
                  <a:solidFill>
                    <a:schemeClr val="tx1"/>
                  </a:solidFill>
                </a:ln>
              </a:rPr>
              <a:t>2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E9EF9-8546-437C-9587-19A0333D4D54}"/>
              </a:ext>
            </a:extLst>
          </p:cNvPr>
          <p:cNvSpPr/>
          <p:nvPr/>
        </p:nvSpPr>
        <p:spPr>
          <a:xfrm>
            <a:off x="2600325" y="1552575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9525">
                  <a:solidFill>
                    <a:schemeClr val="tx1"/>
                  </a:solidFill>
                </a:ln>
              </a:rPr>
              <a:t>이름</a:t>
            </a:r>
            <a:r>
              <a:rPr lang="en-US" altLang="ko-KR" dirty="0">
                <a:ln w="9525">
                  <a:solidFill>
                    <a:schemeClr val="tx1"/>
                  </a:solidFill>
                </a:ln>
              </a:rPr>
              <a:t>3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9686E5-9E8C-4DAE-AB11-F05503069699}"/>
              </a:ext>
            </a:extLst>
          </p:cNvPr>
          <p:cNvSpPr/>
          <p:nvPr/>
        </p:nvSpPr>
        <p:spPr>
          <a:xfrm>
            <a:off x="3467100" y="1552575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9525">
                  <a:solidFill>
                    <a:schemeClr val="tx1"/>
                  </a:solidFill>
                </a:ln>
              </a:rPr>
              <a:t>\0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461A8E-9AAC-4D0F-AF59-C1B8A2C3B565}"/>
              </a:ext>
            </a:extLst>
          </p:cNvPr>
          <p:cNvSpPr/>
          <p:nvPr/>
        </p:nvSpPr>
        <p:spPr>
          <a:xfrm>
            <a:off x="866775" y="2600325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9525">
                  <a:solidFill>
                    <a:schemeClr val="tx1"/>
                  </a:solidFill>
                </a:ln>
              </a:rPr>
              <a:t>나이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C207C8-C93F-4C96-87A5-4C824948AA05}"/>
              </a:ext>
            </a:extLst>
          </p:cNvPr>
          <p:cNvSpPr/>
          <p:nvPr/>
        </p:nvSpPr>
        <p:spPr>
          <a:xfrm>
            <a:off x="1733550" y="2600325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9525">
                  <a:solidFill>
                    <a:schemeClr val="tx1"/>
                  </a:solidFill>
                </a:ln>
              </a:rPr>
              <a:t>나이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2CDC61-875A-425B-8D9E-849E4928D552}"/>
              </a:ext>
            </a:extLst>
          </p:cNvPr>
          <p:cNvSpPr/>
          <p:nvPr/>
        </p:nvSpPr>
        <p:spPr>
          <a:xfrm>
            <a:off x="2600325" y="2600325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9525">
                  <a:solidFill>
                    <a:schemeClr val="tx1"/>
                  </a:solidFill>
                </a:ln>
              </a:rPr>
              <a:t>나이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8D6297-AF3F-4453-9149-FD901CD93883}"/>
              </a:ext>
            </a:extLst>
          </p:cNvPr>
          <p:cNvSpPr/>
          <p:nvPr/>
        </p:nvSpPr>
        <p:spPr>
          <a:xfrm>
            <a:off x="3467100" y="2600325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9525">
                  <a:solidFill>
                    <a:schemeClr val="tx1"/>
                  </a:solidFill>
                </a:ln>
              </a:rPr>
              <a:t>나이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8ADA84-93DB-4072-8F61-AD7440DD02ED}"/>
              </a:ext>
            </a:extLst>
          </p:cNvPr>
          <p:cNvSpPr/>
          <p:nvPr/>
        </p:nvSpPr>
        <p:spPr>
          <a:xfrm>
            <a:off x="876300" y="3638550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9525">
                  <a:solidFill>
                    <a:schemeClr val="tx1"/>
                  </a:solidFill>
                </a:ln>
              </a:rPr>
              <a:t>점수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CE3C78-7B0F-4851-96A8-390E562CD7E5}"/>
              </a:ext>
            </a:extLst>
          </p:cNvPr>
          <p:cNvSpPr/>
          <p:nvPr/>
        </p:nvSpPr>
        <p:spPr>
          <a:xfrm>
            <a:off x="1743075" y="3638550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9525">
                  <a:solidFill>
                    <a:schemeClr val="tx1"/>
                  </a:solidFill>
                </a:ln>
              </a:rPr>
              <a:t>점수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4FA982-BE2F-4BF2-B05A-20F850D6E5B7}"/>
              </a:ext>
            </a:extLst>
          </p:cNvPr>
          <p:cNvSpPr/>
          <p:nvPr/>
        </p:nvSpPr>
        <p:spPr>
          <a:xfrm>
            <a:off x="2609850" y="3638550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9525">
                  <a:solidFill>
                    <a:schemeClr val="tx1"/>
                  </a:solidFill>
                </a:ln>
              </a:rPr>
              <a:t>점수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790C12-ADAA-460F-9B0B-69D14BF6E05A}"/>
              </a:ext>
            </a:extLst>
          </p:cNvPr>
          <p:cNvSpPr/>
          <p:nvPr/>
        </p:nvSpPr>
        <p:spPr>
          <a:xfrm>
            <a:off x="3476625" y="3638550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9525">
                  <a:solidFill>
                    <a:schemeClr val="tx1"/>
                  </a:solidFill>
                </a:ln>
              </a:rPr>
              <a:t>점수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C41AAB-97EF-406A-B0BA-E972ABE90FD9}"/>
              </a:ext>
            </a:extLst>
          </p:cNvPr>
          <p:cNvSpPr/>
          <p:nvPr/>
        </p:nvSpPr>
        <p:spPr>
          <a:xfrm>
            <a:off x="4343400" y="1552575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9525">
                  <a:solidFill>
                    <a:schemeClr val="tx1"/>
                  </a:solidFill>
                </a:ln>
              </a:rPr>
              <a:t>\n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32652D-E1AD-4D0F-9CEB-09F7D1E844A2}"/>
              </a:ext>
            </a:extLst>
          </p:cNvPr>
          <p:cNvSpPr/>
          <p:nvPr/>
        </p:nvSpPr>
        <p:spPr>
          <a:xfrm>
            <a:off x="4343400" y="2600325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9525">
                  <a:solidFill>
                    <a:schemeClr val="tx1"/>
                  </a:solidFill>
                </a:ln>
              </a:rPr>
              <a:t>\n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8FFA2A-B7D8-442E-A58D-CA8BBFED0321}"/>
              </a:ext>
            </a:extLst>
          </p:cNvPr>
          <p:cNvSpPr/>
          <p:nvPr/>
        </p:nvSpPr>
        <p:spPr>
          <a:xfrm>
            <a:off x="4352925" y="3638550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9525">
                  <a:solidFill>
                    <a:schemeClr val="tx1"/>
                  </a:solidFill>
                </a:ln>
              </a:rPr>
              <a:t>\n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B728C9-AAEE-4DFF-972F-1EF76BC2FB91}"/>
              </a:ext>
            </a:extLst>
          </p:cNvPr>
          <p:cNvSpPr/>
          <p:nvPr/>
        </p:nvSpPr>
        <p:spPr>
          <a:xfrm>
            <a:off x="876300" y="4686300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9525">
                  <a:solidFill>
                    <a:schemeClr val="tx1"/>
                  </a:solidFill>
                </a:ln>
              </a:rPr>
              <a:t>\n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D9DD87-B2CC-40C8-A8CE-4658A8779744}"/>
              </a:ext>
            </a:extLst>
          </p:cNvPr>
          <p:cNvSpPr/>
          <p:nvPr/>
        </p:nvSpPr>
        <p:spPr>
          <a:xfrm>
            <a:off x="876300" y="5734050"/>
            <a:ext cx="800100" cy="9620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9525">
                  <a:solidFill>
                    <a:schemeClr val="tx1"/>
                  </a:solidFill>
                </a:ln>
              </a:rPr>
              <a:t>\n</a:t>
            </a:r>
            <a:endParaRPr lang="ko-KR" altLang="en-US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77C48-6C1C-43AA-9F25-5E059BEC5EBD}"/>
              </a:ext>
            </a:extLst>
          </p:cNvPr>
          <p:cNvSpPr txBox="1"/>
          <p:nvPr/>
        </p:nvSpPr>
        <p:spPr>
          <a:xfrm>
            <a:off x="3752850" y="504825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</a:t>
            </a:r>
            <a:r>
              <a:rPr lang="ko-KR" altLang="en-US" dirty="0"/>
              <a:t>바이트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7FAC1-5539-4AEA-90F6-4C3FD6F64C1F}"/>
              </a:ext>
            </a:extLst>
          </p:cNvPr>
          <p:cNvSpPr txBox="1"/>
          <p:nvPr/>
        </p:nvSpPr>
        <p:spPr>
          <a:xfrm>
            <a:off x="5457825" y="1876425"/>
            <a:ext cx="5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</a:t>
            </a:r>
            <a:r>
              <a:rPr lang="ko-KR" altLang="en-US" dirty="0"/>
              <a:t>바이트의 </a:t>
            </a:r>
            <a:r>
              <a:rPr lang="en-US" altLang="ko-KR" dirty="0"/>
              <a:t>(unsigned char*)</a:t>
            </a:r>
            <a:r>
              <a:rPr lang="ko-KR" altLang="en-US" dirty="0"/>
              <a:t>메모리를 할당</a:t>
            </a:r>
          </a:p>
        </p:txBody>
      </p:sp>
    </p:spTree>
    <p:extLst>
      <p:ext uri="{BB962C8B-B14F-4D97-AF65-F5344CB8AC3E}">
        <p14:creationId xmlns:p14="http://schemas.microsoft.com/office/powerpoint/2010/main" val="122678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894</Words>
  <Application>Microsoft Office PowerPoint</Application>
  <PresentationFormat>와이드스크린</PresentationFormat>
  <Paragraphs>145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-apple-system</vt:lpstr>
      <vt:lpstr>맑은 고딕</vt:lpstr>
      <vt:lpstr>Arial</vt:lpstr>
      <vt:lpstr>Office 테마</vt:lpstr>
      <vt:lpstr>C언어 게임 프로젝트</vt:lpstr>
      <vt:lpstr>목차</vt:lpstr>
      <vt:lpstr>1.메모리 할당/제거, 형변환, 링크드 리스트 구현</vt:lpstr>
      <vt:lpstr>기존 화면</vt:lpstr>
      <vt:lpstr>변경 화면</vt:lpstr>
      <vt:lpstr>1.메모리 할당/제거, 형변환, 링크드 리스트 구현</vt:lpstr>
      <vt:lpstr>변경 화면</vt:lpstr>
      <vt:lpstr>1.메모리 할당/제거, 형변환, 링크드 리스트 구현</vt:lpstr>
      <vt:lpstr>PowerPoint 프레젠테이션</vt:lpstr>
      <vt:lpstr>1.메모리 할당/제거, 형변환, 링크드 리스트 구현</vt:lpstr>
      <vt:lpstr>PowerPoint 프레젠테이션</vt:lpstr>
      <vt:lpstr>PowerPoint 프레젠테이션</vt:lpstr>
      <vt:lpstr>1.메모리 할당/제거, 형변환, 링크드 리스트 구현</vt:lpstr>
      <vt:lpstr>PowerPoint 프레젠테이션</vt:lpstr>
      <vt:lpstr>2.파일 저장/로드, 형변환</vt:lpstr>
      <vt:lpstr>2.파일 저장/로드, 형변환</vt:lpstr>
      <vt:lpstr>PowerPoint 프레젠테이션</vt:lpstr>
      <vt:lpstr>2.파일 저장/로드, 형변환</vt:lpstr>
      <vt:lpstr>PowerPoint 프레젠테이션</vt:lpstr>
      <vt:lpstr>3. 다차원 배열 생성 관리</vt:lpstr>
      <vt:lpstr>3. 다차원 배열 생성 관리</vt:lpstr>
      <vt:lpstr>PowerPoint 프레젠테이션</vt:lpstr>
      <vt:lpstr>3. 다차원 배열 생성 관리</vt:lpstr>
      <vt:lpstr>PowerPoint 프레젠테이션</vt:lpstr>
      <vt:lpstr>4. Queue 구현</vt:lpstr>
      <vt:lpstr>PowerPoint 프레젠테이션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게임 프로젝트</dc:title>
  <dc:creator>han yeonsoo</dc:creator>
  <cp:lastModifiedBy>한연수</cp:lastModifiedBy>
  <cp:revision>12</cp:revision>
  <dcterms:created xsi:type="dcterms:W3CDTF">2021-03-29T02:40:15Z</dcterms:created>
  <dcterms:modified xsi:type="dcterms:W3CDTF">2021-12-26T10:18:55Z</dcterms:modified>
</cp:coreProperties>
</file>