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6" r:id="rId1"/>
  </p:sldMasterIdLst>
  <p:notesMasterIdLst>
    <p:notesMasterId r:id="rId15"/>
  </p:notesMasterIdLst>
  <p:sldIdLst>
    <p:sldId id="256" r:id="rId2"/>
    <p:sldId id="288" r:id="rId3"/>
    <p:sldId id="289" r:id="rId4"/>
    <p:sldId id="279" r:id="rId5"/>
    <p:sldId id="266" r:id="rId6"/>
    <p:sldId id="281" r:id="rId7"/>
    <p:sldId id="290" r:id="rId8"/>
    <p:sldId id="283" r:id="rId9"/>
    <p:sldId id="284" r:id="rId10"/>
    <p:sldId id="291" r:id="rId11"/>
    <p:sldId id="282" r:id="rId12"/>
    <p:sldId id="292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658"/>
    <p:restoredTop sz="90000"/>
  </p:normalViewPr>
  <p:slideViewPr>
    <p:cSldViewPr snapToGrid="0" snapToObjects="1">
      <p:cViewPr varScale="1">
        <p:scale>
          <a:sx n="102" d="100"/>
          <a:sy n="102" d="100"/>
        </p:scale>
        <p:origin x="1086" y="114"/>
      </p:cViewPr>
      <p:guideLst>
        <p:guide orient="horz" pos="2155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2021-12-26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50000"/>
                </a:schemeClr>
              </a:buClr>
              <a:buSzPct val="100000"/>
              <a:buFont typeface="Arial"/>
              <a:buNone/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-2"/>
            <a:ext cx="12191999" cy="6858002"/>
            <a:chOff x="0" y="-2"/>
            <a:chExt cx="9144000" cy="6858002"/>
          </a:xfrm>
        </p:grpSpPr>
        <p:sp>
          <p:nvSpPr>
            <p:cNvPr id="8" name="직사각형 7"/>
            <p:cNvSpPr/>
            <p:nvPr/>
          </p:nvSpPr>
          <p:spPr>
            <a:xfrm>
              <a:off x="7858148" y="-2"/>
              <a:ext cx="1285852" cy="6858001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0" y="4500492"/>
              <a:ext cx="9093207" cy="787297"/>
              <a:chOff x="0" y="-1357346"/>
              <a:chExt cx="9144000" cy="1044575"/>
            </a:xfrm>
            <a:solidFill>
              <a:schemeClr val="bg1">
                <a:lumMod val="95000"/>
              </a:schemeClr>
            </a:solidFill>
          </p:grpSpPr>
          <p:sp>
            <p:nvSpPr>
              <p:cNvPr id="14" name="자유형: 도형 13"/>
              <p:cNvSpPr/>
              <p:nvPr/>
            </p:nvSpPr>
            <p:spPr>
              <a:xfrm>
                <a:off x="635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5" name="자유형: 도형 14"/>
              <p:cNvSpPr/>
              <p:nvPr/>
            </p:nvSpPr>
            <p:spPr>
              <a:xfrm>
                <a:off x="0" y="-1350996"/>
                <a:ext cx="120650" cy="12065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4"/>
                  </a:cxn>
                  <a:cxn ang="0">
                    <a:pos x="0" y="76"/>
                  </a:cxn>
                  <a:cxn ang="0">
                    <a:pos x="76" y="0"/>
                  </a:cxn>
                  <a:cxn ang="0">
                    <a:pos x="4" y="0"/>
                  </a:cxn>
                </a:cxnLst>
                <a:rect l="0" t="0" r="r" b="b"/>
                <a:pathLst>
                  <a:path w="76" h="76">
                    <a:moveTo>
                      <a:pt x="4" y="0"/>
                    </a:moveTo>
                    <a:lnTo>
                      <a:pt x="0" y="4"/>
                    </a:lnTo>
                    <a:lnTo>
                      <a:pt x="0" y="76"/>
                    </a:lnTo>
                    <a:lnTo>
                      <a:pt x="76" y="0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6" name="자유형: 도형 15"/>
              <p:cNvSpPr/>
              <p:nvPr/>
            </p:nvSpPr>
            <p:spPr>
              <a:xfrm>
                <a:off x="21590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7" name="자유형: 도형 16"/>
              <p:cNvSpPr/>
              <p:nvPr/>
            </p:nvSpPr>
            <p:spPr>
              <a:xfrm>
                <a:off x="0" y="-1350996"/>
                <a:ext cx="330200" cy="330200"/>
              </a:xfrm>
              <a:custGeom>
                <a:avLst/>
                <a:gdLst/>
                <a:ahLst/>
                <a:cxnLst>
                  <a:cxn ang="0">
                    <a:pos x="136" y="0"/>
                  </a:cxn>
                  <a:cxn ang="0">
                    <a:pos x="0" y="136"/>
                  </a:cxn>
                  <a:cxn ang="0">
                    <a:pos x="0" y="208"/>
                  </a:cxn>
                  <a:cxn ang="0">
                    <a:pos x="208" y="0"/>
                  </a:cxn>
                  <a:cxn ang="0">
                    <a:pos x="136" y="0"/>
                  </a:cxn>
                </a:cxnLst>
                <a:rect l="0" t="0" r="r" b="b"/>
                <a:pathLst>
                  <a:path w="208" h="208">
                    <a:moveTo>
                      <a:pt x="136" y="0"/>
                    </a:moveTo>
                    <a:lnTo>
                      <a:pt x="0" y="136"/>
                    </a:lnTo>
                    <a:lnTo>
                      <a:pt x="0" y="208"/>
                    </a:lnTo>
                    <a:lnTo>
                      <a:pt x="208" y="0"/>
                    </a:lnTo>
                    <a:lnTo>
                      <a:pt x="136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8" name="자유형: 도형 17"/>
              <p:cNvSpPr/>
              <p:nvPr/>
            </p:nvSpPr>
            <p:spPr>
              <a:xfrm>
                <a:off x="42545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9" name="자유형: 도형 18"/>
              <p:cNvSpPr/>
              <p:nvPr/>
            </p:nvSpPr>
            <p:spPr>
              <a:xfrm>
                <a:off x="0" y="-1350996"/>
                <a:ext cx="539750" cy="539750"/>
              </a:xfrm>
              <a:custGeom>
                <a:avLst/>
                <a:gdLst/>
                <a:ahLst/>
                <a:cxnLst>
                  <a:cxn ang="0">
                    <a:pos x="268" y="0"/>
                  </a:cxn>
                  <a:cxn ang="0">
                    <a:pos x="0" y="268"/>
                  </a:cxn>
                  <a:cxn ang="0">
                    <a:pos x="0" y="340"/>
                  </a:cxn>
                  <a:cxn ang="0">
                    <a:pos x="340" y="0"/>
                  </a:cxn>
                  <a:cxn ang="0">
                    <a:pos x="268" y="0"/>
                  </a:cxn>
                </a:cxnLst>
                <a:rect l="0" t="0" r="r" b="b"/>
                <a:pathLst>
                  <a:path w="340" h="340">
                    <a:moveTo>
                      <a:pt x="268" y="0"/>
                    </a:moveTo>
                    <a:lnTo>
                      <a:pt x="0" y="268"/>
                    </a:lnTo>
                    <a:lnTo>
                      <a:pt x="0" y="340"/>
                    </a:lnTo>
                    <a:lnTo>
                      <a:pt x="340" y="0"/>
                    </a:lnTo>
                    <a:lnTo>
                      <a:pt x="268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0" name="자유형: 도형 19"/>
              <p:cNvSpPr/>
              <p:nvPr/>
            </p:nvSpPr>
            <p:spPr>
              <a:xfrm>
                <a:off x="63500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1" name="자유형: 도형 20"/>
              <p:cNvSpPr/>
              <p:nvPr/>
            </p:nvSpPr>
            <p:spPr>
              <a:xfrm>
                <a:off x="0" y="-1350996"/>
                <a:ext cx="749300" cy="749300"/>
              </a:xfrm>
              <a:custGeom>
                <a:avLst/>
                <a:gdLst/>
                <a:ahLst/>
                <a:cxnLst>
                  <a:cxn ang="0">
                    <a:pos x="400" y="0"/>
                  </a:cxn>
                  <a:cxn ang="0">
                    <a:pos x="0" y="400"/>
                  </a:cxn>
                  <a:cxn ang="0">
                    <a:pos x="0" y="472"/>
                  </a:cxn>
                  <a:cxn ang="0">
                    <a:pos x="472" y="0"/>
                  </a:cxn>
                  <a:cxn ang="0">
                    <a:pos x="400" y="0"/>
                  </a:cxn>
                </a:cxnLst>
                <a:rect l="0" t="0" r="r" b="b"/>
                <a:pathLst>
                  <a:path w="472" h="472">
                    <a:moveTo>
                      <a:pt x="400" y="0"/>
                    </a:moveTo>
                    <a:lnTo>
                      <a:pt x="0" y="400"/>
                    </a:lnTo>
                    <a:lnTo>
                      <a:pt x="0" y="472"/>
                    </a:lnTo>
                    <a:lnTo>
                      <a:pt x="472" y="0"/>
                    </a:lnTo>
                    <a:lnTo>
                      <a:pt x="400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2" name="자유형: 도형 21"/>
              <p:cNvSpPr/>
              <p:nvPr/>
            </p:nvSpPr>
            <p:spPr>
              <a:xfrm>
                <a:off x="84455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3" name="자유형: 도형 22"/>
              <p:cNvSpPr/>
              <p:nvPr/>
            </p:nvSpPr>
            <p:spPr>
              <a:xfrm>
                <a:off x="0" y="-1350996"/>
                <a:ext cx="958850" cy="958850"/>
              </a:xfrm>
              <a:custGeom>
                <a:avLst/>
                <a:gdLst/>
                <a:ahLst/>
                <a:cxnLst>
                  <a:cxn ang="0">
                    <a:pos x="532" y="0"/>
                  </a:cxn>
                  <a:cxn ang="0">
                    <a:pos x="0" y="532"/>
                  </a:cxn>
                  <a:cxn ang="0">
                    <a:pos x="0" y="604"/>
                  </a:cxn>
                  <a:cxn ang="0">
                    <a:pos x="604" y="0"/>
                  </a:cxn>
                  <a:cxn ang="0">
                    <a:pos x="532" y="0"/>
                  </a:cxn>
                </a:cxnLst>
                <a:rect l="0" t="0" r="r" b="b"/>
                <a:pathLst>
                  <a:path w="604" h="604">
                    <a:moveTo>
                      <a:pt x="532" y="0"/>
                    </a:moveTo>
                    <a:lnTo>
                      <a:pt x="0" y="532"/>
                    </a:lnTo>
                    <a:lnTo>
                      <a:pt x="0" y="604"/>
                    </a:lnTo>
                    <a:lnTo>
                      <a:pt x="604" y="0"/>
                    </a:lnTo>
                    <a:lnTo>
                      <a:pt x="532" y="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4" name="자유형: 도형 23"/>
              <p:cNvSpPr/>
              <p:nvPr/>
            </p:nvSpPr>
            <p:spPr>
              <a:xfrm>
                <a:off x="105410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5" name="자유형: 도형 24"/>
              <p:cNvSpPr/>
              <p:nvPr/>
            </p:nvSpPr>
            <p:spPr>
              <a:xfrm>
                <a:off x="1905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6" name="자유형: 도형 25"/>
              <p:cNvSpPr/>
              <p:nvPr/>
            </p:nvSpPr>
            <p:spPr>
              <a:xfrm>
                <a:off x="126365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7" name="자유형: 도형 26"/>
              <p:cNvSpPr/>
              <p:nvPr/>
            </p:nvSpPr>
            <p:spPr>
              <a:xfrm>
                <a:off x="22860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8" name="자유형: 도형 27"/>
              <p:cNvSpPr/>
              <p:nvPr/>
            </p:nvSpPr>
            <p:spPr>
              <a:xfrm>
                <a:off x="147320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29" name="자유형: 도형 28"/>
              <p:cNvSpPr/>
              <p:nvPr/>
            </p:nvSpPr>
            <p:spPr>
              <a:xfrm>
                <a:off x="43815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0" name="자유형: 도형 29"/>
              <p:cNvSpPr/>
              <p:nvPr/>
            </p:nvSpPr>
            <p:spPr>
              <a:xfrm>
                <a:off x="168275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1" name="자유형: 도형 30"/>
              <p:cNvSpPr/>
              <p:nvPr/>
            </p:nvSpPr>
            <p:spPr>
              <a:xfrm>
                <a:off x="64770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2" name="자유형: 도형 31"/>
              <p:cNvSpPr/>
              <p:nvPr/>
            </p:nvSpPr>
            <p:spPr>
              <a:xfrm>
                <a:off x="189230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3" name="자유형: 도형 32"/>
              <p:cNvSpPr/>
              <p:nvPr/>
            </p:nvSpPr>
            <p:spPr>
              <a:xfrm>
                <a:off x="85725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4" name="자유형: 도형 33"/>
              <p:cNvSpPr/>
              <p:nvPr/>
            </p:nvSpPr>
            <p:spPr>
              <a:xfrm>
                <a:off x="210185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5" name="자유형: 도형 34"/>
              <p:cNvSpPr/>
              <p:nvPr/>
            </p:nvSpPr>
            <p:spPr>
              <a:xfrm>
                <a:off x="106680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6" name="자유형: 도형 35"/>
              <p:cNvSpPr/>
              <p:nvPr/>
            </p:nvSpPr>
            <p:spPr>
              <a:xfrm>
                <a:off x="231140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7" name="자유형: 도형 36"/>
              <p:cNvSpPr/>
              <p:nvPr/>
            </p:nvSpPr>
            <p:spPr>
              <a:xfrm>
                <a:off x="127635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8" name="자유형: 도형 37"/>
              <p:cNvSpPr/>
              <p:nvPr/>
            </p:nvSpPr>
            <p:spPr>
              <a:xfrm>
                <a:off x="252095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39" name="자유형: 도형 38"/>
              <p:cNvSpPr/>
              <p:nvPr/>
            </p:nvSpPr>
            <p:spPr>
              <a:xfrm>
                <a:off x="148590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0" name="자유형: 도형 39"/>
              <p:cNvSpPr/>
              <p:nvPr/>
            </p:nvSpPr>
            <p:spPr>
              <a:xfrm>
                <a:off x="273050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1" name="자유형: 도형 40"/>
              <p:cNvSpPr/>
              <p:nvPr/>
            </p:nvSpPr>
            <p:spPr>
              <a:xfrm>
                <a:off x="169545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2" name="자유형: 도형 41"/>
              <p:cNvSpPr/>
              <p:nvPr/>
            </p:nvSpPr>
            <p:spPr>
              <a:xfrm>
                <a:off x="294005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3" name="자유형: 도형 42"/>
              <p:cNvSpPr/>
              <p:nvPr/>
            </p:nvSpPr>
            <p:spPr>
              <a:xfrm>
                <a:off x="190500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4" name="자유형: 도형 43"/>
              <p:cNvSpPr/>
              <p:nvPr/>
            </p:nvSpPr>
            <p:spPr>
              <a:xfrm>
                <a:off x="314960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5" name="자유형: 도형 44"/>
              <p:cNvSpPr/>
              <p:nvPr/>
            </p:nvSpPr>
            <p:spPr>
              <a:xfrm>
                <a:off x="211455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6" name="자유형: 도형 45"/>
              <p:cNvSpPr/>
              <p:nvPr/>
            </p:nvSpPr>
            <p:spPr>
              <a:xfrm>
                <a:off x="335915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7" name="자유형: 도형 46"/>
              <p:cNvSpPr/>
              <p:nvPr/>
            </p:nvSpPr>
            <p:spPr>
              <a:xfrm>
                <a:off x="232410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8" name="자유형: 도형 47"/>
              <p:cNvSpPr/>
              <p:nvPr/>
            </p:nvSpPr>
            <p:spPr>
              <a:xfrm>
                <a:off x="356870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49" name="자유형: 도형 48"/>
              <p:cNvSpPr/>
              <p:nvPr/>
            </p:nvSpPr>
            <p:spPr>
              <a:xfrm>
                <a:off x="253365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0" name="자유형: 도형 49"/>
              <p:cNvSpPr/>
              <p:nvPr/>
            </p:nvSpPr>
            <p:spPr>
              <a:xfrm>
                <a:off x="377825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1" name="자유형: 도형 50"/>
              <p:cNvSpPr/>
              <p:nvPr/>
            </p:nvSpPr>
            <p:spPr>
              <a:xfrm>
                <a:off x="274320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2" name="자유형: 도형 51"/>
              <p:cNvSpPr/>
              <p:nvPr/>
            </p:nvSpPr>
            <p:spPr>
              <a:xfrm>
                <a:off x="398780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3" name="자유형: 도형 52"/>
              <p:cNvSpPr/>
              <p:nvPr/>
            </p:nvSpPr>
            <p:spPr>
              <a:xfrm>
                <a:off x="295275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4" name="자유형: 도형 53"/>
              <p:cNvSpPr/>
              <p:nvPr/>
            </p:nvSpPr>
            <p:spPr>
              <a:xfrm>
                <a:off x="419735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5" name="자유형: 도형 54"/>
              <p:cNvSpPr/>
              <p:nvPr/>
            </p:nvSpPr>
            <p:spPr>
              <a:xfrm>
                <a:off x="316230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6" name="자유형: 도형 55"/>
              <p:cNvSpPr/>
              <p:nvPr/>
            </p:nvSpPr>
            <p:spPr>
              <a:xfrm>
                <a:off x="440690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7" name="자유형: 도형 56"/>
              <p:cNvSpPr/>
              <p:nvPr/>
            </p:nvSpPr>
            <p:spPr>
              <a:xfrm>
                <a:off x="337185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8" name="자유형: 도형 57"/>
              <p:cNvSpPr/>
              <p:nvPr/>
            </p:nvSpPr>
            <p:spPr>
              <a:xfrm>
                <a:off x="461645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59" name="자유형: 도형 58"/>
              <p:cNvSpPr/>
              <p:nvPr/>
            </p:nvSpPr>
            <p:spPr>
              <a:xfrm>
                <a:off x="358140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0" name="자유형: 도형 59"/>
              <p:cNvSpPr/>
              <p:nvPr/>
            </p:nvSpPr>
            <p:spPr>
              <a:xfrm>
                <a:off x="482600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1" name="자유형: 도형 60"/>
              <p:cNvSpPr/>
              <p:nvPr/>
            </p:nvSpPr>
            <p:spPr>
              <a:xfrm>
                <a:off x="379095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2" name="자유형: 도형 61"/>
              <p:cNvSpPr/>
              <p:nvPr/>
            </p:nvSpPr>
            <p:spPr>
              <a:xfrm>
                <a:off x="503555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3" name="자유형: 도형 62"/>
              <p:cNvSpPr/>
              <p:nvPr/>
            </p:nvSpPr>
            <p:spPr>
              <a:xfrm>
                <a:off x="400050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4" name="자유형: 도형 63"/>
              <p:cNvSpPr/>
              <p:nvPr/>
            </p:nvSpPr>
            <p:spPr>
              <a:xfrm>
                <a:off x="524510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5" name="자유형: 도형 64"/>
              <p:cNvSpPr/>
              <p:nvPr/>
            </p:nvSpPr>
            <p:spPr>
              <a:xfrm>
                <a:off x="421005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6" name="자유형: 도형 65"/>
              <p:cNvSpPr/>
              <p:nvPr/>
            </p:nvSpPr>
            <p:spPr>
              <a:xfrm>
                <a:off x="545465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7" name="자유형: 도형 66"/>
              <p:cNvSpPr/>
              <p:nvPr/>
            </p:nvSpPr>
            <p:spPr>
              <a:xfrm>
                <a:off x="441960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8" name="자유형: 도형 67"/>
              <p:cNvSpPr/>
              <p:nvPr/>
            </p:nvSpPr>
            <p:spPr>
              <a:xfrm>
                <a:off x="566420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69" name="자유형: 도형 68"/>
              <p:cNvSpPr/>
              <p:nvPr/>
            </p:nvSpPr>
            <p:spPr>
              <a:xfrm>
                <a:off x="462915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0" name="자유형: 도형 69"/>
              <p:cNvSpPr/>
              <p:nvPr/>
            </p:nvSpPr>
            <p:spPr>
              <a:xfrm>
                <a:off x="587375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1" name="자유형: 도형 70"/>
              <p:cNvSpPr/>
              <p:nvPr/>
            </p:nvSpPr>
            <p:spPr>
              <a:xfrm>
                <a:off x="483870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2" name="자유형: 도형 71"/>
              <p:cNvSpPr/>
              <p:nvPr/>
            </p:nvSpPr>
            <p:spPr>
              <a:xfrm>
                <a:off x="608330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3" name="자유형: 도형 72"/>
              <p:cNvSpPr/>
              <p:nvPr/>
            </p:nvSpPr>
            <p:spPr>
              <a:xfrm>
                <a:off x="504825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4" name="자유형: 도형 73"/>
              <p:cNvSpPr/>
              <p:nvPr/>
            </p:nvSpPr>
            <p:spPr>
              <a:xfrm>
                <a:off x="629285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5" name="자유형: 도형 74"/>
              <p:cNvSpPr/>
              <p:nvPr/>
            </p:nvSpPr>
            <p:spPr>
              <a:xfrm>
                <a:off x="525780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6" name="자유형: 도형 75"/>
              <p:cNvSpPr/>
              <p:nvPr/>
            </p:nvSpPr>
            <p:spPr>
              <a:xfrm>
                <a:off x="650240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7" name="자유형: 도형 76"/>
              <p:cNvSpPr/>
              <p:nvPr/>
            </p:nvSpPr>
            <p:spPr>
              <a:xfrm>
                <a:off x="546735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8" name="자유형: 도형 77"/>
              <p:cNvSpPr/>
              <p:nvPr/>
            </p:nvSpPr>
            <p:spPr>
              <a:xfrm>
                <a:off x="671195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79" name="자유형: 도형 78"/>
              <p:cNvSpPr/>
              <p:nvPr/>
            </p:nvSpPr>
            <p:spPr>
              <a:xfrm>
                <a:off x="567690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0" name="자유형: 도형 79"/>
              <p:cNvSpPr/>
              <p:nvPr/>
            </p:nvSpPr>
            <p:spPr>
              <a:xfrm>
                <a:off x="692150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1" name="자유형: 도형 80"/>
              <p:cNvSpPr/>
              <p:nvPr/>
            </p:nvSpPr>
            <p:spPr>
              <a:xfrm>
                <a:off x="588645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2" name="자유형: 도형 81"/>
              <p:cNvSpPr/>
              <p:nvPr/>
            </p:nvSpPr>
            <p:spPr>
              <a:xfrm>
                <a:off x="713105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3" name="자유형: 도형 82"/>
              <p:cNvSpPr/>
              <p:nvPr/>
            </p:nvSpPr>
            <p:spPr>
              <a:xfrm>
                <a:off x="609600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4" name="자유형: 도형 83"/>
              <p:cNvSpPr/>
              <p:nvPr/>
            </p:nvSpPr>
            <p:spPr>
              <a:xfrm>
                <a:off x="734060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5" name="자유형: 도형 84"/>
              <p:cNvSpPr/>
              <p:nvPr/>
            </p:nvSpPr>
            <p:spPr>
              <a:xfrm>
                <a:off x="630555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6" name="자유형: 도형 85"/>
              <p:cNvSpPr/>
              <p:nvPr/>
            </p:nvSpPr>
            <p:spPr>
              <a:xfrm>
                <a:off x="755015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7" name="자유형: 도형 86"/>
              <p:cNvSpPr/>
              <p:nvPr/>
            </p:nvSpPr>
            <p:spPr>
              <a:xfrm>
                <a:off x="651510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8" name="자유형: 도형 87"/>
              <p:cNvSpPr/>
              <p:nvPr/>
            </p:nvSpPr>
            <p:spPr>
              <a:xfrm>
                <a:off x="775970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89" name="자유형: 도형 88"/>
              <p:cNvSpPr/>
              <p:nvPr/>
            </p:nvSpPr>
            <p:spPr>
              <a:xfrm>
                <a:off x="672465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0" name="자유형: 도형 89"/>
              <p:cNvSpPr/>
              <p:nvPr/>
            </p:nvSpPr>
            <p:spPr>
              <a:xfrm>
                <a:off x="796290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1" name="자유형: 도형 90"/>
              <p:cNvSpPr/>
              <p:nvPr/>
            </p:nvSpPr>
            <p:spPr>
              <a:xfrm>
                <a:off x="692785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2" name="자유형: 도형 91"/>
              <p:cNvSpPr/>
              <p:nvPr/>
            </p:nvSpPr>
            <p:spPr>
              <a:xfrm>
                <a:off x="817245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3" name="자유형: 도형 92"/>
              <p:cNvSpPr/>
              <p:nvPr/>
            </p:nvSpPr>
            <p:spPr>
              <a:xfrm>
                <a:off x="713740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4" name="자유형: 도형 93"/>
              <p:cNvSpPr/>
              <p:nvPr/>
            </p:nvSpPr>
            <p:spPr>
              <a:xfrm>
                <a:off x="838200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5" name="자유형: 도형 94"/>
              <p:cNvSpPr/>
              <p:nvPr/>
            </p:nvSpPr>
            <p:spPr>
              <a:xfrm>
                <a:off x="734695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6" name="자유형: 도형 95"/>
              <p:cNvSpPr/>
              <p:nvPr/>
            </p:nvSpPr>
            <p:spPr>
              <a:xfrm>
                <a:off x="859155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7" name="자유형: 도형 96"/>
              <p:cNvSpPr/>
              <p:nvPr/>
            </p:nvSpPr>
            <p:spPr>
              <a:xfrm>
                <a:off x="755650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8" name="자유형: 도형 97"/>
              <p:cNvSpPr/>
              <p:nvPr/>
            </p:nvSpPr>
            <p:spPr>
              <a:xfrm>
                <a:off x="8801100" y="-1357346"/>
                <a:ext cx="117475" cy="6350"/>
              </a:xfrm>
              <a:custGeom>
                <a:avLst/>
                <a:gdLst/>
                <a:ahLst/>
                <a:cxnLst>
                  <a:cxn ang="0">
                    <a:pos x="74" y="2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72" y="4"/>
                  </a:cxn>
                  <a:cxn ang="0">
                    <a:pos x="74" y="2"/>
                  </a:cxn>
                </a:cxnLst>
                <a:rect l="0" t="0" r="r" b="b"/>
                <a:pathLst>
                  <a:path w="74" h="4">
                    <a:moveTo>
                      <a:pt x="74" y="2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72" y="4"/>
                    </a:lnTo>
                    <a:lnTo>
                      <a:pt x="74" y="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99" name="자유형: 도형 98"/>
              <p:cNvSpPr/>
              <p:nvPr/>
            </p:nvSpPr>
            <p:spPr>
              <a:xfrm>
                <a:off x="776605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0" name="자유형: 도형 99"/>
              <p:cNvSpPr/>
              <p:nvPr/>
            </p:nvSpPr>
            <p:spPr>
              <a:xfrm>
                <a:off x="7975600" y="-1350996"/>
                <a:ext cx="1149350" cy="1038225"/>
              </a:xfrm>
              <a:custGeom>
                <a:avLst/>
                <a:gdLst/>
                <a:ahLst/>
                <a:cxnLst>
                  <a:cxn ang="0">
                    <a:pos x="70" y="654"/>
                  </a:cxn>
                  <a:cxn ang="0">
                    <a:pos x="724" y="0"/>
                  </a:cxn>
                  <a:cxn ang="0">
                    <a:pos x="652" y="0"/>
                  </a:cxn>
                  <a:cxn ang="0">
                    <a:pos x="0" y="652"/>
                  </a:cxn>
                  <a:cxn ang="0">
                    <a:pos x="70" y="654"/>
                  </a:cxn>
                </a:cxnLst>
                <a:rect l="0" t="0" r="r" b="b"/>
                <a:pathLst>
                  <a:path w="724" h="654">
                    <a:moveTo>
                      <a:pt x="70" y="654"/>
                    </a:moveTo>
                    <a:lnTo>
                      <a:pt x="724" y="0"/>
                    </a:lnTo>
                    <a:lnTo>
                      <a:pt x="652" y="0"/>
                    </a:lnTo>
                    <a:lnTo>
                      <a:pt x="0" y="652"/>
                    </a:lnTo>
                    <a:lnTo>
                      <a:pt x="70" y="65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1" name="자유형: 도형 100"/>
              <p:cNvSpPr/>
              <p:nvPr/>
            </p:nvSpPr>
            <p:spPr>
              <a:xfrm>
                <a:off x="8185150" y="-1274796"/>
                <a:ext cx="958850" cy="962025"/>
              </a:xfrm>
              <a:custGeom>
                <a:avLst/>
                <a:gdLst/>
                <a:ahLst/>
                <a:cxnLst>
                  <a:cxn ang="0">
                    <a:pos x="70" y="606"/>
                  </a:cxn>
                  <a:cxn ang="0">
                    <a:pos x="604" y="72"/>
                  </a:cxn>
                  <a:cxn ang="0">
                    <a:pos x="604" y="0"/>
                  </a:cxn>
                  <a:cxn ang="0">
                    <a:pos x="0" y="604"/>
                  </a:cxn>
                  <a:cxn ang="0">
                    <a:pos x="70" y="606"/>
                  </a:cxn>
                </a:cxnLst>
                <a:rect l="0" t="0" r="r" b="b"/>
                <a:pathLst>
                  <a:path w="604" h="606">
                    <a:moveTo>
                      <a:pt x="70" y="606"/>
                    </a:moveTo>
                    <a:lnTo>
                      <a:pt x="604" y="72"/>
                    </a:lnTo>
                    <a:lnTo>
                      <a:pt x="604" y="0"/>
                    </a:lnTo>
                    <a:lnTo>
                      <a:pt x="0" y="604"/>
                    </a:lnTo>
                    <a:lnTo>
                      <a:pt x="70" y="606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2" name="자유형: 도형 101"/>
              <p:cNvSpPr/>
              <p:nvPr/>
            </p:nvSpPr>
            <p:spPr>
              <a:xfrm>
                <a:off x="8394700" y="-1065246"/>
                <a:ext cx="749300" cy="752475"/>
              </a:xfrm>
              <a:custGeom>
                <a:avLst/>
                <a:gdLst/>
                <a:ahLst/>
                <a:cxnLst>
                  <a:cxn ang="0">
                    <a:pos x="70" y="474"/>
                  </a:cxn>
                  <a:cxn ang="0">
                    <a:pos x="472" y="72"/>
                  </a:cxn>
                  <a:cxn ang="0">
                    <a:pos x="472" y="0"/>
                  </a:cxn>
                  <a:cxn ang="0">
                    <a:pos x="0" y="472"/>
                  </a:cxn>
                  <a:cxn ang="0">
                    <a:pos x="70" y="474"/>
                  </a:cxn>
                </a:cxnLst>
                <a:rect l="0" t="0" r="r" b="b"/>
                <a:pathLst>
                  <a:path w="472" h="474">
                    <a:moveTo>
                      <a:pt x="70" y="474"/>
                    </a:moveTo>
                    <a:lnTo>
                      <a:pt x="472" y="72"/>
                    </a:lnTo>
                    <a:lnTo>
                      <a:pt x="472" y="0"/>
                    </a:lnTo>
                    <a:lnTo>
                      <a:pt x="0" y="472"/>
                    </a:lnTo>
                    <a:lnTo>
                      <a:pt x="70" y="474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3" name="자유형: 도형 102"/>
              <p:cNvSpPr/>
              <p:nvPr/>
            </p:nvSpPr>
            <p:spPr>
              <a:xfrm>
                <a:off x="8604250" y="-855696"/>
                <a:ext cx="539750" cy="542925"/>
              </a:xfrm>
              <a:custGeom>
                <a:avLst/>
                <a:gdLst/>
                <a:ahLst/>
                <a:cxnLst>
                  <a:cxn ang="0">
                    <a:pos x="70" y="342"/>
                  </a:cxn>
                  <a:cxn ang="0">
                    <a:pos x="340" y="72"/>
                  </a:cxn>
                  <a:cxn ang="0">
                    <a:pos x="340" y="0"/>
                  </a:cxn>
                  <a:cxn ang="0">
                    <a:pos x="0" y="340"/>
                  </a:cxn>
                  <a:cxn ang="0">
                    <a:pos x="70" y="342"/>
                  </a:cxn>
                </a:cxnLst>
                <a:rect l="0" t="0" r="r" b="b"/>
                <a:pathLst>
                  <a:path w="340" h="342">
                    <a:moveTo>
                      <a:pt x="70" y="342"/>
                    </a:moveTo>
                    <a:lnTo>
                      <a:pt x="340" y="72"/>
                    </a:lnTo>
                    <a:lnTo>
                      <a:pt x="340" y="0"/>
                    </a:lnTo>
                    <a:lnTo>
                      <a:pt x="0" y="340"/>
                    </a:lnTo>
                    <a:lnTo>
                      <a:pt x="70" y="342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4" name="자유형: 도형 103"/>
              <p:cNvSpPr/>
              <p:nvPr/>
            </p:nvSpPr>
            <p:spPr>
              <a:xfrm>
                <a:off x="8813800" y="-646146"/>
                <a:ext cx="330200" cy="333375"/>
              </a:xfrm>
              <a:custGeom>
                <a:avLst/>
                <a:gdLst/>
                <a:ahLst/>
                <a:cxnLst>
                  <a:cxn ang="0">
                    <a:pos x="70" y="210"/>
                  </a:cxn>
                  <a:cxn ang="0">
                    <a:pos x="208" y="72"/>
                  </a:cxn>
                  <a:cxn ang="0">
                    <a:pos x="208" y="0"/>
                  </a:cxn>
                  <a:cxn ang="0">
                    <a:pos x="0" y="208"/>
                  </a:cxn>
                  <a:cxn ang="0">
                    <a:pos x="70" y="210"/>
                  </a:cxn>
                </a:cxnLst>
                <a:rect l="0" t="0" r="r" b="b"/>
                <a:pathLst>
                  <a:path w="208" h="210">
                    <a:moveTo>
                      <a:pt x="70" y="210"/>
                    </a:moveTo>
                    <a:lnTo>
                      <a:pt x="208" y="72"/>
                    </a:lnTo>
                    <a:lnTo>
                      <a:pt x="208" y="0"/>
                    </a:lnTo>
                    <a:lnTo>
                      <a:pt x="0" y="208"/>
                    </a:lnTo>
                    <a:lnTo>
                      <a:pt x="70" y="210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05" name="자유형: 도형 104"/>
              <p:cNvSpPr/>
              <p:nvPr/>
            </p:nvSpPr>
            <p:spPr>
              <a:xfrm>
                <a:off x="9023350" y="-436596"/>
                <a:ext cx="120650" cy="123825"/>
              </a:xfrm>
              <a:custGeom>
                <a:avLst/>
                <a:gdLst/>
                <a:ahLst/>
                <a:cxnLst>
                  <a:cxn ang="0">
                    <a:pos x="70" y="78"/>
                  </a:cxn>
                  <a:cxn ang="0">
                    <a:pos x="76" y="72"/>
                  </a:cxn>
                  <a:cxn ang="0">
                    <a:pos x="76" y="0"/>
                  </a:cxn>
                  <a:cxn ang="0">
                    <a:pos x="0" y="76"/>
                  </a:cxn>
                  <a:cxn ang="0">
                    <a:pos x="70" y="78"/>
                  </a:cxn>
                </a:cxnLst>
                <a:rect l="0" t="0" r="r" b="b"/>
                <a:pathLst>
                  <a:path w="76" h="78">
                    <a:moveTo>
                      <a:pt x="70" y="78"/>
                    </a:moveTo>
                    <a:lnTo>
                      <a:pt x="76" y="72"/>
                    </a:lnTo>
                    <a:lnTo>
                      <a:pt x="76" y="0"/>
                    </a:lnTo>
                    <a:lnTo>
                      <a:pt x="0" y="76"/>
                    </a:lnTo>
                    <a:lnTo>
                      <a:pt x="70" y="78"/>
                    </a:lnTo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10" name="직사각형 9"/>
            <p:cNvSpPr/>
            <p:nvPr/>
          </p:nvSpPr>
          <p:spPr>
            <a:xfrm>
              <a:off x="7858148" y="4500570"/>
              <a:ext cx="1285852" cy="78268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" y="5286388"/>
              <a:ext cx="9143999" cy="1571612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25000"/>
                    <a:lumOff val="7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858148" y="5286388"/>
              <a:ext cx="1285200" cy="1571611"/>
            </a:xfrm>
            <a:prstGeom prst="rect">
              <a:avLst/>
            </a:prstGeom>
            <a:solidFill>
              <a:schemeClr val="tx1">
                <a:lumMod val="10000"/>
                <a:lumOff val="90000"/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0" y="5260803"/>
              <a:ext cx="9144000" cy="1588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24877" y="3537860"/>
            <a:ext cx="9740827" cy="858614"/>
          </a:xfrm>
        </p:spPr>
        <p:txBody>
          <a:bodyPr/>
          <a:lstStyle>
            <a:lvl1pPr algn="l">
              <a:defRPr sz="4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4877" y="3030886"/>
            <a:ext cx="9740827" cy="398114"/>
          </a:xfrm>
        </p:spPr>
        <p:txBody>
          <a:bodyPr anchor="ctr">
            <a:noAutofit/>
          </a:bodyPr>
          <a:lstStyle>
            <a:lvl1pPr marL="0" indent="0" algn="l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106" name="날짜 개체 틀 105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2021-12-26</a:t>
            </a:fld>
            <a:endParaRPr lang="ko-KR" altLang="en-US"/>
          </a:p>
        </p:txBody>
      </p:sp>
      <p:sp>
        <p:nvSpPr>
          <p:cNvPr id="107" name="바닥글 개체 틀 106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108" name="슬라이드 번호 개체 틀 107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간지" type="objOnly" preserve="1">
  <p:cSld name="간지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" y="6286520"/>
            <a:ext cx="12191998" cy="57148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25000"/>
                  <a:lumOff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0" y="4643450"/>
            <a:ext cx="12124275" cy="1571633"/>
            <a:chOff x="0" y="-1357346"/>
            <a:chExt cx="9144000" cy="1044575"/>
          </a:xfrm>
          <a:solidFill>
            <a:schemeClr val="tx2">
              <a:lumMod val="20000"/>
              <a:lumOff val="80000"/>
              <a:alpha val="49000"/>
            </a:schemeClr>
          </a:solidFill>
        </p:grpSpPr>
        <p:sp>
          <p:nvSpPr>
            <p:cNvPr id="8" name="자유형: 도형 7"/>
            <p:cNvSpPr/>
            <p:nvPr/>
          </p:nvSpPr>
          <p:spPr>
            <a:xfrm>
              <a:off x="63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자유형: 도형 8"/>
            <p:cNvSpPr/>
            <p:nvPr/>
          </p:nvSpPr>
          <p:spPr>
            <a:xfrm>
              <a:off x="0" y="-1350996"/>
              <a:ext cx="120650" cy="1206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자유형: 도형 9"/>
            <p:cNvSpPr/>
            <p:nvPr/>
          </p:nvSpPr>
          <p:spPr>
            <a:xfrm>
              <a:off x="2159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자유형: 도형 10"/>
            <p:cNvSpPr/>
            <p:nvPr/>
          </p:nvSpPr>
          <p:spPr>
            <a:xfrm>
              <a:off x="0" y="-1350996"/>
              <a:ext cx="330200" cy="330200"/>
            </a:xfrm>
            <a:custGeom>
              <a:avLst/>
              <a:gdLst/>
              <a:ah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자유형: 도형 11"/>
            <p:cNvSpPr/>
            <p:nvPr/>
          </p:nvSpPr>
          <p:spPr>
            <a:xfrm>
              <a:off x="4254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자유형: 도형 12"/>
            <p:cNvSpPr/>
            <p:nvPr/>
          </p:nvSpPr>
          <p:spPr>
            <a:xfrm>
              <a:off x="0" y="-1350996"/>
              <a:ext cx="539750" cy="539750"/>
            </a:xfrm>
            <a:custGeom>
              <a:avLst/>
              <a:gdLst/>
              <a:ah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자유형: 도형 13"/>
            <p:cNvSpPr/>
            <p:nvPr/>
          </p:nvSpPr>
          <p:spPr>
            <a:xfrm>
              <a:off x="6350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자유형: 도형 14"/>
            <p:cNvSpPr/>
            <p:nvPr/>
          </p:nvSpPr>
          <p:spPr>
            <a:xfrm>
              <a:off x="0" y="-1350996"/>
              <a:ext cx="749300" cy="749300"/>
            </a:xfrm>
            <a:custGeom>
              <a:avLst/>
              <a:gdLst/>
              <a:ah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자유형: 도형 15"/>
            <p:cNvSpPr/>
            <p:nvPr/>
          </p:nvSpPr>
          <p:spPr>
            <a:xfrm>
              <a:off x="8445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자유형: 도형 16"/>
            <p:cNvSpPr/>
            <p:nvPr/>
          </p:nvSpPr>
          <p:spPr>
            <a:xfrm>
              <a:off x="0" y="-1350996"/>
              <a:ext cx="958850" cy="958850"/>
            </a:xfrm>
            <a:custGeom>
              <a:avLst/>
              <a:gdLst/>
              <a:ah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자유형: 도형 17"/>
            <p:cNvSpPr/>
            <p:nvPr/>
          </p:nvSpPr>
          <p:spPr>
            <a:xfrm>
              <a:off x="10541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자유형: 도형 18"/>
            <p:cNvSpPr/>
            <p:nvPr/>
          </p:nvSpPr>
          <p:spPr>
            <a:xfrm>
              <a:off x="190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자유형: 도형 19"/>
            <p:cNvSpPr/>
            <p:nvPr/>
          </p:nvSpPr>
          <p:spPr>
            <a:xfrm>
              <a:off x="12636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자유형: 도형 20"/>
            <p:cNvSpPr/>
            <p:nvPr/>
          </p:nvSpPr>
          <p:spPr>
            <a:xfrm>
              <a:off x="2286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자유형: 도형 21"/>
            <p:cNvSpPr/>
            <p:nvPr/>
          </p:nvSpPr>
          <p:spPr>
            <a:xfrm>
              <a:off x="14732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자유형: 도형 22"/>
            <p:cNvSpPr/>
            <p:nvPr/>
          </p:nvSpPr>
          <p:spPr>
            <a:xfrm>
              <a:off x="4381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자유형: 도형 23"/>
            <p:cNvSpPr/>
            <p:nvPr/>
          </p:nvSpPr>
          <p:spPr>
            <a:xfrm>
              <a:off x="16827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자유형: 도형 24"/>
            <p:cNvSpPr/>
            <p:nvPr/>
          </p:nvSpPr>
          <p:spPr>
            <a:xfrm>
              <a:off x="6477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자유형: 도형 25"/>
            <p:cNvSpPr/>
            <p:nvPr/>
          </p:nvSpPr>
          <p:spPr>
            <a:xfrm>
              <a:off x="18923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자유형: 도형 26"/>
            <p:cNvSpPr/>
            <p:nvPr/>
          </p:nvSpPr>
          <p:spPr>
            <a:xfrm>
              <a:off x="8572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자유형: 도형 27"/>
            <p:cNvSpPr/>
            <p:nvPr/>
          </p:nvSpPr>
          <p:spPr>
            <a:xfrm>
              <a:off x="21018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자유형: 도형 28"/>
            <p:cNvSpPr/>
            <p:nvPr/>
          </p:nvSpPr>
          <p:spPr>
            <a:xfrm>
              <a:off x="10668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자유형: 도형 29"/>
            <p:cNvSpPr/>
            <p:nvPr/>
          </p:nvSpPr>
          <p:spPr>
            <a:xfrm>
              <a:off x="23114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자유형: 도형 30"/>
            <p:cNvSpPr/>
            <p:nvPr/>
          </p:nvSpPr>
          <p:spPr>
            <a:xfrm>
              <a:off x="12763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자유형: 도형 31"/>
            <p:cNvSpPr/>
            <p:nvPr/>
          </p:nvSpPr>
          <p:spPr>
            <a:xfrm>
              <a:off x="25209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자유형: 도형 32"/>
            <p:cNvSpPr/>
            <p:nvPr/>
          </p:nvSpPr>
          <p:spPr>
            <a:xfrm>
              <a:off x="14859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자유형: 도형 33"/>
            <p:cNvSpPr/>
            <p:nvPr/>
          </p:nvSpPr>
          <p:spPr>
            <a:xfrm>
              <a:off x="27305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자유형: 도형 34"/>
            <p:cNvSpPr/>
            <p:nvPr/>
          </p:nvSpPr>
          <p:spPr>
            <a:xfrm>
              <a:off x="16954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자유형: 도형 35"/>
            <p:cNvSpPr/>
            <p:nvPr/>
          </p:nvSpPr>
          <p:spPr>
            <a:xfrm>
              <a:off x="29400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자유형: 도형 36"/>
            <p:cNvSpPr/>
            <p:nvPr/>
          </p:nvSpPr>
          <p:spPr>
            <a:xfrm>
              <a:off x="19050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자유형: 도형 37"/>
            <p:cNvSpPr/>
            <p:nvPr/>
          </p:nvSpPr>
          <p:spPr>
            <a:xfrm>
              <a:off x="31496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자유형: 도형 38"/>
            <p:cNvSpPr/>
            <p:nvPr/>
          </p:nvSpPr>
          <p:spPr>
            <a:xfrm>
              <a:off x="21145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자유형: 도형 39"/>
            <p:cNvSpPr/>
            <p:nvPr/>
          </p:nvSpPr>
          <p:spPr>
            <a:xfrm>
              <a:off x="33591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1" name="자유형: 도형 40"/>
            <p:cNvSpPr/>
            <p:nvPr/>
          </p:nvSpPr>
          <p:spPr>
            <a:xfrm>
              <a:off x="23241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자유형: 도형 41"/>
            <p:cNvSpPr/>
            <p:nvPr/>
          </p:nvSpPr>
          <p:spPr>
            <a:xfrm>
              <a:off x="35687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자유형: 도형 42"/>
            <p:cNvSpPr/>
            <p:nvPr/>
          </p:nvSpPr>
          <p:spPr>
            <a:xfrm>
              <a:off x="25336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자유형: 도형 43"/>
            <p:cNvSpPr/>
            <p:nvPr/>
          </p:nvSpPr>
          <p:spPr>
            <a:xfrm>
              <a:off x="37782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자유형: 도형 44"/>
            <p:cNvSpPr/>
            <p:nvPr/>
          </p:nvSpPr>
          <p:spPr>
            <a:xfrm>
              <a:off x="27432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자유형: 도형 45"/>
            <p:cNvSpPr/>
            <p:nvPr/>
          </p:nvSpPr>
          <p:spPr>
            <a:xfrm>
              <a:off x="39878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자유형: 도형 46"/>
            <p:cNvSpPr/>
            <p:nvPr/>
          </p:nvSpPr>
          <p:spPr>
            <a:xfrm>
              <a:off x="29527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자유형: 도형 47"/>
            <p:cNvSpPr/>
            <p:nvPr/>
          </p:nvSpPr>
          <p:spPr>
            <a:xfrm>
              <a:off x="41973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자유형: 도형 48"/>
            <p:cNvSpPr/>
            <p:nvPr/>
          </p:nvSpPr>
          <p:spPr>
            <a:xfrm>
              <a:off x="31623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자유형: 도형 49"/>
            <p:cNvSpPr/>
            <p:nvPr/>
          </p:nvSpPr>
          <p:spPr>
            <a:xfrm>
              <a:off x="44069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자유형: 도형 50"/>
            <p:cNvSpPr/>
            <p:nvPr/>
          </p:nvSpPr>
          <p:spPr>
            <a:xfrm>
              <a:off x="33718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자유형: 도형 51"/>
            <p:cNvSpPr/>
            <p:nvPr/>
          </p:nvSpPr>
          <p:spPr>
            <a:xfrm>
              <a:off x="46164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자유형: 도형 52"/>
            <p:cNvSpPr/>
            <p:nvPr/>
          </p:nvSpPr>
          <p:spPr>
            <a:xfrm>
              <a:off x="35814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자유형: 도형 53"/>
            <p:cNvSpPr/>
            <p:nvPr/>
          </p:nvSpPr>
          <p:spPr>
            <a:xfrm>
              <a:off x="48260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자유형: 도형 54"/>
            <p:cNvSpPr/>
            <p:nvPr/>
          </p:nvSpPr>
          <p:spPr>
            <a:xfrm>
              <a:off x="37909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자유형: 도형 55"/>
            <p:cNvSpPr/>
            <p:nvPr/>
          </p:nvSpPr>
          <p:spPr>
            <a:xfrm>
              <a:off x="50355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자유형: 도형 56"/>
            <p:cNvSpPr/>
            <p:nvPr/>
          </p:nvSpPr>
          <p:spPr>
            <a:xfrm>
              <a:off x="40005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자유형: 도형 57"/>
            <p:cNvSpPr/>
            <p:nvPr/>
          </p:nvSpPr>
          <p:spPr>
            <a:xfrm>
              <a:off x="52451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자유형: 도형 58"/>
            <p:cNvSpPr/>
            <p:nvPr/>
          </p:nvSpPr>
          <p:spPr>
            <a:xfrm>
              <a:off x="42100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자유형: 도형 59"/>
            <p:cNvSpPr/>
            <p:nvPr/>
          </p:nvSpPr>
          <p:spPr>
            <a:xfrm>
              <a:off x="54546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" name="자유형: 도형 60"/>
            <p:cNvSpPr/>
            <p:nvPr/>
          </p:nvSpPr>
          <p:spPr>
            <a:xfrm>
              <a:off x="44196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자유형: 도형 61"/>
            <p:cNvSpPr/>
            <p:nvPr/>
          </p:nvSpPr>
          <p:spPr>
            <a:xfrm>
              <a:off x="56642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자유형: 도형 62"/>
            <p:cNvSpPr/>
            <p:nvPr/>
          </p:nvSpPr>
          <p:spPr>
            <a:xfrm>
              <a:off x="46291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자유형: 도형 63"/>
            <p:cNvSpPr/>
            <p:nvPr/>
          </p:nvSpPr>
          <p:spPr>
            <a:xfrm>
              <a:off x="58737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자유형: 도형 64"/>
            <p:cNvSpPr/>
            <p:nvPr/>
          </p:nvSpPr>
          <p:spPr>
            <a:xfrm>
              <a:off x="48387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자유형: 도형 65"/>
            <p:cNvSpPr/>
            <p:nvPr/>
          </p:nvSpPr>
          <p:spPr>
            <a:xfrm>
              <a:off x="60833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자유형: 도형 66"/>
            <p:cNvSpPr/>
            <p:nvPr/>
          </p:nvSpPr>
          <p:spPr>
            <a:xfrm>
              <a:off x="50482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자유형: 도형 67"/>
            <p:cNvSpPr/>
            <p:nvPr/>
          </p:nvSpPr>
          <p:spPr>
            <a:xfrm>
              <a:off x="62928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자유형: 도형 68"/>
            <p:cNvSpPr/>
            <p:nvPr/>
          </p:nvSpPr>
          <p:spPr>
            <a:xfrm>
              <a:off x="52578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0" name="자유형: 도형 69"/>
            <p:cNvSpPr/>
            <p:nvPr/>
          </p:nvSpPr>
          <p:spPr>
            <a:xfrm>
              <a:off x="65024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1" name="자유형: 도형 70"/>
            <p:cNvSpPr/>
            <p:nvPr/>
          </p:nvSpPr>
          <p:spPr>
            <a:xfrm>
              <a:off x="54673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2" name="자유형: 도형 71"/>
            <p:cNvSpPr/>
            <p:nvPr/>
          </p:nvSpPr>
          <p:spPr>
            <a:xfrm>
              <a:off x="67119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" name="자유형: 도형 72"/>
            <p:cNvSpPr/>
            <p:nvPr/>
          </p:nvSpPr>
          <p:spPr>
            <a:xfrm>
              <a:off x="56769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" name="자유형: 도형 73"/>
            <p:cNvSpPr/>
            <p:nvPr/>
          </p:nvSpPr>
          <p:spPr>
            <a:xfrm>
              <a:off x="69215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5" name="자유형: 도형 74"/>
            <p:cNvSpPr/>
            <p:nvPr/>
          </p:nvSpPr>
          <p:spPr>
            <a:xfrm>
              <a:off x="58864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6" name="자유형: 도형 75"/>
            <p:cNvSpPr/>
            <p:nvPr/>
          </p:nvSpPr>
          <p:spPr>
            <a:xfrm>
              <a:off x="71310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7" name="자유형: 도형 76"/>
            <p:cNvSpPr/>
            <p:nvPr/>
          </p:nvSpPr>
          <p:spPr>
            <a:xfrm>
              <a:off x="60960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8" name="자유형: 도형 77"/>
            <p:cNvSpPr/>
            <p:nvPr/>
          </p:nvSpPr>
          <p:spPr>
            <a:xfrm>
              <a:off x="73406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9" name="자유형: 도형 78"/>
            <p:cNvSpPr/>
            <p:nvPr/>
          </p:nvSpPr>
          <p:spPr>
            <a:xfrm>
              <a:off x="63055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0" name="자유형: 도형 79"/>
            <p:cNvSpPr/>
            <p:nvPr/>
          </p:nvSpPr>
          <p:spPr>
            <a:xfrm>
              <a:off x="75501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1" name="자유형: 도형 80"/>
            <p:cNvSpPr/>
            <p:nvPr/>
          </p:nvSpPr>
          <p:spPr>
            <a:xfrm>
              <a:off x="65151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2" name="자유형: 도형 81"/>
            <p:cNvSpPr/>
            <p:nvPr/>
          </p:nvSpPr>
          <p:spPr>
            <a:xfrm>
              <a:off x="77597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3" name="자유형: 도형 82"/>
            <p:cNvSpPr/>
            <p:nvPr/>
          </p:nvSpPr>
          <p:spPr>
            <a:xfrm>
              <a:off x="67246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4" name="자유형: 도형 83"/>
            <p:cNvSpPr/>
            <p:nvPr/>
          </p:nvSpPr>
          <p:spPr>
            <a:xfrm>
              <a:off x="79629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자유형: 도형 84"/>
            <p:cNvSpPr/>
            <p:nvPr/>
          </p:nvSpPr>
          <p:spPr>
            <a:xfrm>
              <a:off x="69278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6" name="자유형: 도형 85"/>
            <p:cNvSpPr/>
            <p:nvPr/>
          </p:nvSpPr>
          <p:spPr>
            <a:xfrm>
              <a:off x="81724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7" name="자유형: 도형 86"/>
            <p:cNvSpPr/>
            <p:nvPr/>
          </p:nvSpPr>
          <p:spPr>
            <a:xfrm>
              <a:off x="71374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자유형: 도형 87"/>
            <p:cNvSpPr/>
            <p:nvPr/>
          </p:nvSpPr>
          <p:spPr>
            <a:xfrm>
              <a:off x="83820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자유형: 도형 88"/>
            <p:cNvSpPr/>
            <p:nvPr/>
          </p:nvSpPr>
          <p:spPr>
            <a:xfrm>
              <a:off x="73469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자유형: 도형 89"/>
            <p:cNvSpPr/>
            <p:nvPr/>
          </p:nvSpPr>
          <p:spPr>
            <a:xfrm>
              <a:off x="85915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자유형: 도형 90"/>
            <p:cNvSpPr/>
            <p:nvPr/>
          </p:nvSpPr>
          <p:spPr>
            <a:xfrm>
              <a:off x="75565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자유형: 도형 91"/>
            <p:cNvSpPr/>
            <p:nvPr/>
          </p:nvSpPr>
          <p:spPr>
            <a:xfrm>
              <a:off x="88011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자유형: 도형 92"/>
            <p:cNvSpPr/>
            <p:nvPr/>
          </p:nvSpPr>
          <p:spPr>
            <a:xfrm>
              <a:off x="77660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자유형: 도형 93"/>
            <p:cNvSpPr/>
            <p:nvPr/>
          </p:nvSpPr>
          <p:spPr>
            <a:xfrm>
              <a:off x="79756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자유형: 도형 94"/>
            <p:cNvSpPr/>
            <p:nvPr/>
          </p:nvSpPr>
          <p:spPr>
            <a:xfrm>
              <a:off x="8185150" y="-1274796"/>
              <a:ext cx="958850" cy="962025"/>
            </a:xfrm>
            <a:custGeom>
              <a:avLst/>
              <a:gdLst/>
              <a:ah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" name="자유형: 도형 95"/>
            <p:cNvSpPr/>
            <p:nvPr/>
          </p:nvSpPr>
          <p:spPr>
            <a:xfrm>
              <a:off x="8394700" y="-1065246"/>
              <a:ext cx="749300" cy="752475"/>
            </a:xfrm>
            <a:custGeom>
              <a:avLst/>
              <a:gdLst/>
              <a:ah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7" name="자유형: 도형 96"/>
            <p:cNvSpPr/>
            <p:nvPr/>
          </p:nvSpPr>
          <p:spPr>
            <a:xfrm>
              <a:off x="8604250" y="-855696"/>
              <a:ext cx="539750" cy="542925"/>
            </a:xfrm>
            <a:custGeom>
              <a:avLst/>
              <a:gdLst/>
              <a:ah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8" name="자유형: 도형 97"/>
            <p:cNvSpPr/>
            <p:nvPr/>
          </p:nvSpPr>
          <p:spPr>
            <a:xfrm>
              <a:off x="8813800" y="-646146"/>
              <a:ext cx="330200" cy="333375"/>
            </a:xfrm>
            <a:custGeom>
              <a:avLst/>
              <a:gdLst/>
              <a:ah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9" name="자유형: 도형 98"/>
            <p:cNvSpPr/>
            <p:nvPr/>
          </p:nvSpPr>
          <p:spPr>
            <a:xfrm>
              <a:off x="9023350" y="-436596"/>
              <a:ext cx="120650" cy="123825"/>
            </a:xfrm>
            <a:custGeom>
              <a:avLst/>
              <a:gdLst/>
              <a:ah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0" name="직사각형 99"/>
          <p:cNvSpPr/>
          <p:nvPr/>
        </p:nvSpPr>
        <p:spPr>
          <a:xfrm>
            <a:off x="10477530" y="-1"/>
            <a:ext cx="1714469" cy="464457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10477530" y="4630057"/>
            <a:ext cx="1714469" cy="16512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02" name="직선 연결선 101"/>
          <p:cNvCxnSpPr/>
          <p:nvPr/>
        </p:nvCxnSpPr>
        <p:spPr>
          <a:xfrm>
            <a:off x="0" y="6256360"/>
            <a:ext cx="12191999" cy="1588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10496731" y="6286520"/>
            <a:ext cx="1695267" cy="571480"/>
          </a:xfrm>
          <a:prstGeom prst="rect">
            <a:avLst/>
          </a:prstGeom>
          <a:solidFill>
            <a:schemeClr val="tx1">
              <a:lumMod val="10000"/>
              <a:lumOff val="9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71461" y="4714884"/>
            <a:ext cx="9810818" cy="1470025"/>
          </a:xfrm>
        </p:spPr>
        <p:txBody>
          <a:bodyPr/>
          <a:lstStyle>
            <a:lvl1pPr>
              <a:defRPr sz="4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104" name="날짜 개체 틀 103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2021-12-26</a:t>
            </a:fld>
            <a:endParaRPr lang="ko-KR" altLang="en-US"/>
          </a:p>
        </p:txBody>
      </p:sp>
      <p:sp>
        <p:nvSpPr>
          <p:cNvPr id="105" name="바닥글 개체 틀 10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106" name="슬라이드 번호 개체 틀 105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" y="1214422"/>
            <a:ext cx="1741717" cy="5628251"/>
            <a:chOff x="2" y="1214422"/>
            <a:chExt cx="1306288" cy="5546291"/>
          </a:xfrm>
          <a:solidFill>
            <a:schemeClr val="tx2">
              <a:lumMod val="20000"/>
              <a:lumOff val="80000"/>
              <a:alpha val="52000"/>
            </a:schemeClr>
          </a:solidFill>
        </p:grpSpPr>
        <p:sp>
          <p:nvSpPr>
            <p:cNvPr id="8" name="자유형: 도형 7"/>
            <p:cNvSpPr/>
            <p:nvPr/>
          </p:nvSpPr>
          <p:spPr>
            <a:xfrm rot="16200000">
              <a:off x="-54438" y="6692016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자유형: 도형 8"/>
            <p:cNvSpPr/>
            <p:nvPr/>
          </p:nvSpPr>
          <p:spPr>
            <a:xfrm rot="16200000">
              <a:off x="23393" y="6625284"/>
              <a:ext cx="119980" cy="15087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자유형: 도형 9"/>
            <p:cNvSpPr/>
            <p:nvPr/>
          </p:nvSpPr>
          <p:spPr>
            <a:xfrm rot="16200000">
              <a:off x="-54438" y="6483630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자유형: 도형 10"/>
            <p:cNvSpPr/>
            <p:nvPr/>
          </p:nvSpPr>
          <p:spPr>
            <a:xfrm rot="16200000">
              <a:off x="50225" y="6390065"/>
              <a:ext cx="328366" cy="412930"/>
            </a:xfrm>
            <a:custGeom>
              <a:avLst/>
              <a:gdLst/>
              <a:ah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자유형: 도형 11"/>
            <p:cNvSpPr/>
            <p:nvPr/>
          </p:nvSpPr>
          <p:spPr>
            <a:xfrm rot="16200000">
              <a:off x="-54438" y="6275244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자유형: 도형 12"/>
            <p:cNvSpPr/>
            <p:nvPr/>
          </p:nvSpPr>
          <p:spPr>
            <a:xfrm rot="16200000">
              <a:off x="77058" y="6154846"/>
              <a:ext cx="536752" cy="674981"/>
            </a:xfrm>
            <a:custGeom>
              <a:avLst/>
              <a:gdLst/>
              <a:ah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자유형: 도형 13"/>
            <p:cNvSpPr/>
            <p:nvPr/>
          </p:nvSpPr>
          <p:spPr>
            <a:xfrm rot="16200000">
              <a:off x="-54438" y="6066858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자유형: 도형 14"/>
            <p:cNvSpPr/>
            <p:nvPr/>
          </p:nvSpPr>
          <p:spPr>
            <a:xfrm rot="16200000">
              <a:off x="103891" y="5919627"/>
              <a:ext cx="745138" cy="937033"/>
            </a:xfrm>
            <a:custGeom>
              <a:avLst/>
              <a:gdLst/>
              <a:ah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자유형: 도형 15"/>
            <p:cNvSpPr/>
            <p:nvPr/>
          </p:nvSpPr>
          <p:spPr>
            <a:xfrm rot="16200000">
              <a:off x="130724" y="5684409"/>
              <a:ext cx="953524" cy="1199084"/>
            </a:xfrm>
            <a:custGeom>
              <a:avLst/>
              <a:gdLst/>
              <a:ah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자유형: 도형 16"/>
            <p:cNvSpPr/>
            <p:nvPr/>
          </p:nvSpPr>
          <p:spPr>
            <a:xfrm rot="16200000">
              <a:off x="85634" y="5521112"/>
              <a:ext cx="1142966" cy="1298346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자유형: 도형 17"/>
            <p:cNvSpPr/>
            <p:nvPr/>
          </p:nvSpPr>
          <p:spPr>
            <a:xfrm rot="16200000">
              <a:off x="-54438" y="6580139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자유형: 도형 18"/>
            <p:cNvSpPr/>
            <p:nvPr/>
          </p:nvSpPr>
          <p:spPr>
            <a:xfrm rot="16200000">
              <a:off x="-54438" y="6371753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자유형: 도형 19"/>
            <p:cNvSpPr/>
            <p:nvPr/>
          </p:nvSpPr>
          <p:spPr>
            <a:xfrm rot="16200000">
              <a:off x="-54438" y="6163367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자유형: 도형 20"/>
            <p:cNvSpPr/>
            <p:nvPr/>
          </p:nvSpPr>
          <p:spPr>
            <a:xfrm rot="16200000">
              <a:off x="-54438" y="5954981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자유형: 도형 21"/>
            <p:cNvSpPr/>
            <p:nvPr/>
          </p:nvSpPr>
          <p:spPr>
            <a:xfrm rot="16200000">
              <a:off x="-54438" y="5746595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자유형: 도형 22"/>
            <p:cNvSpPr/>
            <p:nvPr/>
          </p:nvSpPr>
          <p:spPr>
            <a:xfrm rot="16200000">
              <a:off x="-54438" y="5538209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자유형: 도형 23"/>
            <p:cNvSpPr/>
            <p:nvPr/>
          </p:nvSpPr>
          <p:spPr>
            <a:xfrm rot="16200000">
              <a:off x="-54438" y="5446055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자유형: 도형 24"/>
            <p:cNvSpPr/>
            <p:nvPr/>
          </p:nvSpPr>
          <p:spPr>
            <a:xfrm rot="16200000">
              <a:off x="85634" y="5317082"/>
              <a:ext cx="1142966" cy="1298346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자유형: 도형 25"/>
            <p:cNvSpPr/>
            <p:nvPr/>
          </p:nvSpPr>
          <p:spPr>
            <a:xfrm rot="16200000">
              <a:off x="-54438" y="5237669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자유형: 도형 26"/>
            <p:cNvSpPr/>
            <p:nvPr/>
          </p:nvSpPr>
          <p:spPr>
            <a:xfrm rot="16200000">
              <a:off x="85634" y="5108696"/>
              <a:ext cx="1142966" cy="1298346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자유형: 도형 27"/>
            <p:cNvSpPr/>
            <p:nvPr/>
          </p:nvSpPr>
          <p:spPr>
            <a:xfrm rot="16200000">
              <a:off x="-54438" y="5029283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자유형: 도형 28"/>
            <p:cNvSpPr/>
            <p:nvPr/>
          </p:nvSpPr>
          <p:spPr>
            <a:xfrm rot="16200000">
              <a:off x="85634" y="4900310"/>
              <a:ext cx="1142966" cy="1298346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자유형: 도형 29"/>
            <p:cNvSpPr/>
            <p:nvPr/>
          </p:nvSpPr>
          <p:spPr>
            <a:xfrm rot="16200000">
              <a:off x="-54438" y="4820897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자유형: 도형 30"/>
            <p:cNvSpPr/>
            <p:nvPr/>
          </p:nvSpPr>
          <p:spPr>
            <a:xfrm rot="16200000">
              <a:off x="85634" y="4691924"/>
              <a:ext cx="1142966" cy="1298346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자유형: 도형 31"/>
            <p:cNvSpPr/>
            <p:nvPr/>
          </p:nvSpPr>
          <p:spPr>
            <a:xfrm rot="16200000">
              <a:off x="-54438" y="4612511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자유형: 도형 32"/>
            <p:cNvSpPr/>
            <p:nvPr/>
          </p:nvSpPr>
          <p:spPr>
            <a:xfrm rot="16200000">
              <a:off x="85634" y="4483538"/>
              <a:ext cx="1142966" cy="1298346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자유형: 도형 33"/>
            <p:cNvSpPr/>
            <p:nvPr/>
          </p:nvSpPr>
          <p:spPr>
            <a:xfrm rot="16200000">
              <a:off x="-54438" y="4404125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자유형: 도형 34"/>
            <p:cNvSpPr/>
            <p:nvPr/>
          </p:nvSpPr>
          <p:spPr>
            <a:xfrm rot="16200000">
              <a:off x="85634" y="4275152"/>
              <a:ext cx="1142966" cy="1298346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자유형: 도형 35"/>
            <p:cNvSpPr/>
            <p:nvPr/>
          </p:nvSpPr>
          <p:spPr>
            <a:xfrm rot="16200000">
              <a:off x="-54438" y="4195739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자유형: 도형 36"/>
            <p:cNvSpPr/>
            <p:nvPr/>
          </p:nvSpPr>
          <p:spPr>
            <a:xfrm rot="16200000">
              <a:off x="85634" y="4066766"/>
              <a:ext cx="1142966" cy="1298346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자유형: 도형 37"/>
            <p:cNvSpPr/>
            <p:nvPr/>
          </p:nvSpPr>
          <p:spPr>
            <a:xfrm rot="16200000">
              <a:off x="-54438" y="3987353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자유형: 도형 38"/>
            <p:cNvSpPr/>
            <p:nvPr/>
          </p:nvSpPr>
          <p:spPr>
            <a:xfrm rot="16200000">
              <a:off x="85634" y="3858380"/>
              <a:ext cx="1142966" cy="1298346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자유형: 도형 39"/>
            <p:cNvSpPr/>
            <p:nvPr/>
          </p:nvSpPr>
          <p:spPr>
            <a:xfrm rot="16200000">
              <a:off x="-54438" y="3778967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1" name="자유형: 도형 40"/>
            <p:cNvSpPr/>
            <p:nvPr/>
          </p:nvSpPr>
          <p:spPr>
            <a:xfrm rot="16200000">
              <a:off x="85634" y="3649994"/>
              <a:ext cx="1142966" cy="1298346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자유형: 도형 41"/>
            <p:cNvSpPr/>
            <p:nvPr/>
          </p:nvSpPr>
          <p:spPr>
            <a:xfrm rot="16200000">
              <a:off x="-54438" y="3570581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자유형: 도형 42"/>
            <p:cNvSpPr/>
            <p:nvPr/>
          </p:nvSpPr>
          <p:spPr>
            <a:xfrm rot="16200000">
              <a:off x="85634" y="3441608"/>
              <a:ext cx="1142966" cy="1298346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자유형: 도형 43"/>
            <p:cNvSpPr/>
            <p:nvPr/>
          </p:nvSpPr>
          <p:spPr>
            <a:xfrm rot="16200000">
              <a:off x="-54438" y="3362195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자유형: 도형 44"/>
            <p:cNvSpPr/>
            <p:nvPr/>
          </p:nvSpPr>
          <p:spPr>
            <a:xfrm rot="16200000">
              <a:off x="85634" y="3233222"/>
              <a:ext cx="1142966" cy="1298346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자유형: 도형 45"/>
            <p:cNvSpPr/>
            <p:nvPr/>
          </p:nvSpPr>
          <p:spPr>
            <a:xfrm rot="16200000">
              <a:off x="-54438" y="3153809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자유형: 도형 46"/>
            <p:cNvSpPr/>
            <p:nvPr/>
          </p:nvSpPr>
          <p:spPr>
            <a:xfrm rot="16200000">
              <a:off x="85634" y="3024836"/>
              <a:ext cx="1142966" cy="1298346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자유형: 도형 47"/>
            <p:cNvSpPr/>
            <p:nvPr/>
          </p:nvSpPr>
          <p:spPr>
            <a:xfrm rot="16200000">
              <a:off x="-54438" y="2945423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자유형: 도형 48"/>
            <p:cNvSpPr/>
            <p:nvPr/>
          </p:nvSpPr>
          <p:spPr>
            <a:xfrm rot="16200000">
              <a:off x="85634" y="2816450"/>
              <a:ext cx="1142966" cy="1298346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자유형: 도형 49"/>
            <p:cNvSpPr/>
            <p:nvPr/>
          </p:nvSpPr>
          <p:spPr>
            <a:xfrm rot="16200000">
              <a:off x="-54438" y="2737037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자유형: 도형 50"/>
            <p:cNvSpPr/>
            <p:nvPr/>
          </p:nvSpPr>
          <p:spPr>
            <a:xfrm rot="16200000">
              <a:off x="85634" y="2608064"/>
              <a:ext cx="1142966" cy="1298346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자유형: 도형 51"/>
            <p:cNvSpPr/>
            <p:nvPr/>
          </p:nvSpPr>
          <p:spPr>
            <a:xfrm rot="16200000">
              <a:off x="-54438" y="2528652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자유형: 도형 52"/>
            <p:cNvSpPr/>
            <p:nvPr/>
          </p:nvSpPr>
          <p:spPr>
            <a:xfrm rot="16200000">
              <a:off x="85634" y="2399679"/>
              <a:ext cx="1142966" cy="1298346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자유형: 도형 53"/>
            <p:cNvSpPr/>
            <p:nvPr/>
          </p:nvSpPr>
          <p:spPr>
            <a:xfrm rot="16200000">
              <a:off x="-54438" y="2326581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자유형: 도형 54"/>
            <p:cNvSpPr/>
            <p:nvPr/>
          </p:nvSpPr>
          <p:spPr>
            <a:xfrm rot="16200000">
              <a:off x="85634" y="2197607"/>
              <a:ext cx="1142966" cy="1298346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자유형: 도형 55"/>
            <p:cNvSpPr/>
            <p:nvPr/>
          </p:nvSpPr>
          <p:spPr>
            <a:xfrm rot="16200000">
              <a:off x="-54438" y="2118195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자유형: 도형 56"/>
            <p:cNvSpPr/>
            <p:nvPr/>
          </p:nvSpPr>
          <p:spPr>
            <a:xfrm rot="16200000">
              <a:off x="85634" y="1989221"/>
              <a:ext cx="1142966" cy="1298346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자유형: 도형 57"/>
            <p:cNvSpPr/>
            <p:nvPr/>
          </p:nvSpPr>
          <p:spPr>
            <a:xfrm rot="16200000">
              <a:off x="-54438" y="1909809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자유형: 도형 58"/>
            <p:cNvSpPr/>
            <p:nvPr/>
          </p:nvSpPr>
          <p:spPr>
            <a:xfrm rot="16200000">
              <a:off x="85634" y="1780835"/>
              <a:ext cx="1142966" cy="1298346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자유형: 도형 59"/>
            <p:cNvSpPr/>
            <p:nvPr/>
          </p:nvSpPr>
          <p:spPr>
            <a:xfrm rot="16200000">
              <a:off x="-54438" y="1701423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" name="자유형: 도형 60"/>
            <p:cNvSpPr/>
            <p:nvPr/>
          </p:nvSpPr>
          <p:spPr>
            <a:xfrm rot="16200000">
              <a:off x="85634" y="1572449"/>
              <a:ext cx="1142966" cy="1298346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자유형: 도형 61"/>
            <p:cNvSpPr/>
            <p:nvPr/>
          </p:nvSpPr>
          <p:spPr>
            <a:xfrm rot="16200000">
              <a:off x="-54438" y="1493037"/>
              <a:ext cx="116822" cy="7941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자유형: 도형 62"/>
            <p:cNvSpPr/>
            <p:nvPr/>
          </p:nvSpPr>
          <p:spPr>
            <a:xfrm rot="16200000">
              <a:off x="85634" y="1364063"/>
              <a:ext cx="1142966" cy="1298346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자유형: 도형 63"/>
            <p:cNvSpPr/>
            <p:nvPr/>
          </p:nvSpPr>
          <p:spPr>
            <a:xfrm rot="16200000">
              <a:off x="85634" y="1155677"/>
              <a:ext cx="1142966" cy="1298346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자유형: 도형 64"/>
            <p:cNvSpPr/>
            <p:nvPr/>
          </p:nvSpPr>
          <p:spPr>
            <a:xfrm rot="16200000">
              <a:off x="228000" y="1089659"/>
              <a:ext cx="953524" cy="1203055"/>
            </a:xfrm>
            <a:custGeom>
              <a:avLst/>
              <a:gdLst/>
              <a:ah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자유형: 도형 65"/>
            <p:cNvSpPr/>
            <p:nvPr/>
          </p:nvSpPr>
          <p:spPr>
            <a:xfrm rot="16200000">
              <a:off x="463219" y="1116493"/>
              <a:ext cx="745138" cy="941003"/>
            </a:xfrm>
            <a:custGeom>
              <a:avLst/>
              <a:gdLst/>
              <a:ah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자유형: 도형 66"/>
            <p:cNvSpPr/>
            <p:nvPr/>
          </p:nvSpPr>
          <p:spPr>
            <a:xfrm rot="16200000">
              <a:off x="698438" y="1143329"/>
              <a:ext cx="536752" cy="678952"/>
            </a:xfrm>
            <a:custGeom>
              <a:avLst/>
              <a:gdLst/>
              <a:ah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자유형: 도형 67"/>
            <p:cNvSpPr/>
            <p:nvPr/>
          </p:nvSpPr>
          <p:spPr>
            <a:xfrm rot="16200000">
              <a:off x="933657" y="1170168"/>
              <a:ext cx="328366" cy="416900"/>
            </a:xfrm>
            <a:custGeom>
              <a:avLst/>
              <a:gdLst/>
              <a:ah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자유형: 도형 68"/>
            <p:cNvSpPr/>
            <p:nvPr/>
          </p:nvSpPr>
          <p:spPr>
            <a:xfrm rot="16200000">
              <a:off x="1168875" y="1196987"/>
              <a:ext cx="119980" cy="154849"/>
            </a:xfrm>
            <a:custGeom>
              <a:avLst/>
              <a:gdLst/>
              <a:ah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70" name="직사각형 69"/>
          <p:cNvSpPr/>
          <p:nvPr/>
        </p:nvSpPr>
        <p:spPr>
          <a:xfrm>
            <a:off x="0" y="-2"/>
            <a:ext cx="1744133" cy="12176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 rot="16200000">
            <a:off x="-1667048" y="3381376"/>
            <a:ext cx="6858000" cy="9525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25000"/>
                  <a:lumOff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" name="제목 71"/>
          <p:cNvSpPr>
            <a:spLocks noGrp="1"/>
          </p:cNvSpPr>
          <p:nvPr>
            <p:ph type="title"/>
          </p:nvPr>
        </p:nvSpPr>
        <p:spPr>
          <a:xfrm>
            <a:off x="2285973" y="1000108"/>
            <a:ext cx="9144063" cy="1143000"/>
          </a:xfrm>
        </p:spPr>
        <p:txBody>
          <a:bodyPr/>
          <a:lstStyle>
            <a:lvl1pPr algn="l"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74" name="텍스트 개체 틀 73"/>
          <p:cNvSpPr>
            <a:spLocks noGrp="1"/>
          </p:cNvSpPr>
          <p:nvPr>
            <p:ph type="body" sz="quarter" idx="15"/>
          </p:nvPr>
        </p:nvSpPr>
        <p:spPr>
          <a:xfrm>
            <a:off x="2285973" y="2286000"/>
            <a:ext cx="9143999" cy="350043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2021-12-26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5400000">
            <a:off x="7524616" y="2190803"/>
            <a:ext cx="6858001" cy="2476474"/>
            <a:chOff x="0" y="-1357346"/>
            <a:chExt cx="9144000" cy="1044575"/>
          </a:xfrm>
          <a:solidFill>
            <a:schemeClr val="tx2">
              <a:lumMod val="20000"/>
              <a:lumOff val="80000"/>
              <a:alpha val="52000"/>
            </a:schemeClr>
          </a:solidFill>
        </p:grpSpPr>
        <p:sp>
          <p:nvSpPr>
            <p:cNvPr id="8" name="자유형: 도형 7"/>
            <p:cNvSpPr/>
            <p:nvPr/>
          </p:nvSpPr>
          <p:spPr>
            <a:xfrm>
              <a:off x="63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자유형: 도형 8"/>
            <p:cNvSpPr/>
            <p:nvPr/>
          </p:nvSpPr>
          <p:spPr>
            <a:xfrm>
              <a:off x="0" y="-1350996"/>
              <a:ext cx="120650" cy="1206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자유형: 도형 9"/>
            <p:cNvSpPr/>
            <p:nvPr/>
          </p:nvSpPr>
          <p:spPr>
            <a:xfrm>
              <a:off x="2159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자유형: 도형 10"/>
            <p:cNvSpPr/>
            <p:nvPr/>
          </p:nvSpPr>
          <p:spPr>
            <a:xfrm>
              <a:off x="0" y="-1350996"/>
              <a:ext cx="330200" cy="330200"/>
            </a:xfrm>
            <a:custGeom>
              <a:avLst/>
              <a:gdLst/>
              <a:ah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자유형: 도형 11"/>
            <p:cNvSpPr/>
            <p:nvPr/>
          </p:nvSpPr>
          <p:spPr>
            <a:xfrm>
              <a:off x="4254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자유형: 도형 12"/>
            <p:cNvSpPr/>
            <p:nvPr/>
          </p:nvSpPr>
          <p:spPr>
            <a:xfrm>
              <a:off x="0" y="-1350996"/>
              <a:ext cx="539750" cy="539750"/>
            </a:xfrm>
            <a:custGeom>
              <a:avLst/>
              <a:gdLst/>
              <a:ah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자유형: 도형 13"/>
            <p:cNvSpPr/>
            <p:nvPr/>
          </p:nvSpPr>
          <p:spPr>
            <a:xfrm>
              <a:off x="6350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자유형: 도형 14"/>
            <p:cNvSpPr/>
            <p:nvPr/>
          </p:nvSpPr>
          <p:spPr>
            <a:xfrm>
              <a:off x="0" y="-1350996"/>
              <a:ext cx="749300" cy="749300"/>
            </a:xfrm>
            <a:custGeom>
              <a:avLst/>
              <a:gdLst/>
              <a:ah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자유형: 도형 15"/>
            <p:cNvSpPr/>
            <p:nvPr/>
          </p:nvSpPr>
          <p:spPr>
            <a:xfrm>
              <a:off x="8445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자유형: 도형 16"/>
            <p:cNvSpPr/>
            <p:nvPr/>
          </p:nvSpPr>
          <p:spPr>
            <a:xfrm>
              <a:off x="0" y="-1350996"/>
              <a:ext cx="958850" cy="958850"/>
            </a:xfrm>
            <a:custGeom>
              <a:avLst/>
              <a:gdLst/>
              <a:ah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자유형: 도형 17"/>
            <p:cNvSpPr/>
            <p:nvPr/>
          </p:nvSpPr>
          <p:spPr>
            <a:xfrm>
              <a:off x="10541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자유형: 도형 18"/>
            <p:cNvSpPr/>
            <p:nvPr/>
          </p:nvSpPr>
          <p:spPr>
            <a:xfrm>
              <a:off x="190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자유형: 도형 19"/>
            <p:cNvSpPr/>
            <p:nvPr/>
          </p:nvSpPr>
          <p:spPr>
            <a:xfrm>
              <a:off x="12636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자유형: 도형 20"/>
            <p:cNvSpPr/>
            <p:nvPr/>
          </p:nvSpPr>
          <p:spPr>
            <a:xfrm>
              <a:off x="2286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자유형: 도형 21"/>
            <p:cNvSpPr/>
            <p:nvPr/>
          </p:nvSpPr>
          <p:spPr>
            <a:xfrm>
              <a:off x="14732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자유형: 도형 22"/>
            <p:cNvSpPr/>
            <p:nvPr/>
          </p:nvSpPr>
          <p:spPr>
            <a:xfrm>
              <a:off x="4381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자유형: 도형 23"/>
            <p:cNvSpPr/>
            <p:nvPr/>
          </p:nvSpPr>
          <p:spPr>
            <a:xfrm>
              <a:off x="16827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자유형: 도형 24"/>
            <p:cNvSpPr/>
            <p:nvPr/>
          </p:nvSpPr>
          <p:spPr>
            <a:xfrm>
              <a:off x="6477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자유형: 도형 25"/>
            <p:cNvSpPr/>
            <p:nvPr/>
          </p:nvSpPr>
          <p:spPr>
            <a:xfrm>
              <a:off x="18923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자유형: 도형 26"/>
            <p:cNvSpPr/>
            <p:nvPr/>
          </p:nvSpPr>
          <p:spPr>
            <a:xfrm>
              <a:off x="8572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자유형: 도형 27"/>
            <p:cNvSpPr/>
            <p:nvPr/>
          </p:nvSpPr>
          <p:spPr>
            <a:xfrm>
              <a:off x="21018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자유형: 도형 28"/>
            <p:cNvSpPr/>
            <p:nvPr/>
          </p:nvSpPr>
          <p:spPr>
            <a:xfrm>
              <a:off x="10668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자유형: 도형 29"/>
            <p:cNvSpPr/>
            <p:nvPr/>
          </p:nvSpPr>
          <p:spPr>
            <a:xfrm>
              <a:off x="23114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자유형: 도형 30"/>
            <p:cNvSpPr/>
            <p:nvPr/>
          </p:nvSpPr>
          <p:spPr>
            <a:xfrm>
              <a:off x="12763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자유형: 도형 31"/>
            <p:cNvSpPr/>
            <p:nvPr/>
          </p:nvSpPr>
          <p:spPr>
            <a:xfrm>
              <a:off x="25209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자유형: 도형 32"/>
            <p:cNvSpPr/>
            <p:nvPr/>
          </p:nvSpPr>
          <p:spPr>
            <a:xfrm>
              <a:off x="14859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자유형: 도형 33"/>
            <p:cNvSpPr/>
            <p:nvPr/>
          </p:nvSpPr>
          <p:spPr>
            <a:xfrm>
              <a:off x="27305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자유형: 도형 34"/>
            <p:cNvSpPr/>
            <p:nvPr/>
          </p:nvSpPr>
          <p:spPr>
            <a:xfrm>
              <a:off x="16954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자유형: 도형 35"/>
            <p:cNvSpPr/>
            <p:nvPr/>
          </p:nvSpPr>
          <p:spPr>
            <a:xfrm>
              <a:off x="29400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자유형: 도형 36"/>
            <p:cNvSpPr/>
            <p:nvPr/>
          </p:nvSpPr>
          <p:spPr>
            <a:xfrm>
              <a:off x="19050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자유형: 도형 37"/>
            <p:cNvSpPr/>
            <p:nvPr/>
          </p:nvSpPr>
          <p:spPr>
            <a:xfrm>
              <a:off x="31496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자유형: 도형 38"/>
            <p:cNvSpPr/>
            <p:nvPr/>
          </p:nvSpPr>
          <p:spPr>
            <a:xfrm>
              <a:off x="21145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자유형: 도형 39"/>
            <p:cNvSpPr/>
            <p:nvPr/>
          </p:nvSpPr>
          <p:spPr>
            <a:xfrm>
              <a:off x="33591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1" name="자유형: 도형 40"/>
            <p:cNvSpPr/>
            <p:nvPr/>
          </p:nvSpPr>
          <p:spPr>
            <a:xfrm>
              <a:off x="23241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자유형: 도형 41"/>
            <p:cNvSpPr/>
            <p:nvPr/>
          </p:nvSpPr>
          <p:spPr>
            <a:xfrm>
              <a:off x="35687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자유형: 도형 42"/>
            <p:cNvSpPr/>
            <p:nvPr/>
          </p:nvSpPr>
          <p:spPr>
            <a:xfrm>
              <a:off x="25336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자유형: 도형 43"/>
            <p:cNvSpPr/>
            <p:nvPr/>
          </p:nvSpPr>
          <p:spPr>
            <a:xfrm>
              <a:off x="37782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자유형: 도형 44"/>
            <p:cNvSpPr/>
            <p:nvPr/>
          </p:nvSpPr>
          <p:spPr>
            <a:xfrm>
              <a:off x="27432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자유형: 도형 45"/>
            <p:cNvSpPr/>
            <p:nvPr/>
          </p:nvSpPr>
          <p:spPr>
            <a:xfrm>
              <a:off x="39878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자유형: 도형 46"/>
            <p:cNvSpPr/>
            <p:nvPr/>
          </p:nvSpPr>
          <p:spPr>
            <a:xfrm>
              <a:off x="29527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자유형: 도형 47"/>
            <p:cNvSpPr/>
            <p:nvPr/>
          </p:nvSpPr>
          <p:spPr>
            <a:xfrm>
              <a:off x="41973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자유형: 도형 48"/>
            <p:cNvSpPr/>
            <p:nvPr/>
          </p:nvSpPr>
          <p:spPr>
            <a:xfrm>
              <a:off x="31623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자유형: 도형 49"/>
            <p:cNvSpPr/>
            <p:nvPr/>
          </p:nvSpPr>
          <p:spPr>
            <a:xfrm>
              <a:off x="44069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자유형: 도형 50"/>
            <p:cNvSpPr/>
            <p:nvPr/>
          </p:nvSpPr>
          <p:spPr>
            <a:xfrm>
              <a:off x="33718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자유형: 도형 51"/>
            <p:cNvSpPr/>
            <p:nvPr/>
          </p:nvSpPr>
          <p:spPr>
            <a:xfrm>
              <a:off x="46164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자유형: 도형 52"/>
            <p:cNvSpPr/>
            <p:nvPr/>
          </p:nvSpPr>
          <p:spPr>
            <a:xfrm>
              <a:off x="35814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자유형: 도형 53"/>
            <p:cNvSpPr/>
            <p:nvPr/>
          </p:nvSpPr>
          <p:spPr>
            <a:xfrm>
              <a:off x="48260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자유형: 도형 54"/>
            <p:cNvSpPr/>
            <p:nvPr/>
          </p:nvSpPr>
          <p:spPr>
            <a:xfrm>
              <a:off x="37909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자유형: 도형 55"/>
            <p:cNvSpPr/>
            <p:nvPr/>
          </p:nvSpPr>
          <p:spPr>
            <a:xfrm>
              <a:off x="50355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자유형: 도형 56"/>
            <p:cNvSpPr/>
            <p:nvPr/>
          </p:nvSpPr>
          <p:spPr>
            <a:xfrm>
              <a:off x="40005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자유형: 도형 57"/>
            <p:cNvSpPr/>
            <p:nvPr/>
          </p:nvSpPr>
          <p:spPr>
            <a:xfrm>
              <a:off x="52451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자유형: 도형 58"/>
            <p:cNvSpPr/>
            <p:nvPr/>
          </p:nvSpPr>
          <p:spPr>
            <a:xfrm>
              <a:off x="42100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자유형: 도형 59"/>
            <p:cNvSpPr/>
            <p:nvPr/>
          </p:nvSpPr>
          <p:spPr>
            <a:xfrm>
              <a:off x="54546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" name="자유형: 도형 60"/>
            <p:cNvSpPr/>
            <p:nvPr/>
          </p:nvSpPr>
          <p:spPr>
            <a:xfrm>
              <a:off x="44196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자유형: 도형 61"/>
            <p:cNvSpPr/>
            <p:nvPr/>
          </p:nvSpPr>
          <p:spPr>
            <a:xfrm>
              <a:off x="56642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자유형: 도형 62"/>
            <p:cNvSpPr/>
            <p:nvPr/>
          </p:nvSpPr>
          <p:spPr>
            <a:xfrm>
              <a:off x="46291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자유형: 도형 63"/>
            <p:cNvSpPr/>
            <p:nvPr/>
          </p:nvSpPr>
          <p:spPr>
            <a:xfrm>
              <a:off x="58737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자유형: 도형 64"/>
            <p:cNvSpPr/>
            <p:nvPr/>
          </p:nvSpPr>
          <p:spPr>
            <a:xfrm>
              <a:off x="48387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자유형: 도형 65"/>
            <p:cNvSpPr/>
            <p:nvPr/>
          </p:nvSpPr>
          <p:spPr>
            <a:xfrm>
              <a:off x="60833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자유형: 도형 66"/>
            <p:cNvSpPr/>
            <p:nvPr/>
          </p:nvSpPr>
          <p:spPr>
            <a:xfrm>
              <a:off x="50482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자유형: 도형 67"/>
            <p:cNvSpPr/>
            <p:nvPr/>
          </p:nvSpPr>
          <p:spPr>
            <a:xfrm>
              <a:off x="62928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자유형: 도형 68"/>
            <p:cNvSpPr/>
            <p:nvPr/>
          </p:nvSpPr>
          <p:spPr>
            <a:xfrm>
              <a:off x="52578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0" name="자유형: 도형 69"/>
            <p:cNvSpPr/>
            <p:nvPr/>
          </p:nvSpPr>
          <p:spPr>
            <a:xfrm>
              <a:off x="65024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1" name="자유형: 도형 70"/>
            <p:cNvSpPr/>
            <p:nvPr/>
          </p:nvSpPr>
          <p:spPr>
            <a:xfrm>
              <a:off x="54673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2" name="자유형: 도형 71"/>
            <p:cNvSpPr/>
            <p:nvPr/>
          </p:nvSpPr>
          <p:spPr>
            <a:xfrm>
              <a:off x="67119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" name="자유형: 도형 72"/>
            <p:cNvSpPr/>
            <p:nvPr/>
          </p:nvSpPr>
          <p:spPr>
            <a:xfrm>
              <a:off x="56769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" name="자유형: 도형 73"/>
            <p:cNvSpPr/>
            <p:nvPr/>
          </p:nvSpPr>
          <p:spPr>
            <a:xfrm>
              <a:off x="69215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5" name="자유형: 도형 74"/>
            <p:cNvSpPr/>
            <p:nvPr/>
          </p:nvSpPr>
          <p:spPr>
            <a:xfrm>
              <a:off x="58864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6" name="자유형: 도형 75"/>
            <p:cNvSpPr/>
            <p:nvPr/>
          </p:nvSpPr>
          <p:spPr>
            <a:xfrm>
              <a:off x="71310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7" name="자유형: 도형 76"/>
            <p:cNvSpPr/>
            <p:nvPr/>
          </p:nvSpPr>
          <p:spPr>
            <a:xfrm>
              <a:off x="60960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8" name="자유형: 도형 77"/>
            <p:cNvSpPr/>
            <p:nvPr/>
          </p:nvSpPr>
          <p:spPr>
            <a:xfrm>
              <a:off x="73406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9" name="자유형: 도형 78"/>
            <p:cNvSpPr/>
            <p:nvPr/>
          </p:nvSpPr>
          <p:spPr>
            <a:xfrm>
              <a:off x="63055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0" name="자유형: 도형 79"/>
            <p:cNvSpPr/>
            <p:nvPr/>
          </p:nvSpPr>
          <p:spPr>
            <a:xfrm>
              <a:off x="75501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1" name="자유형: 도형 80"/>
            <p:cNvSpPr/>
            <p:nvPr/>
          </p:nvSpPr>
          <p:spPr>
            <a:xfrm>
              <a:off x="65151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2" name="자유형: 도형 81"/>
            <p:cNvSpPr/>
            <p:nvPr/>
          </p:nvSpPr>
          <p:spPr>
            <a:xfrm>
              <a:off x="77597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3" name="자유형: 도형 82"/>
            <p:cNvSpPr/>
            <p:nvPr/>
          </p:nvSpPr>
          <p:spPr>
            <a:xfrm>
              <a:off x="67246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4" name="자유형: 도형 83"/>
            <p:cNvSpPr/>
            <p:nvPr/>
          </p:nvSpPr>
          <p:spPr>
            <a:xfrm>
              <a:off x="79629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자유형: 도형 84"/>
            <p:cNvSpPr/>
            <p:nvPr/>
          </p:nvSpPr>
          <p:spPr>
            <a:xfrm>
              <a:off x="69278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6" name="자유형: 도형 85"/>
            <p:cNvSpPr/>
            <p:nvPr/>
          </p:nvSpPr>
          <p:spPr>
            <a:xfrm>
              <a:off x="81724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7" name="자유형: 도형 86"/>
            <p:cNvSpPr/>
            <p:nvPr/>
          </p:nvSpPr>
          <p:spPr>
            <a:xfrm>
              <a:off x="71374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자유형: 도형 87"/>
            <p:cNvSpPr/>
            <p:nvPr/>
          </p:nvSpPr>
          <p:spPr>
            <a:xfrm>
              <a:off x="83820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자유형: 도형 88"/>
            <p:cNvSpPr/>
            <p:nvPr/>
          </p:nvSpPr>
          <p:spPr>
            <a:xfrm>
              <a:off x="73469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자유형: 도형 89"/>
            <p:cNvSpPr/>
            <p:nvPr/>
          </p:nvSpPr>
          <p:spPr>
            <a:xfrm>
              <a:off x="85915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자유형: 도형 90"/>
            <p:cNvSpPr/>
            <p:nvPr/>
          </p:nvSpPr>
          <p:spPr>
            <a:xfrm>
              <a:off x="75565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자유형: 도형 91"/>
            <p:cNvSpPr/>
            <p:nvPr/>
          </p:nvSpPr>
          <p:spPr>
            <a:xfrm>
              <a:off x="88011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자유형: 도형 92"/>
            <p:cNvSpPr/>
            <p:nvPr/>
          </p:nvSpPr>
          <p:spPr>
            <a:xfrm>
              <a:off x="77660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자유형: 도형 93"/>
            <p:cNvSpPr/>
            <p:nvPr/>
          </p:nvSpPr>
          <p:spPr>
            <a:xfrm>
              <a:off x="79756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자유형: 도형 94"/>
            <p:cNvSpPr/>
            <p:nvPr/>
          </p:nvSpPr>
          <p:spPr>
            <a:xfrm>
              <a:off x="8185150" y="-1274796"/>
              <a:ext cx="958850" cy="962025"/>
            </a:xfrm>
            <a:custGeom>
              <a:avLst/>
              <a:gdLst/>
              <a:ah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" name="자유형: 도형 95"/>
            <p:cNvSpPr/>
            <p:nvPr/>
          </p:nvSpPr>
          <p:spPr>
            <a:xfrm>
              <a:off x="8394700" y="-1065246"/>
              <a:ext cx="749300" cy="752475"/>
            </a:xfrm>
            <a:custGeom>
              <a:avLst/>
              <a:gdLst/>
              <a:ah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7" name="자유형: 도형 96"/>
            <p:cNvSpPr/>
            <p:nvPr/>
          </p:nvSpPr>
          <p:spPr>
            <a:xfrm>
              <a:off x="8604250" y="-855696"/>
              <a:ext cx="539750" cy="542925"/>
            </a:xfrm>
            <a:custGeom>
              <a:avLst/>
              <a:gdLst/>
              <a:ah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8" name="자유형: 도형 97"/>
            <p:cNvSpPr/>
            <p:nvPr/>
          </p:nvSpPr>
          <p:spPr>
            <a:xfrm>
              <a:off x="8813800" y="-646146"/>
              <a:ext cx="330200" cy="333375"/>
            </a:xfrm>
            <a:custGeom>
              <a:avLst/>
              <a:gdLst/>
              <a:ah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9" name="자유형: 도형 98"/>
            <p:cNvSpPr/>
            <p:nvPr/>
          </p:nvSpPr>
          <p:spPr>
            <a:xfrm>
              <a:off x="9023350" y="-436596"/>
              <a:ext cx="120650" cy="123825"/>
            </a:xfrm>
            <a:custGeom>
              <a:avLst/>
              <a:gdLst/>
              <a:ah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0" name="직사각형 99"/>
          <p:cNvSpPr/>
          <p:nvPr/>
        </p:nvSpPr>
        <p:spPr>
          <a:xfrm>
            <a:off x="3627" y="0"/>
            <a:ext cx="174171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25000"/>
                  <a:lumOff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12017827" y="0"/>
            <a:ext cx="174171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1" name="세로 제목 100"/>
          <p:cNvSpPr>
            <a:spLocks noGrp="1"/>
          </p:cNvSpPr>
          <p:nvPr>
            <p:ph type="title" orient="vert"/>
          </p:nvPr>
        </p:nvSpPr>
        <p:spPr>
          <a:xfrm>
            <a:off x="9810775" y="274638"/>
            <a:ext cx="1771622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102" name="세로 텍스트 개체 틀 101"/>
          <p:cNvSpPr>
            <a:spLocks noGrp="1"/>
          </p:cNvSpPr>
          <p:nvPr>
            <p:ph type="body" orient="vert" idx="1"/>
          </p:nvPr>
        </p:nvSpPr>
        <p:spPr>
          <a:xfrm>
            <a:off x="406399" y="274638"/>
            <a:ext cx="9118623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B5D8D85-D8F1-41B9-A412-4CA7948E60E2}" type="datetime1">
              <a:rPr lang="ko-KR" altLang="en-US"/>
              <a:pPr>
                <a:defRPr lang="ko-KR" altLang="en-US"/>
              </a:pPr>
              <a:t>2021-12-26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FF97BFC-7AC6-48EA-B128-E54479BD4B7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8pPr>
              <a:defRPr/>
            </a:lvl8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2021-12-26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2021-12-26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flipH="1" flipV="1">
            <a:off x="67724" y="351939"/>
            <a:ext cx="12124275" cy="1571633"/>
            <a:chOff x="0" y="-1357346"/>
            <a:chExt cx="9144000" cy="1044575"/>
          </a:xfrm>
          <a:solidFill>
            <a:schemeClr val="tx2">
              <a:lumMod val="20000"/>
              <a:lumOff val="80000"/>
              <a:alpha val="52000"/>
            </a:schemeClr>
          </a:solidFill>
        </p:grpSpPr>
        <p:sp>
          <p:nvSpPr>
            <p:cNvPr id="8" name="자유형: 도형 7"/>
            <p:cNvSpPr/>
            <p:nvPr/>
          </p:nvSpPr>
          <p:spPr>
            <a:xfrm>
              <a:off x="63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자유형: 도형 8"/>
            <p:cNvSpPr/>
            <p:nvPr/>
          </p:nvSpPr>
          <p:spPr>
            <a:xfrm>
              <a:off x="0" y="-1350996"/>
              <a:ext cx="120650" cy="1206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자유형: 도형 9"/>
            <p:cNvSpPr/>
            <p:nvPr/>
          </p:nvSpPr>
          <p:spPr>
            <a:xfrm>
              <a:off x="2159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자유형: 도형 10"/>
            <p:cNvSpPr/>
            <p:nvPr/>
          </p:nvSpPr>
          <p:spPr>
            <a:xfrm>
              <a:off x="0" y="-1350996"/>
              <a:ext cx="330200" cy="330200"/>
            </a:xfrm>
            <a:custGeom>
              <a:avLst/>
              <a:gdLst/>
              <a:ah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자유형: 도형 11"/>
            <p:cNvSpPr/>
            <p:nvPr/>
          </p:nvSpPr>
          <p:spPr>
            <a:xfrm>
              <a:off x="4254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자유형: 도형 12"/>
            <p:cNvSpPr/>
            <p:nvPr/>
          </p:nvSpPr>
          <p:spPr>
            <a:xfrm>
              <a:off x="0" y="-1350996"/>
              <a:ext cx="539750" cy="539750"/>
            </a:xfrm>
            <a:custGeom>
              <a:avLst/>
              <a:gdLst/>
              <a:ah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자유형: 도형 13"/>
            <p:cNvSpPr/>
            <p:nvPr/>
          </p:nvSpPr>
          <p:spPr>
            <a:xfrm>
              <a:off x="6350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자유형: 도형 14"/>
            <p:cNvSpPr/>
            <p:nvPr/>
          </p:nvSpPr>
          <p:spPr>
            <a:xfrm>
              <a:off x="0" y="-1350996"/>
              <a:ext cx="749300" cy="749300"/>
            </a:xfrm>
            <a:custGeom>
              <a:avLst/>
              <a:gdLst/>
              <a:ah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자유형: 도형 15"/>
            <p:cNvSpPr/>
            <p:nvPr/>
          </p:nvSpPr>
          <p:spPr>
            <a:xfrm>
              <a:off x="8445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자유형: 도형 16"/>
            <p:cNvSpPr/>
            <p:nvPr/>
          </p:nvSpPr>
          <p:spPr>
            <a:xfrm>
              <a:off x="0" y="-1350996"/>
              <a:ext cx="958850" cy="958850"/>
            </a:xfrm>
            <a:custGeom>
              <a:avLst/>
              <a:gdLst/>
              <a:ah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자유형: 도형 17"/>
            <p:cNvSpPr/>
            <p:nvPr/>
          </p:nvSpPr>
          <p:spPr>
            <a:xfrm>
              <a:off x="10541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자유형: 도형 18"/>
            <p:cNvSpPr/>
            <p:nvPr/>
          </p:nvSpPr>
          <p:spPr>
            <a:xfrm>
              <a:off x="190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자유형: 도형 19"/>
            <p:cNvSpPr/>
            <p:nvPr/>
          </p:nvSpPr>
          <p:spPr>
            <a:xfrm>
              <a:off x="12636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자유형: 도형 20"/>
            <p:cNvSpPr/>
            <p:nvPr/>
          </p:nvSpPr>
          <p:spPr>
            <a:xfrm>
              <a:off x="2286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자유형: 도형 21"/>
            <p:cNvSpPr/>
            <p:nvPr/>
          </p:nvSpPr>
          <p:spPr>
            <a:xfrm>
              <a:off x="14732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자유형: 도형 22"/>
            <p:cNvSpPr/>
            <p:nvPr/>
          </p:nvSpPr>
          <p:spPr>
            <a:xfrm>
              <a:off x="4381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자유형: 도형 23"/>
            <p:cNvSpPr/>
            <p:nvPr/>
          </p:nvSpPr>
          <p:spPr>
            <a:xfrm>
              <a:off x="16827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자유형: 도형 24"/>
            <p:cNvSpPr/>
            <p:nvPr/>
          </p:nvSpPr>
          <p:spPr>
            <a:xfrm>
              <a:off x="6477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자유형: 도형 25"/>
            <p:cNvSpPr/>
            <p:nvPr/>
          </p:nvSpPr>
          <p:spPr>
            <a:xfrm>
              <a:off x="18923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자유형: 도형 26"/>
            <p:cNvSpPr/>
            <p:nvPr/>
          </p:nvSpPr>
          <p:spPr>
            <a:xfrm>
              <a:off x="8572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자유형: 도형 27"/>
            <p:cNvSpPr/>
            <p:nvPr/>
          </p:nvSpPr>
          <p:spPr>
            <a:xfrm>
              <a:off x="21018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자유형: 도형 28"/>
            <p:cNvSpPr/>
            <p:nvPr/>
          </p:nvSpPr>
          <p:spPr>
            <a:xfrm>
              <a:off x="10668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자유형: 도형 29"/>
            <p:cNvSpPr/>
            <p:nvPr/>
          </p:nvSpPr>
          <p:spPr>
            <a:xfrm>
              <a:off x="23114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자유형: 도형 30"/>
            <p:cNvSpPr/>
            <p:nvPr/>
          </p:nvSpPr>
          <p:spPr>
            <a:xfrm>
              <a:off x="12763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자유형: 도형 31"/>
            <p:cNvSpPr/>
            <p:nvPr/>
          </p:nvSpPr>
          <p:spPr>
            <a:xfrm>
              <a:off x="25209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자유형: 도형 32"/>
            <p:cNvSpPr/>
            <p:nvPr/>
          </p:nvSpPr>
          <p:spPr>
            <a:xfrm>
              <a:off x="14859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자유형: 도형 33"/>
            <p:cNvSpPr/>
            <p:nvPr/>
          </p:nvSpPr>
          <p:spPr>
            <a:xfrm>
              <a:off x="27305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자유형: 도형 34"/>
            <p:cNvSpPr/>
            <p:nvPr/>
          </p:nvSpPr>
          <p:spPr>
            <a:xfrm>
              <a:off x="16954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자유형: 도형 35"/>
            <p:cNvSpPr/>
            <p:nvPr/>
          </p:nvSpPr>
          <p:spPr>
            <a:xfrm>
              <a:off x="29400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자유형: 도형 36"/>
            <p:cNvSpPr/>
            <p:nvPr/>
          </p:nvSpPr>
          <p:spPr>
            <a:xfrm>
              <a:off x="19050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자유형: 도형 37"/>
            <p:cNvSpPr/>
            <p:nvPr/>
          </p:nvSpPr>
          <p:spPr>
            <a:xfrm>
              <a:off x="31496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자유형: 도형 38"/>
            <p:cNvSpPr/>
            <p:nvPr/>
          </p:nvSpPr>
          <p:spPr>
            <a:xfrm>
              <a:off x="21145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자유형: 도형 39"/>
            <p:cNvSpPr/>
            <p:nvPr/>
          </p:nvSpPr>
          <p:spPr>
            <a:xfrm>
              <a:off x="33591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1" name="자유형: 도형 40"/>
            <p:cNvSpPr/>
            <p:nvPr/>
          </p:nvSpPr>
          <p:spPr>
            <a:xfrm>
              <a:off x="23241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자유형: 도형 41"/>
            <p:cNvSpPr/>
            <p:nvPr/>
          </p:nvSpPr>
          <p:spPr>
            <a:xfrm>
              <a:off x="35687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자유형: 도형 42"/>
            <p:cNvSpPr/>
            <p:nvPr/>
          </p:nvSpPr>
          <p:spPr>
            <a:xfrm>
              <a:off x="25336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자유형: 도형 43"/>
            <p:cNvSpPr/>
            <p:nvPr/>
          </p:nvSpPr>
          <p:spPr>
            <a:xfrm>
              <a:off x="37782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자유형: 도형 44"/>
            <p:cNvSpPr/>
            <p:nvPr/>
          </p:nvSpPr>
          <p:spPr>
            <a:xfrm>
              <a:off x="27432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자유형: 도형 45"/>
            <p:cNvSpPr/>
            <p:nvPr/>
          </p:nvSpPr>
          <p:spPr>
            <a:xfrm>
              <a:off x="39878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자유형: 도형 46"/>
            <p:cNvSpPr/>
            <p:nvPr/>
          </p:nvSpPr>
          <p:spPr>
            <a:xfrm>
              <a:off x="29527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자유형: 도형 47"/>
            <p:cNvSpPr/>
            <p:nvPr/>
          </p:nvSpPr>
          <p:spPr>
            <a:xfrm>
              <a:off x="41973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자유형: 도형 48"/>
            <p:cNvSpPr/>
            <p:nvPr/>
          </p:nvSpPr>
          <p:spPr>
            <a:xfrm>
              <a:off x="31623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자유형: 도형 49"/>
            <p:cNvSpPr/>
            <p:nvPr/>
          </p:nvSpPr>
          <p:spPr>
            <a:xfrm>
              <a:off x="44069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자유형: 도형 50"/>
            <p:cNvSpPr/>
            <p:nvPr/>
          </p:nvSpPr>
          <p:spPr>
            <a:xfrm>
              <a:off x="33718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자유형: 도형 51"/>
            <p:cNvSpPr/>
            <p:nvPr/>
          </p:nvSpPr>
          <p:spPr>
            <a:xfrm>
              <a:off x="46164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자유형: 도형 52"/>
            <p:cNvSpPr/>
            <p:nvPr/>
          </p:nvSpPr>
          <p:spPr>
            <a:xfrm>
              <a:off x="35814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자유형: 도형 53"/>
            <p:cNvSpPr/>
            <p:nvPr/>
          </p:nvSpPr>
          <p:spPr>
            <a:xfrm>
              <a:off x="48260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자유형: 도형 54"/>
            <p:cNvSpPr/>
            <p:nvPr/>
          </p:nvSpPr>
          <p:spPr>
            <a:xfrm>
              <a:off x="37909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자유형: 도형 55"/>
            <p:cNvSpPr/>
            <p:nvPr/>
          </p:nvSpPr>
          <p:spPr>
            <a:xfrm>
              <a:off x="50355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자유형: 도형 56"/>
            <p:cNvSpPr/>
            <p:nvPr/>
          </p:nvSpPr>
          <p:spPr>
            <a:xfrm>
              <a:off x="40005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자유형: 도형 57"/>
            <p:cNvSpPr/>
            <p:nvPr/>
          </p:nvSpPr>
          <p:spPr>
            <a:xfrm>
              <a:off x="52451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자유형: 도형 58"/>
            <p:cNvSpPr/>
            <p:nvPr/>
          </p:nvSpPr>
          <p:spPr>
            <a:xfrm>
              <a:off x="42100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자유형: 도형 59"/>
            <p:cNvSpPr/>
            <p:nvPr/>
          </p:nvSpPr>
          <p:spPr>
            <a:xfrm>
              <a:off x="54546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" name="자유형: 도형 60"/>
            <p:cNvSpPr/>
            <p:nvPr/>
          </p:nvSpPr>
          <p:spPr>
            <a:xfrm>
              <a:off x="44196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자유형: 도형 61"/>
            <p:cNvSpPr/>
            <p:nvPr/>
          </p:nvSpPr>
          <p:spPr>
            <a:xfrm>
              <a:off x="56642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자유형: 도형 62"/>
            <p:cNvSpPr/>
            <p:nvPr/>
          </p:nvSpPr>
          <p:spPr>
            <a:xfrm>
              <a:off x="46291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자유형: 도형 63"/>
            <p:cNvSpPr/>
            <p:nvPr/>
          </p:nvSpPr>
          <p:spPr>
            <a:xfrm>
              <a:off x="58737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자유형: 도형 64"/>
            <p:cNvSpPr/>
            <p:nvPr/>
          </p:nvSpPr>
          <p:spPr>
            <a:xfrm>
              <a:off x="48387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자유형: 도형 65"/>
            <p:cNvSpPr/>
            <p:nvPr/>
          </p:nvSpPr>
          <p:spPr>
            <a:xfrm>
              <a:off x="60833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자유형: 도형 66"/>
            <p:cNvSpPr/>
            <p:nvPr/>
          </p:nvSpPr>
          <p:spPr>
            <a:xfrm>
              <a:off x="50482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자유형: 도형 67"/>
            <p:cNvSpPr/>
            <p:nvPr/>
          </p:nvSpPr>
          <p:spPr>
            <a:xfrm>
              <a:off x="62928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자유형: 도형 68"/>
            <p:cNvSpPr/>
            <p:nvPr/>
          </p:nvSpPr>
          <p:spPr>
            <a:xfrm>
              <a:off x="52578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0" name="자유형: 도형 69"/>
            <p:cNvSpPr/>
            <p:nvPr/>
          </p:nvSpPr>
          <p:spPr>
            <a:xfrm>
              <a:off x="65024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1" name="자유형: 도형 70"/>
            <p:cNvSpPr/>
            <p:nvPr/>
          </p:nvSpPr>
          <p:spPr>
            <a:xfrm>
              <a:off x="54673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2" name="자유형: 도형 71"/>
            <p:cNvSpPr/>
            <p:nvPr/>
          </p:nvSpPr>
          <p:spPr>
            <a:xfrm>
              <a:off x="67119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" name="자유형: 도형 72"/>
            <p:cNvSpPr/>
            <p:nvPr/>
          </p:nvSpPr>
          <p:spPr>
            <a:xfrm>
              <a:off x="56769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" name="자유형: 도형 73"/>
            <p:cNvSpPr/>
            <p:nvPr/>
          </p:nvSpPr>
          <p:spPr>
            <a:xfrm>
              <a:off x="69215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5" name="자유형: 도형 74"/>
            <p:cNvSpPr/>
            <p:nvPr/>
          </p:nvSpPr>
          <p:spPr>
            <a:xfrm>
              <a:off x="58864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6" name="자유형: 도형 75"/>
            <p:cNvSpPr/>
            <p:nvPr/>
          </p:nvSpPr>
          <p:spPr>
            <a:xfrm>
              <a:off x="71310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7" name="자유형: 도형 76"/>
            <p:cNvSpPr/>
            <p:nvPr/>
          </p:nvSpPr>
          <p:spPr>
            <a:xfrm>
              <a:off x="60960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8" name="자유형: 도형 77"/>
            <p:cNvSpPr/>
            <p:nvPr/>
          </p:nvSpPr>
          <p:spPr>
            <a:xfrm>
              <a:off x="73406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9" name="자유형: 도형 78"/>
            <p:cNvSpPr/>
            <p:nvPr/>
          </p:nvSpPr>
          <p:spPr>
            <a:xfrm>
              <a:off x="63055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0" name="자유형: 도형 79"/>
            <p:cNvSpPr/>
            <p:nvPr/>
          </p:nvSpPr>
          <p:spPr>
            <a:xfrm>
              <a:off x="75501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1" name="자유형: 도형 80"/>
            <p:cNvSpPr/>
            <p:nvPr/>
          </p:nvSpPr>
          <p:spPr>
            <a:xfrm>
              <a:off x="65151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2" name="자유형: 도형 81"/>
            <p:cNvSpPr/>
            <p:nvPr/>
          </p:nvSpPr>
          <p:spPr>
            <a:xfrm>
              <a:off x="77597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3" name="자유형: 도형 82"/>
            <p:cNvSpPr/>
            <p:nvPr/>
          </p:nvSpPr>
          <p:spPr>
            <a:xfrm>
              <a:off x="67246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4" name="자유형: 도형 83"/>
            <p:cNvSpPr/>
            <p:nvPr/>
          </p:nvSpPr>
          <p:spPr>
            <a:xfrm>
              <a:off x="79629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자유형: 도형 84"/>
            <p:cNvSpPr/>
            <p:nvPr/>
          </p:nvSpPr>
          <p:spPr>
            <a:xfrm>
              <a:off x="69278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6" name="자유형: 도형 85"/>
            <p:cNvSpPr/>
            <p:nvPr/>
          </p:nvSpPr>
          <p:spPr>
            <a:xfrm>
              <a:off x="81724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7" name="자유형: 도형 86"/>
            <p:cNvSpPr/>
            <p:nvPr/>
          </p:nvSpPr>
          <p:spPr>
            <a:xfrm>
              <a:off x="71374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자유형: 도형 87"/>
            <p:cNvSpPr/>
            <p:nvPr/>
          </p:nvSpPr>
          <p:spPr>
            <a:xfrm>
              <a:off x="83820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자유형: 도형 88"/>
            <p:cNvSpPr/>
            <p:nvPr/>
          </p:nvSpPr>
          <p:spPr>
            <a:xfrm>
              <a:off x="73469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자유형: 도형 89"/>
            <p:cNvSpPr/>
            <p:nvPr/>
          </p:nvSpPr>
          <p:spPr>
            <a:xfrm>
              <a:off x="85915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자유형: 도형 90"/>
            <p:cNvSpPr/>
            <p:nvPr/>
          </p:nvSpPr>
          <p:spPr>
            <a:xfrm>
              <a:off x="75565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자유형: 도형 91"/>
            <p:cNvSpPr/>
            <p:nvPr/>
          </p:nvSpPr>
          <p:spPr>
            <a:xfrm>
              <a:off x="88011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자유형: 도형 92"/>
            <p:cNvSpPr/>
            <p:nvPr/>
          </p:nvSpPr>
          <p:spPr>
            <a:xfrm>
              <a:off x="77660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자유형: 도형 93"/>
            <p:cNvSpPr/>
            <p:nvPr/>
          </p:nvSpPr>
          <p:spPr>
            <a:xfrm>
              <a:off x="79756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자유형: 도형 94"/>
            <p:cNvSpPr/>
            <p:nvPr/>
          </p:nvSpPr>
          <p:spPr>
            <a:xfrm>
              <a:off x="8185150" y="-1274796"/>
              <a:ext cx="958850" cy="962025"/>
            </a:xfrm>
            <a:custGeom>
              <a:avLst/>
              <a:gdLst/>
              <a:ah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" name="자유형: 도형 95"/>
            <p:cNvSpPr/>
            <p:nvPr/>
          </p:nvSpPr>
          <p:spPr>
            <a:xfrm>
              <a:off x="8394700" y="-1065246"/>
              <a:ext cx="749300" cy="752475"/>
            </a:xfrm>
            <a:custGeom>
              <a:avLst/>
              <a:gdLst/>
              <a:ah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7" name="자유형: 도형 96"/>
            <p:cNvSpPr/>
            <p:nvPr/>
          </p:nvSpPr>
          <p:spPr>
            <a:xfrm>
              <a:off x="8604250" y="-855696"/>
              <a:ext cx="539750" cy="542925"/>
            </a:xfrm>
            <a:custGeom>
              <a:avLst/>
              <a:gdLst/>
              <a:ah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8" name="자유형: 도형 97"/>
            <p:cNvSpPr/>
            <p:nvPr/>
          </p:nvSpPr>
          <p:spPr>
            <a:xfrm>
              <a:off x="8813800" y="-646146"/>
              <a:ext cx="330200" cy="333375"/>
            </a:xfrm>
            <a:custGeom>
              <a:avLst/>
              <a:gdLst/>
              <a:ah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9" name="자유형: 도형 98"/>
            <p:cNvSpPr/>
            <p:nvPr/>
          </p:nvSpPr>
          <p:spPr>
            <a:xfrm>
              <a:off x="9023350" y="-436596"/>
              <a:ext cx="120650" cy="123825"/>
            </a:xfrm>
            <a:custGeom>
              <a:avLst/>
              <a:gdLst/>
              <a:ah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0" name="직사각형 99"/>
          <p:cNvSpPr/>
          <p:nvPr/>
        </p:nvSpPr>
        <p:spPr>
          <a:xfrm flipH="1">
            <a:off x="0" y="1928802"/>
            <a:ext cx="1714469" cy="492919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pSp>
        <p:nvGrpSpPr>
          <p:cNvPr id="101" name="그룹 100"/>
          <p:cNvGrpSpPr/>
          <p:nvPr/>
        </p:nvGrpSpPr>
        <p:grpSpPr>
          <a:xfrm>
            <a:off x="0" y="285728"/>
            <a:ext cx="12191999" cy="1651237"/>
            <a:chOff x="0" y="576705"/>
            <a:chExt cx="9144000" cy="1651237"/>
          </a:xfrm>
        </p:grpSpPr>
        <p:sp>
          <p:nvSpPr>
            <p:cNvPr id="102" name="직사각형 101"/>
            <p:cNvSpPr/>
            <p:nvPr/>
          </p:nvSpPr>
          <p:spPr>
            <a:xfrm flipH="1">
              <a:off x="0" y="576705"/>
              <a:ext cx="1285852" cy="165123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cxnSp>
          <p:nvCxnSpPr>
            <p:cNvPr id="103" name="직선 연결선 102"/>
            <p:cNvCxnSpPr/>
            <p:nvPr/>
          </p:nvCxnSpPr>
          <p:spPr>
            <a:xfrm flipH="1" flipV="1">
              <a:off x="0" y="600051"/>
              <a:ext cx="9144000" cy="1588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그룹 103"/>
          <p:cNvGrpSpPr/>
          <p:nvPr/>
        </p:nvGrpSpPr>
        <p:grpSpPr>
          <a:xfrm>
            <a:off x="0" y="-1"/>
            <a:ext cx="12191998" cy="285729"/>
            <a:chOff x="0" y="-1"/>
            <a:chExt cx="9143999" cy="571480"/>
          </a:xfrm>
        </p:grpSpPr>
        <p:sp>
          <p:nvSpPr>
            <p:cNvPr id="105" name="직사각형 104"/>
            <p:cNvSpPr/>
            <p:nvPr/>
          </p:nvSpPr>
          <p:spPr>
            <a:xfrm flipH="1">
              <a:off x="0" y="-1"/>
              <a:ext cx="9143999" cy="57148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25000"/>
                    <a:lumOff val="7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 flipH="1">
              <a:off x="0" y="-1"/>
              <a:ext cx="1271451" cy="571480"/>
            </a:xfrm>
            <a:prstGeom prst="rect">
              <a:avLst/>
            </a:prstGeom>
            <a:solidFill>
              <a:schemeClr val="tx1">
                <a:lumMod val="10000"/>
                <a:lumOff val="90000"/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7" name="제목 106"/>
          <p:cNvSpPr>
            <a:spLocks noGrp="1"/>
          </p:cNvSpPr>
          <p:nvPr>
            <p:ph type="title"/>
          </p:nvPr>
        </p:nvSpPr>
        <p:spPr>
          <a:xfrm>
            <a:off x="2190722" y="3643303"/>
            <a:ext cx="9242226" cy="928705"/>
          </a:xfrm>
        </p:spPr>
        <p:txBody>
          <a:bodyPr anchor="t"/>
          <a:lstStyle>
            <a:lvl1pPr algn="r">
              <a:defRPr sz="4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108" name="텍스트 개체 틀 107"/>
          <p:cNvSpPr>
            <a:spLocks noGrp="1"/>
          </p:cNvSpPr>
          <p:nvPr>
            <p:ph type="body" idx="1"/>
          </p:nvPr>
        </p:nvSpPr>
        <p:spPr>
          <a:xfrm>
            <a:off x="2190723" y="3214686"/>
            <a:ext cx="9144063" cy="428617"/>
          </a:xfrm>
        </p:spPr>
        <p:txBody>
          <a:bodyPr anchor="b">
            <a:noAutofit/>
          </a:bodyPr>
          <a:lstStyle>
            <a:lvl1pPr marL="0" indent="0" algn="r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B5D8D85-D8F1-41B9-A412-4CA7948E60E2}" type="datetime1">
              <a:rPr lang="ko-KR" altLang="en-US"/>
              <a:pPr>
                <a:defRPr lang="ko-KR" altLang="en-US"/>
              </a:pPr>
              <a:t>2021-12-26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CFF97BFC-7AC6-48EA-B128-E54479BD4B7D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44498" y="1314450"/>
            <a:ext cx="5543590" cy="4962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6pPr>
            <a:lvl7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7pPr>
            <a:lvl8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8pPr>
            <a:lvl9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03909" y="1314450"/>
            <a:ext cx="5543590" cy="4962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6pPr>
            <a:lvl7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7pPr>
            <a:lvl8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8pPr>
            <a:lvl9pPr>
              <a:buClr>
                <a:schemeClr val="bg2">
                  <a:lumMod val="25000"/>
                </a:schemeClr>
              </a:buClr>
              <a:defRPr sz="1600">
                <a:solidFill>
                  <a:schemeClr val="bg2">
                    <a:lumMod val="2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2021-12-26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2021-12-26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6" name="표 개체 틀 5"/>
          <p:cNvSpPr>
            <a:spLocks noGrp="1" noTextEdit="1"/>
          </p:cNvSpPr>
          <p:nvPr>
            <p:ph type="tbl" sz="quarter" idx="13"/>
          </p:nvPr>
        </p:nvSpPr>
        <p:spPr>
          <a:xfrm>
            <a:off x="444499" y="1323134"/>
            <a:ext cx="11302999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2021-12-26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>
          <a:xfrm>
            <a:off x="444499" y="1313963"/>
            <a:ext cx="5549899" cy="233887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2"/>
          </p:nvPr>
        </p:nvSpPr>
        <p:spPr>
          <a:xfrm>
            <a:off x="6197598" y="1313963"/>
            <a:ext cx="5549899" cy="233887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sz="quarter" idx="3"/>
          </p:nvPr>
        </p:nvSpPr>
        <p:spPr>
          <a:xfrm>
            <a:off x="442937" y="3938099"/>
            <a:ext cx="5549899" cy="233887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4"/>
          </p:nvPr>
        </p:nvSpPr>
        <p:spPr>
          <a:xfrm>
            <a:off x="6196035" y="3938099"/>
            <a:ext cx="5549899" cy="233887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2021-12-26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0" y="5286367"/>
            <a:ext cx="12191999" cy="1571633"/>
            <a:chOff x="0" y="-1357346"/>
            <a:chExt cx="9144000" cy="1044575"/>
          </a:xfrm>
          <a:solidFill>
            <a:schemeClr val="tx2">
              <a:lumMod val="20000"/>
              <a:lumOff val="80000"/>
              <a:alpha val="49000"/>
            </a:schemeClr>
          </a:solidFill>
        </p:grpSpPr>
        <p:sp>
          <p:nvSpPr>
            <p:cNvPr id="9" name="자유형: 도형 8"/>
            <p:cNvSpPr/>
            <p:nvPr/>
          </p:nvSpPr>
          <p:spPr>
            <a:xfrm>
              <a:off x="63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자유형: 도형 9"/>
            <p:cNvSpPr/>
            <p:nvPr/>
          </p:nvSpPr>
          <p:spPr>
            <a:xfrm>
              <a:off x="0" y="-1350996"/>
              <a:ext cx="120650" cy="1206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자유형: 도형 10"/>
            <p:cNvSpPr/>
            <p:nvPr/>
          </p:nvSpPr>
          <p:spPr>
            <a:xfrm>
              <a:off x="2159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자유형: 도형 11"/>
            <p:cNvSpPr/>
            <p:nvPr/>
          </p:nvSpPr>
          <p:spPr>
            <a:xfrm>
              <a:off x="0" y="-1350996"/>
              <a:ext cx="330200" cy="330200"/>
            </a:xfrm>
            <a:custGeom>
              <a:avLst/>
              <a:gdLst/>
              <a:ah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자유형: 도형 12"/>
            <p:cNvSpPr/>
            <p:nvPr/>
          </p:nvSpPr>
          <p:spPr>
            <a:xfrm>
              <a:off x="4254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자유형: 도형 13"/>
            <p:cNvSpPr/>
            <p:nvPr/>
          </p:nvSpPr>
          <p:spPr>
            <a:xfrm>
              <a:off x="0" y="-1350996"/>
              <a:ext cx="539750" cy="539750"/>
            </a:xfrm>
            <a:custGeom>
              <a:avLst/>
              <a:gdLst/>
              <a:ah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자유형: 도형 14"/>
            <p:cNvSpPr/>
            <p:nvPr/>
          </p:nvSpPr>
          <p:spPr>
            <a:xfrm>
              <a:off x="6350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6" name="자유형: 도형 15"/>
            <p:cNvSpPr/>
            <p:nvPr/>
          </p:nvSpPr>
          <p:spPr>
            <a:xfrm>
              <a:off x="0" y="-1350996"/>
              <a:ext cx="749300" cy="749300"/>
            </a:xfrm>
            <a:custGeom>
              <a:avLst/>
              <a:gdLst/>
              <a:ah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7" name="자유형: 도형 16"/>
            <p:cNvSpPr/>
            <p:nvPr/>
          </p:nvSpPr>
          <p:spPr>
            <a:xfrm>
              <a:off x="8445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자유형: 도형 17"/>
            <p:cNvSpPr/>
            <p:nvPr/>
          </p:nvSpPr>
          <p:spPr>
            <a:xfrm>
              <a:off x="0" y="-1350996"/>
              <a:ext cx="958850" cy="958850"/>
            </a:xfrm>
            <a:custGeom>
              <a:avLst/>
              <a:gdLst/>
              <a:ah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자유형: 도형 18"/>
            <p:cNvSpPr/>
            <p:nvPr/>
          </p:nvSpPr>
          <p:spPr>
            <a:xfrm>
              <a:off x="10541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자유형: 도형 19"/>
            <p:cNvSpPr/>
            <p:nvPr/>
          </p:nvSpPr>
          <p:spPr>
            <a:xfrm>
              <a:off x="190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자유형: 도형 20"/>
            <p:cNvSpPr/>
            <p:nvPr/>
          </p:nvSpPr>
          <p:spPr>
            <a:xfrm>
              <a:off x="12636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자유형: 도형 21"/>
            <p:cNvSpPr/>
            <p:nvPr/>
          </p:nvSpPr>
          <p:spPr>
            <a:xfrm>
              <a:off x="2286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자유형: 도형 22"/>
            <p:cNvSpPr/>
            <p:nvPr/>
          </p:nvSpPr>
          <p:spPr>
            <a:xfrm>
              <a:off x="14732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자유형: 도형 23"/>
            <p:cNvSpPr/>
            <p:nvPr/>
          </p:nvSpPr>
          <p:spPr>
            <a:xfrm>
              <a:off x="4381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자유형: 도형 24"/>
            <p:cNvSpPr/>
            <p:nvPr/>
          </p:nvSpPr>
          <p:spPr>
            <a:xfrm>
              <a:off x="16827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자유형: 도형 25"/>
            <p:cNvSpPr/>
            <p:nvPr/>
          </p:nvSpPr>
          <p:spPr>
            <a:xfrm>
              <a:off x="6477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자유형: 도형 26"/>
            <p:cNvSpPr/>
            <p:nvPr/>
          </p:nvSpPr>
          <p:spPr>
            <a:xfrm>
              <a:off x="18923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자유형: 도형 27"/>
            <p:cNvSpPr/>
            <p:nvPr/>
          </p:nvSpPr>
          <p:spPr>
            <a:xfrm>
              <a:off x="8572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자유형: 도형 28"/>
            <p:cNvSpPr/>
            <p:nvPr/>
          </p:nvSpPr>
          <p:spPr>
            <a:xfrm>
              <a:off x="21018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자유형: 도형 29"/>
            <p:cNvSpPr/>
            <p:nvPr/>
          </p:nvSpPr>
          <p:spPr>
            <a:xfrm>
              <a:off x="10668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자유형: 도형 30"/>
            <p:cNvSpPr/>
            <p:nvPr/>
          </p:nvSpPr>
          <p:spPr>
            <a:xfrm>
              <a:off x="23114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자유형: 도형 31"/>
            <p:cNvSpPr/>
            <p:nvPr/>
          </p:nvSpPr>
          <p:spPr>
            <a:xfrm>
              <a:off x="12763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자유형: 도형 32"/>
            <p:cNvSpPr/>
            <p:nvPr/>
          </p:nvSpPr>
          <p:spPr>
            <a:xfrm>
              <a:off x="25209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자유형: 도형 33"/>
            <p:cNvSpPr/>
            <p:nvPr/>
          </p:nvSpPr>
          <p:spPr>
            <a:xfrm>
              <a:off x="14859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자유형: 도형 34"/>
            <p:cNvSpPr/>
            <p:nvPr/>
          </p:nvSpPr>
          <p:spPr>
            <a:xfrm>
              <a:off x="27305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자유형: 도형 35"/>
            <p:cNvSpPr/>
            <p:nvPr/>
          </p:nvSpPr>
          <p:spPr>
            <a:xfrm>
              <a:off x="16954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자유형: 도형 36"/>
            <p:cNvSpPr/>
            <p:nvPr/>
          </p:nvSpPr>
          <p:spPr>
            <a:xfrm>
              <a:off x="29400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자유형: 도형 37"/>
            <p:cNvSpPr/>
            <p:nvPr/>
          </p:nvSpPr>
          <p:spPr>
            <a:xfrm>
              <a:off x="19050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자유형: 도형 38"/>
            <p:cNvSpPr/>
            <p:nvPr/>
          </p:nvSpPr>
          <p:spPr>
            <a:xfrm>
              <a:off x="31496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자유형: 도형 39"/>
            <p:cNvSpPr/>
            <p:nvPr/>
          </p:nvSpPr>
          <p:spPr>
            <a:xfrm>
              <a:off x="21145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1" name="자유형: 도형 40"/>
            <p:cNvSpPr/>
            <p:nvPr/>
          </p:nvSpPr>
          <p:spPr>
            <a:xfrm>
              <a:off x="33591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자유형: 도형 41"/>
            <p:cNvSpPr/>
            <p:nvPr/>
          </p:nvSpPr>
          <p:spPr>
            <a:xfrm>
              <a:off x="23241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자유형: 도형 42"/>
            <p:cNvSpPr/>
            <p:nvPr/>
          </p:nvSpPr>
          <p:spPr>
            <a:xfrm>
              <a:off x="35687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자유형: 도형 43"/>
            <p:cNvSpPr/>
            <p:nvPr/>
          </p:nvSpPr>
          <p:spPr>
            <a:xfrm>
              <a:off x="25336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자유형: 도형 44"/>
            <p:cNvSpPr/>
            <p:nvPr/>
          </p:nvSpPr>
          <p:spPr>
            <a:xfrm>
              <a:off x="37782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자유형: 도형 45"/>
            <p:cNvSpPr/>
            <p:nvPr/>
          </p:nvSpPr>
          <p:spPr>
            <a:xfrm>
              <a:off x="27432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자유형: 도형 46"/>
            <p:cNvSpPr/>
            <p:nvPr/>
          </p:nvSpPr>
          <p:spPr>
            <a:xfrm>
              <a:off x="39878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자유형: 도형 47"/>
            <p:cNvSpPr/>
            <p:nvPr/>
          </p:nvSpPr>
          <p:spPr>
            <a:xfrm>
              <a:off x="29527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자유형: 도형 48"/>
            <p:cNvSpPr/>
            <p:nvPr/>
          </p:nvSpPr>
          <p:spPr>
            <a:xfrm>
              <a:off x="41973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자유형: 도형 49"/>
            <p:cNvSpPr/>
            <p:nvPr/>
          </p:nvSpPr>
          <p:spPr>
            <a:xfrm>
              <a:off x="31623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자유형: 도형 50"/>
            <p:cNvSpPr/>
            <p:nvPr/>
          </p:nvSpPr>
          <p:spPr>
            <a:xfrm>
              <a:off x="44069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자유형: 도형 51"/>
            <p:cNvSpPr/>
            <p:nvPr/>
          </p:nvSpPr>
          <p:spPr>
            <a:xfrm>
              <a:off x="33718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자유형: 도형 52"/>
            <p:cNvSpPr/>
            <p:nvPr/>
          </p:nvSpPr>
          <p:spPr>
            <a:xfrm>
              <a:off x="46164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자유형: 도형 53"/>
            <p:cNvSpPr/>
            <p:nvPr/>
          </p:nvSpPr>
          <p:spPr>
            <a:xfrm>
              <a:off x="35814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자유형: 도형 54"/>
            <p:cNvSpPr/>
            <p:nvPr/>
          </p:nvSpPr>
          <p:spPr>
            <a:xfrm>
              <a:off x="48260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자유형: 도형 55"/>
            <p:cNvSpPr/>
            <p:nvPr/>
          </p:nvSpPr>
          <p:spPr>
            <a:xfrm>
              <a:off x="37909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자유형: 도형 56"/>
            <p:cNvSpPr/>
            <p:nvPr/>
          </p:nvSpPr>
          <p:spPr>
            <a:xfrm>
              <a:off x="50355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자유형: 도형 57"/>
            <p:cNvSpPr/>
            <p:nvPr/>
          </p:nvSpPr>
          <p:spPr>
            <a:xfrm>
              <a:off x="40005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자유형: 도형 58"/>
            <p:cNvSpPr/>
            <p:nvPr/>
          </p:nvSpPr>
          <p:spPr>
            <a:xfrm>
              <a:off x="52451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자유형: 도형 59"/>
            <p:cNvSpPr/>
            <p:nvPr/>
          </p:nvSpPr>
          <p:spPr>
            <a:xfrm>
              <a:off x="42100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" name="자유형: 도형 60"/>
            <p:cNvSpPr/>
            <p:nvPr/>
          </p:nvSpPr>
          <p:spPr>
            <a:xfrm>
              <a:off x="54546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자유형: 도형 61"/>
            <p:cNvSpPr/>
            <p:nvPr/>
          </p:nvSpPr>
          <p:spPr>
            <a:xfrm>
              <a:off x="44196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자유형: 도형 62"/>
            <p:cNvSpPr/>
            <p:nvPr/>
          </p:nvSpPr>
          <p:spPr>
            <a:xfrm>
              <a:off x="56642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자유형: 도형 63"/>
            <p:cNvSpPr/>
            <p:nvPr/>
          </p:nvSpPr>
          <p:spPr>
            <a:xfrm>
              <a:off x="46291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자유형: 도형 64"/>
            <p:cNvSpPr/>
            <p:nvPr/>
          </p:nvSpPr>
          <p:spPr>
            <a:xfrm>
              <a:off x="58737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자유형: 도형 65"/>
            <p:cNvSpPr/>
            <p:nvPr/>
          </p:nvSpPr>
          <p:spPr>
            <a:xfrm>
              <a:off x="48387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자유형: 도형 66"/>
            <p:cNvSpPr/>
            <p:nvPr/>
          </p:nvSpPr>
          <p:spPr>
            <a:xfrm>
              <a:off x="60833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자유형: 도형 67"/>
            <p:cNvSpPr/>
            <p:nvPr/>
          </p:nvSpPr>
          <p:spPr>
            <a:xfrm>
              <a:off x="50482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자유형: 도형 68"/>
            <p:cNvSpPr/>
            <p:nvPr/>
          </p:nvSpPr>
          <p:spPr>
            <a:xfrm>
              <a:off x="62928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0" name="자유형: 도형 69"/>
            <p:cNvSpPr/>
            <p:nvPr/>
          </p:nvSpPr>
          <p:spPr>
            <a:xfrm>
              <a:off x="52578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1" name="자유형: 도형 70"/>
            <p:cNvSpPr/>
            <p:nvPr/>
          </p:nvSpPr>
          <p:spPr>
            <a:xfrm>
              <a:off x="65024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2" name="자유형: 도형 71"/>
            <p:cNvSpPr/>
            <p:nvPr/>
          </p:nvSpPr>
          <p:spPr>
            <a:xfrm>
              <a:off x="54673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" name="자유형: 도형 72"/>
            <p:cNvSpPr/>
            <p:nvPr/>
          </p:nvSpPr>
          <p:spPr>
            <a:xfrm>
              <a:off x="67119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" name="자유형: 도형 73"/>
            <p:cNvSpPr/>
            <p:nvPr/>
          </p:nvSpPr>
          <p:spPr>
            <a:xfrm>
              <a:off x="56769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5" name="자유형: 도형 74"/>
            <p:cNvSpPr/>
            <p:nvPr/>
          </p:nvSpPr>
          <p:spPr>
            <a:xfrm>
              <a:off x="69215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6" name="자유형: 도형 75"/>
            <p:cNvSpPr/>
            <p:nvPr/>
          </p:nvSpPr>
          <p:spPr>
            <a:xfrm>
              <a:off x="58864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7" name="자유형: 도형 76"/>
            <p:cNvSpPr/>
            <p:nvPr/>
          </p:nvSpPr>
          <p:spPr>
            <a:xfrm>
              <a:off x="71310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8" name="자유형: 도형 77"/>
            <p:cNvSpPr/>
            <p:nvPr/>
          </p:nvSpPr>
          <p:spPr>
            <a:xfrm>
              <a:off x="60960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9" name="자유형: 도형 78"/>
            <p:cNvSpPr/>
            <p:nvPr/>
          </p:nvSpPr>
          <p:spPr>
            <a:xfrm>
              <a:off x="73406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0" name="자유형: 도형 79"/>
            <p:cNvSpPr/>
            <p:nvPr/>
          </p:nvSpPr>
          <p:spPr>
            <a:xfrm>
              <a:off x="63055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1" name="자유형: 도형 80"/>
            <p:cNvSpPr/>
            <p:nvPr/>
          </p:nvSpPr>
          <p:spPr>
            <a:xfrm>
              <a:off x="75501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2" name="자유형: 도형 81"/>
            <p:cNvSpPr/>
            <p:nvPr/>
          </p:nvSpPr>
          <p:spPr>
            <a:xfrm>
              <a:off x="65151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3" name="자유형: 도형 82"/>
            <p:cNvSpPr/>
            <p:nvPr/>
          </p:nvSpPr>
          <p:spPr>
            <a:xfrm>
              <a:off x="77597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4" name="자유형: 도형 83"/>
            <p:cNvSpPr/>
            <p:nvPr/>
          </p:nvSpPr>
          <p:spPr>
            <a:xfrm>
              <a:off x="67246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자유형: 도형 84"/>
            <p:cNvSpPr/>
            <p:nvPr/>
          </p:nvSpPr>
          <p:spPr>
            <a:xfrm>
              <a:off x="79629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6" name="자유형: 도형 85"/>
            <p:cNvSpPr/>
            <p:nvPr/>
          </p:nvSpPr>
          <p:spPr>
            <a:xfrm>
              <a:off x="69278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7" name="자유형: 도형 86"/>
            <p:cNvSpPr/>
            <p:nvPr/>
          </p:nvSpPr>
          <p:spPr>
            <a:xfrm>
              <a:off x="81724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자유형: 도형 87"/>
            <p:cNvSpPr/>
            <p:nvPr/>
          </p:nvSpPr>
          <p:spPr>
            <a:xfrm>
              <a:off x="71374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자유형: 도형 88"/>
            <p:cNvSpPr/>
            <p:nvPr/>
          </p:nvSpPr>
          <p:spPr>
            <a:xfrm>
              <a:off x="83820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자유형: 도형 89"/>
            <p:cNvSpPr/>
            <p:nvPr/>
          </p:nvSpPr>
          <p:spPr>
            <a:xfrm>
              <a:off x="73469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자유형: 도형 90"/>
            <p:cNvSpPr/>
            <p:nvPr/>
          </p:nvSpPr>
          <p:spPr>
            <a:xfrm>
              <a:off x="85915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자유형: 도형 91"/>
            <p:cNvSpPr/>
            <p:nvPr/>
          </p:nvSpPr>
          <p:spPr>
            <a:xfrm>
              <a:off x="75565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자유형: 도형 92"/>
            <p:cNvSpPr/>
            <p:nvPr/>
          </p:nvSpPr>
          <p:spPr>
            <a:xfrm>
              <a:off x="88011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자유형: 도형 93"/>
            <p:cNvSpPr/>
            <p:nvPr/>
          </p:nvSpPr>
          <p:spPr>
            <a:xfrm>
              <a:off x="77660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자유형: 도형 94"/>
            <p:cNvSpPr/>
            <p:nvPr/>
          </p:nvSpPr>
          <p:spPr>
            <a:xfrm>
              <a:off x="79756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" name="자유형: 도형 95"/>
            <p:cNvSpPr/>
            <p:nvPr/>
          </p:nvSpPr>
          <p:spPr>
            <a:xfrm>
              <a:off x="8185150" y="-1274796"/>
              <a:ext cx="958850" cy="962025"/>
            </a:xfrm>
            <a:custGeom>
              <a:avLst/>
              <a:gdLst/>
              <a:ah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7" name="자유형: 도형 96"/>
            <p:cNvSpPr/>
            <p:nvPr/>
          </p:nvSpPr>
          <p:spPr>
            <a:xfrm>
              <a:off x="8394700" y="-1065246"/>
              <a:ext cx="749300" cy="752475"/>
            </a:xfrm>
            <a:custGeom>
              <a:avLst/>
              <a:gdLst/>
              <a:ah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8" name="자유형: 도형 97"/>
            <p:cNvSpPr/>
            <p:nvPr/>
          </p:nvSpPr>
          <p:spPr>
            <a:xfrm>
              <a:off x="8604250" y="-855696"/>
              <a:ext cx="539750" cy="542925"/>
            </a:xfrm>
            <a:custGeom>
              <a:avLst/>
              <a:gdLst/>
              <a:ah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9" name="자유형: 도형 98"/>
            <p:cNvSpPr/>
            <p:nvPr/>
          </p:nvSpPr>
          <p:spPr>
            <a:xfrm>
              <a:off x="8813800" y="-646146"/>
              <a:ext cx="330200" cy="333375"/>
            </a:xfrm>
            <a:custGeom>
              <a:avLst/>
              <a:gdLst/>
              <a:ah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0" name="자유형: 도형 99"/>
            <p:cNvSpPr/>
            <p:nvPr/>
          </p:nvSpPr>
          <p:spPr>
            <a:xfrm>
              <a:off x="9023350" y="-436596"/>
              <a:ext cx="120650" cy="123825"/>
            </a:xfrm>
            <a:custGeom>
              <a:avLst/>
              <a:gdLst/>
              <a:ah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101" name="직사각형 100"/>
          <p:cNvSpPr/>
          <p:nvPr/>
        </p:nvSpPr>
        <p:spPr>
          <a:xfrm rot="5400000">
            <a:off x="6030682" y="696878"/>
            <a:ext cx="130630" cy="1219199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25000"/>
                  <a:lumOff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 rot="5400000">
            <a:off x="6030682" y="-6030493"/>
            <a:ext cx="130630" cy="12191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14469" y="500042"/>
            <a:ext cx="8680109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714469" y="1071546"/>
            <a:ext cx="8680109" cy="4114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14469" y="5338782"/>
            <a:ext cx="8680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103" name="날짜 개체 틀 102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2021-12-26</a:t>
            </a:fld>
            <a:endParaRPr lang="ko-KR" altLang="en-US"/>
          </a:p>
        </p:txBody>
      </p:sp>
      <p:sp>
        <p:nvSpPr>
          <p:cNvPr id="104" name="바닥글 개체 틀 103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105" name="슬라이드 번호 개체 틀 104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분할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0" y="0"/>
            <a:ext cx="12191999" cy="1044575"/>
            <a:chOff x="0" y="-1357346"/>
            <a:chExt cx="9144000" cy="1044575"/>
          </a:xfrm>
          <a:solidFill>
            <a:schemeClr val="tx2">
              <a:lumMod val="20000"/>
              <a:lumOff val="80000"/>
              <a:alpha val="52000"/>
            </a:schemeClr>
          </a:solidFill>
        </p:grpSpPr>
        <p:sp>
          <p:nvSpPr>
            <p:cNvPr id="17" name="자유형: 도형 16"/>
            <p:cNvSpPr/>
            <p:nvPr/>
          </p:nvSpPr>
          <p:spPr>
            <a:xfrm>
              <a:off x="63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8" name="자유형: 도형 17"/>
            <p:cNvSpPr/>
            <p:nvPr/>
          </p:nvSpPr>
          <p:spPr>
            <a:xfrm>
              <a:off x="0" y="-1350996"/>
              <a:ext cx="120650" cy="1206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4"/>
                </a:cxn>
                <a:cxn ang="0">
                  <a:pos x="0" y="76"/>
                </a:cxn>
                <a:cxn ang="0">
                  <a:pos x="76" y="0"/>
                </a:cxn>
                <a:cxn ang="0">
                  <a:pos x="4" y="0"/>
                </a:cxn>
              </a:cxnLst>
              <a:rect l="0" t="0" r="r" b="b"/>
              <a:pathLst>
                <a:path w="76" h="76">
                  <a:moveTo>
                    <a:pt x="4" y="0"/>
                  </a:moveTo>
                  <a:lnTo>
                    <a:pt x="0" y="4"/>
                  </a:lnTo>
                  <a:lnTo>
                    <a:pt x="0" y="76"/>
                  </a:lnTo>
                  <a:lnTo>
                    <a:pt x="76" y="0"/>
                  </a:lnTo>
                  <a:lnTo>
                    <a:pt x="4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9" name="자유형: 도형 18"/>
            <p:cNvSpPr/>
            <p:nvPr/>
          </p:nvSpPr>
          <p:spPr>
            <a:xfrm>
              <a:off x="2159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0" name="자유형: 도형 19"/>
            <p:cNvSpPr/>
            <p:nvPr/>
          </p:nvSpPr>
          <p:spPr>
            <a:xfrm>
              <a:off x="0" y="-1350996"/>
              <a:ext cx="330200" cy="330200"/>
            </a:xfrm>
            <a:custGeom>
              <a:avLst/>
              <a:gdLst/>
              <a:ahLst/>
              <a:cxnLst>
                <a:cxn ang="0">
                  <a:pos x="136" y="0"/>
                </a:cxn>
                <a:cxn ang="0">
                  <a:pos x="0" y="136"/>
                </a:cxn>
                <a:cxn ang="0">
                  <a:pos x="0" y="208"/>
                </a:cxn>
                <a:cxn ang="0">
                  <a:pos x="208" y="0"/>
                </a:cxn>
                <a:cxn ang="0">
                  <a:pos x="136" y="0"/>
                </a:cxn>
              </a:cxnLst>
              <a:rect l="0" t="0" r="r" b="b"/>
              <a:pathLst>
                <a:path w="208" h="208">
                  <a:moveTo>
                    <a:pt x="136" y="0"/>
                  </a:moveTo>
                  <a:lnTo>
                    <a:pt x="0" y="136"/>
                  </a:lnTo>
                  <a:lnTo>
                    <a:pt x="0" y="208"/>
                  </a:lnTo>
                  <a:lnTo>
                    <a:pt x="208" y="0"/>
                  </a:lnTo>
                  <a:lnTo>
                    <a:pt x="136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자유형: 도형 20"/>
            <p:cNvSpPr/>
            <p:nvPr/>
          </p:nvSpPr>
          <p:spPr>
            <a:xfrm>
              <a:off x="4254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2" name="자유형: 도형 21"/>
            <p:cNvSpPr/>
            <p:nvPr/>
          </p:nvSpPr>
          <p:spPr>
            <a:xfrm>
              <a:off x="0" y="-1350996"/>
              <a:ext cx="539750" cy="539750"/>
            </a:xfrm>
            <a:custGeom>
              <a:avLst/>
              <a:gdLst/>
              <a:ahLst/>
              <a:cxnLst>
                <a:cxn ang="0">
                  <a:pos x="268" y="0"/>
                </a:cxn>
                <a:cxn ang="0">
                  <a:pos x="0" y="268"/>
                </a:cxn>
                <a:cxn ang="0">
                  <a:pos x="0" y="340"/>
                </a:cxn>
                <a:cxn ang="0">
                  <a:pos x="340" y="0"/>
                </a:cxn>
                <a:cxn ang="0">
                  <a:pos x="268" y="0"/>
                </a:cxn>
              </a:cxnLst>
              <a:rect l="0" t="0" r="r" b="b"/>
              <a:pathLst>
                <a:path w="340" h="340">
                  <a:moveTo>
                    <a:pt x="268" y="0"/>
                  </a:moveTo>
                  <a:lnTo>
                    <a:pt x="0" y="268"/>
                  </a:lnTo>
                  <a:lnTo>
                    <a:pt x="0" y="340"/>
                  </a:lnTo>
                  <a:lnTo>
                    <a:pt x="340" y="0"/>
                  </a:lnTo>
                  <a:lnTo>
                    <a:pt x="268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자유형: 도형 22"/>
            <p:cNvSpPr/>
            <p:nvPr/>
          </p:nvSpPr>
          <p:spPr>
            <a:xfrm>
              <a:off x="6350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4" name="자유형: 도형 23"/>
            <p:cNvSpPr/>
            <p:nvPr/>
          </p:nvSpPr>
          <p:spPr>
            <a:xfrm>
              <a:off x="0" y="-1350996"/>
              <a:ext cx="749300" cy="749300"/>
            </a:xfrm>
            <a:custGeom>
              <a:avLst/>
              <a:gdLst/>
              <a:ahLst/>
              <a:cxnLst>
                <a:cxn ang="0">
                  <a:pos x="400" y="0"/>
                </a:cxn>
                <a:cxn ang="0">
                  <a:pos x="0" y="400"/>
                </a:cxn>
                <a:cxn ang="0">
                  <a:pos x="0" y="472"/>
                </a:cxn>
                <a:cxn ang="0">
                  <a:pos x="472" y="0"/>
                </a:cxn>
                <a:cxn ang="0">
                  <a:pos x="400" y="0"/>
                </a:cxn>
              </a:cxnLst>
              <a:rect l="0" t="0" r="r" b="b"/>
              <a:pathLst>
                <a:path w="472" h="472">
                  <a:moveTo>
                    <a:pt x="400" y="0"/>
                  </a:moveTo>
                  <a:lnTo>
                    <a:pt x="0" y="400"/>
                  </a:lnTo>
                  <a:lnTo>
                    <a:pt x="0" y="472"/>
                  </a:lnTo>
                  <a:lnTo>
                    <a:pt x="472" y="0"/>
                  </a:lnTo>
                  <a:lnTo>
                    <a:pt x="400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자유형: 도형 24"/>
            <p:cNvSpPr/>
            <p:nvPr/>
          </p:nvSpPr>
          <p:spPr>
            <a:xfrm>
              <a:off x="8445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6" name="자유형: 도형 25"/>
            <p:cNvSpPr/>
            <p:nvPr/>
          </p:nvSpPr>
          <p:spPr>
            <a:xfrm>
              <a:off x="0" y="-1350996"/>
              <a:ext cx="958850" cy="958850"/>
            </a:xfrm>
            <a:custGeom>
              <a:avLst/>
              <a:gdLst/>
              <a:ahLst/>
              <a:cxnLst>
                <a:cxn ang="0">
                  <a:pos x="532" y="0"/>
                </a:cxn>
                <a:cxn ang="0">
                  <a:pos x="0" y="532"/>
                </a:cxn>
                <a:cxn ang="0">
                  <a:pos x="0" y="604"/>
                </a:cxn>
                <a:cxn ang="0">
                  <a:pos x="604" y="0"/>
                </a:cxn>
                <a:cxn ang="0">
                  <a:pos x="532" y="0"/>
                </a:cxn>
              </a:cxnLst>
              <a:rect l="0" t="0" r="r" b="b"/>
              <a:pathLst>
                <a:path w="604" h="604">
                  <a:moveTo>
                    <a:pt x="532" y="0"/>
                  </a:moveTo>
                  <a:lnTo>
                    <a:pt x="0" y="532"/>
                  </a:lnTo>
                  <a:lnTo>
                    <a:pt x="0" y="604"/>
                  </a:lnTo>
                  <a:lnTo>
                    <a:pt x="604" y="0"/>
                  </a:lnTo>
                  <a:lnTo>
                    <a:pt x="532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7" name="자유형: 도형 26"/>
            <p:cNvSpPr/>
            <p:nvPr/>
          </p:nvSpPr>
          <p:spPr>
            <a:xfrm>
              <a:off x="10541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8" name="자유형: 도형 27"/>
            <p:cNvSpPr/>
            <p:nvPr/>
          </p:nvSpPr>
          <p:spPr>
            <a:xfrm>
              <a:off x="190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9" name="자유형: 도형 28"/>
            <p:cNvSpPr/>
            <p:nvPr/>
          </p:nvSpPr>
          <p:spPr>
            <a:xfrm>
              <a:off x="12636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0" name="자유형: 도형 29"/>
            <p:cNvSpPr/>
            <p:nvPr/>
          </p:nvSpPr>
          <p:spPr>
            <a:xfrm>
              <a:off x="2286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1" name="자유형: 도형 30"/>
            <p:cNvSpPr/>
            <p:nvPr/>
          </p:nvSpPr>
          <p:spPr>
            <a:xfrm>
              <a:off x="14732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2" name="자유형: 도형 31"/>
            <p:cNvSpPr/>
            <p:nvPr/>
          </p:nvSpPr>
          <p:spPr>
            <a:xfrm>
              <a:off x="4381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3" name="자유형: 도형 32"/>
            <p:cNvSpPr/>
            <p:nvPr/>
          </p:nvSpPr>
          <p:spPr>
            <a:xfrm>
              <a:off x="16827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4" name="자유형: 도형 33"/>
            <p:cNvSpPr/>
            <p:nvPr/>
          </p:nvSpPr>
          <p:spPr>
            <a:xfrm>
              <a:off x="6477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5" name="자유형: 도형 34"/>
            <p:cNvSpPr/>
            <p:nvPr/>
          </p:nvSpPr>
          <p:spPr>
            <a:xfrm>
              <a:off x="18923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6" name="자유형: 도형 35"/>
            <p:cNvSpPr/>
            <p:nvPr/>
          </p:nvSpPr>
          <p:spPr>
            <a:xfrm>
              <a:off x="8572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7" name="자유형: 도형 36"/>
            <p:cNvSpPr/>
            <p:nvPr/>
          </p:nvSpPr>
          <p:spPr>
            <a:xfrm>
              <a:off x="21018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8" name="자유형: 도형 37"/>
            <p:cNvSpPr/>
            <p:nvPr/>
          </p:nvSpPr>
          <p:spPr>
            <a:xfrm>
              <a:off x="10668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39" name="자유형: 도형 38"/>
            <p:cNvSpPr/>
            <p:nvPr/>
          </p:nvSpPr>
          <p:spPr>
            <a:xfrm>
              <a:off x="23114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0" name="자유형: 도형 39"/>
            <p:cNvSpPr/>
            <p:nvPr/>
          </p:nvSpPr>
          <p:spPr>
            <a:xfrm>
              <a:off x="12763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1" name="자유형: 도형 40"/>
            <p:cNvSpPr/>
            <p:nvPr/>
          </p:nvSpPr>
          <p:spPr>
            <a:xfrm>
              <a:off x="25209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2" name="자유형: 도형 41"/>
            <p:cNvSpPr/>
            <p:nvPr/>
          </p:nvSpPr>
          <p:spPr>
            <a:xfrm>
              <a:off x="14859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3" name="자유형: 도형 42"/>
            <p:cNvSpPr/>
            <p:nvPr/>
          </p:nvSpPr>
          <p:spPr>
            <a:xfrm>
              <a:off x="27305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4" name="자유형: 도형 43"/>
            <p:cNvSpPr/>
            <p:nvPr/>
          </p:nvSpPr>
          <p:spPr>
            <a:xfrm>
              <a:off x="16954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5" name="자유형: 도형 44"/>
            <p:cNvSpPr/>
            <p:nvPr/>
          </p:nvSpPr>
          <p:spPr>
            <a:xfrm>
              <a:off x="29400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6" name="자유형: 도형 45"/>
            <p:cNvSpPr/>
            <p:nvPr/>
          </p:nvSpPr>
          <p:spPr>
            <a:xfrm>
              <a:off x="19050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7" name="자유형: 도형 46"/>
            <p:cNvSpPr/>
            <p:nvPr/>
          </p:nvSpPr>
          <p:spPr>
            <a:xfrm>
              <a:off x="31496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8" name="자유형: 도형 47"/>
            <p:cNvSpPr/>
            <p:nvPr/>
          </p:nvSpPr>
          <p:spPr>
            <a:xfrm>
              <a:off x="21145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49" name="자유형: 도형 48"/>
            <p:cNvSpPr/>
            <p:nvPr/>
          </p:nvSpPr>
          <p:spPr>
            <a:xfrm>
              <a:off x="33591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0" name="자유형: 도형 49"/>
            <p:cNvSpPr/>
            <p:nvPr/>
          </p:nvSpPr>
          <p:spPr>
            <a:xfrm>
              <a:off x="23241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1" name="자유형: 도형 50"/>
            <p:cNvSpPr/>
            <p:nvPr/>
          </p:nvSpPr>
          <p:spPr>
            <a:xfrm>
              <a:off x="35687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2" name="자유형: 도형 51"/>
            <p:cNvSpPr/>
            <p:nvPr/>
          </p:nvSpPr>
          <p:spPr>
            <a:xfrm>
              <a:off x="25336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3" name="자유형: 도형 52"/>
            <p:cNvSpPr/>
            <p:nvPr/>
          </p:nvSpPr>
          <p:spPr>
            <a:xfrm>
              <a:off x="37782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4" name="자유형: 도형 53"/>
            <p:cNvSpPr/>
            <p:nvPr/>
          </p:nvSpPr>
          <p:spPr>
            <a:xfrm>
              <a:off x="27432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5" name="자유형: 도형 54"/>
            <p:cNvSpPr/>
            <p:nvPr/>
          </p:nvSpPr>
          <p:spPr>
            <a:xfrm>
              <a:off x="39878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6" name="자유형: 도형 55"/>
            <p:cNvSpPr/>
            <p:nvPr/>
          </p:nvSpPr>
          <p:spPr>
            <a:xfrm>
              <a:off x="29527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7" name="자유형: 도형 56"/>
            <p:cNvSpPr/>
            <p:nvPr/>
          </p:nvSpPr>
          <p:spPr>
            <a:xfrm>
              <a:off x="41973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8" name="자유형: 도형 57"/>
            <p:cNvSpPr/>
            <p:nvPr/>
          </p:nvSpPr>
          <p:spPr>
            <a:xfrm>
              <a:off x="31623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59" name="자유형: 도형 58"/>
            <p:cNvSpPr/>
            <p:nvPr/>
          </p:nvSpPr>
          <p:spPr>
            <a:xfrm>
              <a:off x="44069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0" name="자유형: 도형 59"/>
            <p:cNvSpPr/>
            <p:nvPr/>
          </p:nvSpPr>
          <p:spPr>
            <a:xfrm>
              <a:off x="33718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1" name="자유형: 도형 60"/>
            <p:cNvSpPr/>
            <p:nvPr/>
          </p:nvSpPr>
          <p:spPr>
            <a:xfrm>
              <a:off x="46164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2" name="자유형: 도형 61"/>
            <p:cNvSpPr/>
            <p:nvPr/>
          </p:nvSpPr>
          <p:spPr>
            <a:xfrm>
              <a:off x="35814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3" name="자유형: 도형 62"/>
            <p:cNvSpPr/>
            <p:nvPr/>
          </p:nvSpPr>
          <p:spPr>
            <a:xfrm>
              <a:off x="48260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4" name="자유형: 도형 63"/>
            <p:cNvSpPr/>
            <p:nvPr/>
          </p:nvSpPr>
          <p:spPr>
            <a:xfrm>
              <a:off x="37909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5" name="자유형: 도형 64"/>
            <p:cNvSpPr/>
            <p:nvPr/>
          </p:nvSpPr>
          <p:spPr>
            <a:xfrm>
              <a:off x="50355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6" name="자유형: 도형 65"/>
            <p:cNvSpPr/>
            <p:nvPr/>
          </p:nvSpPr>
          <p:spPr>
            <a:xfrm>
              <a:off x="40005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7" name="자유형: 도형 66"/>
            <p:cNvSpPr/>
            <p:nvPr/>
          </p:nvSpPr>
          <p:spPr>
            <a:xfrm>
              <a:off x="52451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8" name="자유형: 도형 67"/>
            <p:cNvSpPr/>
            <p:nvPr/>
          </p:nvSpPr>
          <p:spPr>
            <a:xfrm>
              <a:off x="42100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69" name="자유형: 도형 68"/>
            <p:cNvSpPr/>
            <p:nvPr/>
          </p:nvSpPr>
          <p:spPr>
            <a:xfrm>
              <a:off x="54546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0" name="자유형: 도형 69"/>
            <p:cNvSpPr/>
            <p:nvPr/>
          </p:nvSpPr>
          <p:spPr>
            <a:xfrm>
              <a:off x="44196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1" name="자유형: 도형 70"/>
            <p:cNvSpPr/>
            <p:nvPr/>
          </p:nvSpPr>
          <p:spPr>
            <a:xfrm>
              <a:off x="56642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2" name="자유형: 도형 71"/>
            <p:cNvSpPr/>
            <p:nvPr/>
          </p:nvSpPr>
          <p:spPr>
            <a:xfrm>
              <a:off x="46291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3" name="자유형: 도형 72"/>
            <p:cNvSpPr/>
            <p:nvPr/>
          </p:nvSpPr>
          <p:spPr>
            <a:xfrm>
              <a:off x="58737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4" name="자유형: 도형 73"/>
            <p:cNvSpPr/>
            <p:nvPr/>
          </p:nvSpPr>
          <p:spPr>
            <a:xfrm>
              <a:off x="48387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5" name="자유형: 도형 74"/>
            <p:cNvSpPr/>
            <p:nvPr/>
          </p:nvSpPr>
          <p:spPr>
            <a:xfrm>
              <a:off x="60833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6" name="자유형: 도형 75"/>
            <p:cNvSpPr/>
            <p:nvPr/>
          </p:nvSpPr>
          <p:spPr>
            <a:xfrm>
              <a:off x="50482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7" name="자유형: 도형 76"/>
            <p:cNvSpPr/>
            <p:nvPr/>
          </p:nvSpPr>
          <p:spPr>
            <a:xfrm>
              <a:off x="62928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8" name="자유형: 도형 77"/>
            <p:cNvSpPr/>
            <p:nvPr/>
          </p:nvSpPr>
          <p:spPr>
            <a:xfrm>
              <a:off x="52578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9" name="자유형: 도형 78"/>
            <p:cNvSpPr/>
            <p:nvPr/>
          </p:nvSpPr>
          <p:spPr>
            <a:xfrm>
              <a:off x="65024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0" name="자유형: 도형 79"/>
            <p:cNvSpPr/>
            <p:nvPr/>
          </p:nvSpPr>
          <p:spPr>
            <a:xfrm>
              <a:off x="54673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1" name="자유형: 도형 80"/>
            <p:cNvSpPr/>
            <p:nvPr/>
          </p:nvSpPr>
          <p:spPr>
            <a:xfrm>
              <a:off x="67119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2" name="자유형: 도형 81"/>
            <p:cNvSpPr/>
            <p:nvPr/>
          </p:nvSpPr>
          <p:spPr>
            <a:xfrm>
              <a:off x="56769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3" name="자유형: 도형 82"/>
            <p:cNvSpPr/>
            <p:nvPr/>
          </p:nvSpPr>
          <p:spPr>
            <a:xfrm>
              <a:off x="69215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4" name="자유형: 도형 83"/>
            <p:cNvSpPr/>
            <p:nvPr/>
          </p:nvSpPr>
          <p:spPr>
            <a:xfrm>
              <a:off x="58864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5" name="자유형: 도형 84"/>
            <p:cNvSpPr/>
            <p:nvPr/>
          </p:nvSpPr>
          <p:spPr>
            <a:xfrm>
              <a:off x="71310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6" name="자유형: 도형 85"/>
            <p:cNvSpPr/>
            <p:nvPr/>
          </p:nvSpPr>
          <p:spPr>
            <a:xfrm>
              <a:off x="60960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7" name="자유형: 도형 86"/>
            <p:cNvSpPr/>
            <p:nvPr/>
          </p:nvSpPr>
          <p:spPr>
            <a:xfrm>
              <a:off x="73406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8" name="자유형: 도형 87"/>
            <p:cNvSpPr/>
            <p:nvPr/>
          </p:nvSpPr>
          <p:spPr>
            <a:xfrm>
              <a:off x="63055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9" name="자유형: 도형 88"/>
            <p:cNvSpPr/>
            <p:nvPr/>
          </p:nvSpPr>
          <p:spPr>
            <a:xfrm>
              <a:off x="75501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0" name="자유형: 도형 89"/>
            <p:cNvSpPr/>
            <p:nvPr/>
          </p:nvSpPr>
          <p:spPr>
            <a:xfrm>
              <a:off x="65151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1" name="자유형: 도형 90"/>
            <p:cNvSpPr/>
            <p:nvPr/>
          </p:nvSpPr>
          <p:spPr>
            <a:xfrm>
              <a:off x="77597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2" name="자유형: 도형 91"/>
            <p:cNvSpPr/>
            <p:nvPr/>
          </p:nvSpPr>
          <p:spPr>
            <a:xfrm>
              <a:off x="67246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3" name="자유형: 도형 92"/>
            <p:cNvSpPr/>
            <p:nvPr/>
          </p:nvSpPr>
          <p:spPr>
            <a:xfrm>
              <a:off x="79629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4" name="자유형: 도형 93"/>
            <p:cNvSpPr/>
            <p:nvPr/>
          </p:nvSpPr>
          <p:spPr>
            <a:xfrm>
              <a:off x="69278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5" name="자유형: 도형 94"/>
            <p:cNvSpPr/>
            <p:nvPr/>
          </p:nvSpPr>
          <p:spPr>
            <a:xfrm>
              <a:off x="81724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6" name="자유형: 도형 95"/>
            <p:cNvSpPr/>
            <p:nvPr/>
          </p:nvSpPr>
          <p:spPr>
            <a:xfrm>
              <a:off x="71374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4" name="자유형: 도형 103"/>
            <p:cNvSpPr/>
            <p:nvPr/>
          </p:nvSpPr>
          <p:spPr>
            <a:xfrm>
              <a:off x="83820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5" name="자유형: 도형 104"/>
            <p:cNvSpPr/>
            <p:nvPr/>
          </p:nvSpPr>
          <p:spPr>
            <a:xfrm>
              <a:off x="73469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8" name="자유형: 도형 107"/>
            <p:cNvSpPr/>
            <p:nvPr/>
          </p:nvSpPr>
          <p:spPr>
            <a:xfrm>
              <a:off x="859155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9" name="자유형: 도형 108"/>
            <p:cNvSpPr/>
            <p:nvPr/>
          </p:nvSpPr>
          <p:spPr>
            <a:xfrm>
              <a:off x="75565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0" name="자유형: 도형 109"/>
            <p:cNvSpPr/>
            <p:nvPr/>
          </p:nvSpPr>
          <p:spPr>
            <a:xfrm>
              <a:off x="8801100" y="-1357346"/>
              <a:ext cx="117475" cy="635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72" y="4"/>
                </a:cxn>
                <a:cxn ang="0">
                  <a:pos x="74" y="2"/>
                </a:cxn>
              </a:cxnLst>
              <a:rect l="0" t="0" r="r" b="b"/>
              <a:pathLst>
                <a:path w="74" h="4">
                  <a:moveTo>
                    <a:pt x="74" y="2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72" y="4"/>
                  </a:lnTo>
                  <a:lnTo>
                    <a:pt x="74" y="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1" name="자유형: 도형 110"/>
            <p:cNvSpPr/>
            <p:nvPr/>
          </p:nvSpPr>
          <p:spPr>
            <a:xfrm>
              <a:off x="776605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2" name="자유형: 도형 111"/>
            <p:cNvSpPr/>
            <p:nvPr/>
          </p:nvSpPr>
          <p:spPr>
            <a:xfrm>
              <a:off x="7975600" y="-1350996"/>
              <a:ext cx="1149350" cy="1038225"/>
            </a:xfrm>
            <a:custGeom>
              <a:avLst/>
              <a:gdLst/>
              <a:ahLst/>
              <a:cxnLst>
                <a:cxn ang="0">
                  <a:pos x="70" y="654"/>
                </a:cxn>
                <a:cxn ang="0">
                  <a:pos x="724" y="0"/>
                </a:cxn>
                <a:cxn ang="0">
                  <a:pos x="652" y="0"/>
                </a:cxn>
                <a:cxn ang="0">
                  <a:pos x="0" y="652"/>
                </a:cxn>
                <a:cxn ang="0">
                  <a:pos x="70" y="654"/>
                </a:cxn>
              </a:cxnLst>
              <a:rect l="0" t="0" r="r" b="b"/>
              <a:pathLst>
                <a:path w="724" h="654">
                  <a:moveTo>
                    <a:pt x="70" y="654"/>
                  </a:moveTo>
                  <a:lnTo>
                    <a:pt x="724" y="0"/>
                  </a:lnTo>
                  <a:lnTo>
                    <a:pt x="652" y="0"/>
                  </a:lnTo>
                  <a:lnTo>
                    <a:pt x="0" y="652"/>
                  </a:lnTo>
                  <a:lnTo>
                    <a:pt x="70" y="65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3" name="자유형: 도형 112"/>
            <p:cNvSpPr/>
            <p:nvPr/>
          </p:nvSpPr>
          <p:spPr>
            <a:xfrm>
              <a:off x="8185150" y="-1274796"/>
              <a:ext cx="958850" cy="962025"/>
            </a:xfrm>
            <a:custGeom>
              <a:avLst/>
              <a:gdLst/>
              <a:ahLst/>
              <a:cxnLst>
                <a:cxn ang="0">
                  <a:pos x="70" y="606"/>
                </a:cxn>
                <a:cxn ang="0">
                  <a:pos x="604" y="72"/>
                </a:cxn>
                <a:cxn ang="0">
                  <a:pos x="604" y="0"/>
                </a:cxn>
                <a:cxn ang="0">
                  <a:pos x="0" y="604"/>
                </a:cxn>
                <a:cxn ang="0">
                  <a:pos x="70" y="606"/>
                </a:cxn>
              </a:cxnLst>
              <a:rect l="0" t="0" r="r" b="b"/>
              <a:pathLst>
                <a:path w="604" h="606">
                  <a:moveTo>
                    <a:pt x="70" y="606"/>
                  </a:moveTo>
                  <a:lnTo>
                    <a:pt x="604" y="72"/>
                  </a:lnTo>
                  <a:lnTo>
                    <a:pt x="604" y="0"/>
                  </a:lnTo>
                  <a:lnTo>
                    <a:pt x="0" y="604"/>
                  </a:lnTo>
                  <a:lnTo>
                    <a:pt x="70" y="606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4" name="자유형: 도형 113"/>
            <p:cNvSpPr/>
            <p:nvPr/>
          </p:nvSpPr>
          <p:spPr>
            <a:xfrm>
              <a:off x="8394700" y="-1065246"/>
              <a:ext cx="749300" cy="752475"/>
            </a:xfrm>
            <a:custGeom>
              <a:avLst/>
              <a:gdLst/>
              <a:ahLst/>
              <a:cxnLst>
                <a:cxn ang="0">
                  <a:pos x="70" y="474"/>
                </a:cxn>
                <a:cxn ang="0">
                  <a:pos x="472" y="72"/>
                </a:cxn>
                <a:cxn ang="0">
                  <a:pos x="472" y="0"/>
                </a:cxn>
                <a:cxn ang="0">
                  <a:pos x="0" y="472"/>
                </a:cxn>
                <a:cxn ang="0">
                  <a:pos x="70" y="474"/>
                </a:cxn>
              </a:cxnLst>
              <a:rect l="0" t="0" r="r" b="b"/>
              <a:pathLst>
                <a:path w="472" h="474">
                  <a:moveTo>
                    <a:pt x="70" y="474"/>
                  </a:moveTo>
                  <a:lnTo>
                    <a:pt x="472" y="72"/>
                  </a:lnTo>
                  <a:lnTo>
                    <a:pt x="472" y="0"/>
                  </a:lnTo>
                  <a:lnTo>
                    <a:pt x="0" y="472"/>
                  </a:lnTo>
                  <a:lnTo>
                    <a:pt x="70" y="474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5" name="자유형: 도형 114"/>
            <p:cNvSpPr/>
            <p:nvPr/>
          </p:nvSpPr>
          <p:spPr>
            <a:xfrm>
              <a:off x="8604250" y="-855696"/>
              <a:ext cx="539750" cy="542925"/>
            </a:xfrm>
            <a:custGeom>
              <a:avLst/>
              <a:gdLst/>
              <a:ahLst/>
              <a:cxnLst>
                <a:cxn ang="0">
                  <a:pos x="70" y="342"/>
                </a:cxn>
                <a:cxn ang="0">
                  <a:pos x="340" y="72"/>
                </a:cxn>
                <a:cxn ang="0">
                  <a:pos x="340" y="0"/>
                </a:cxn>
                <a:cxn ang="0">
                  <a:pos x="0" y="340"/>
                </a:cxn>
                <a:cxn ang="0">
                  <a:pos x="70" y="342"/>
                </a:cxn>
              </a:cxnLst>
              <a:rect l="0" t="0" r="r" b="b"/>
              <a:pathLst>
                <a:path w="340" h="342">
                  <a:moveTo>
                    <a:pt x="70" y="342"/>
                  </a:moveTo>
                  <a:lnTo>
                    <a:pt x="340" y="72"/>
                  </a:lnTo>
                  <a:lnTo>
                    <a:pt x="340" y="0"/>
                  </a:lnTo>
                  <a:lnTo>
                    <a:pt x="0" y="340"/>
                  </a:lnTo>
                  <a:lnTo>
                    <a:pt x="70" y="342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6" name="자유형: 도형 115"/>
            <p:cNvSpPr/>
            <p:nvPr/>
          </p:nvSpPr>
          <p:spPr>
            <a:xfrm>
              <a:off x="8813800" y="-646146"/>
              <a:ext cx="330200" cy="333375"/>
            </a:xfrm>
            <a:custGeom>
              <a:avLst/>
              <a:gdLst/>
              <a:ahLst/>
              <a:cxnLst>
                <a:cxn ang="0">
                  <a:pos x="70" y="210"/>
                </a:cxn>
                <a:cxn ang="0">
                  <a:pos x="208" y="72"/>
                </a:cxn>
                <a:cxn ang="0">
                  <a:pos x="208" y="0"/>
                </a:cxn>
                <a:cxn ang="0">
                  <a:pos x="0" y="208"/>
                </a:cxn>
                <a:cxn ang="0">
                  <a:pos x="70" y="210"/>
                </a:cxn>
              </a:cxnLst>
              <a:rect l="0" t="0" r="r" b="b"/>
              <a:pathLst>
                <a:path w="208" h="210">
                  <a:moveTo>
                    <a:pt x="70" y="210"/>
                  </a:moveTo>
                  <a:lnTo>
                    <a:pt x="208" y="72"/>
                  </a:lnTo>
                  <a:lnTo>
                    <a:pt x="208" y="0"/>
                  </a:lnTo>
                  <a:lnTo>
                    <a:pt x="0" y="208"/>
                  </a:lnTo>
                  <a:lnTo>
                    <a:pt x="70" y="21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7" name="자유형: 도형 116"/>
            <p:cNvSpPr/>
            <p:nvPr/>
          </p:nvSpPr>
          <p:spPr>
            <a:xfrm>
              <a:off x="9023350" y="-436596"/>
              <a:ext cx="120650" cy="123825"/>
            </a:xfrm>
            <a:custGeom>
              <a:avLst/>
              <a:gdLst/>
              <a:ahLst/>
              <a:cxnLst>
                <a:cxn ang="0">
                  <a:pos x="70" y="78"/>
                </a:cxn>
                <a:cxn ang="0">
                  <a:pos x="76" y="72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70" y="78"/>
                </a:cxn>
              </a:cxnLst>
              <a:rect l="0" t="0" r="r" b="b"/>
              <a:pathLst>
                <a:path w="76" h="78">
                  <a:moveTo>
                    <a:pt x="70" y="78"/>
                  </a:moveTo>
                  <a:lnTo>
                    <a:pt x="76" y="72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70" y="78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8D7A7C4-C82A-4D21-9AB0-F0C5A1D3EF09}" type="datetime1">
              <a:rPr lang="ko-KR" altLang="en-US"/>
              <a:pPr>
                <a:defRPr lang="ko-KR" altLang="en-US"/>
              </a:pPr>
              <a:t>2021-12-26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0" y="6727371"/>
            <a:ext cx="12210917" cy="13062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25000"/>
                  <a:lumOff val="7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>
            <a:off x="0" y="-1"/>
            <a:ext cx="174171" cy="104502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</p:sldLayoutIdLst>
  <p:transition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1" hangingPunct="1">
        <a:spcBef>
          <a:spcPct val="20000"/>
        </a:spcBef>
        <a:buClr>
          <a:schemeClr val="tx2">
            <a:lumMod val="50000"/>
          </a:schemeClr>
        </a:buClr>
        <a:buSzPct val="100000"/>
        <a:buFont typeface="Arial"/>
        <a:buChar char="•"/>
        <a:defRPr sz="24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Wingdings"/>
        <a:buChar char="§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Wingdings"/>
        <a:buChar char="ü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Arial"/>
        <a:buChar char="–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Arial"/>
        <a:buChar char="»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Lucida Sans Unicode"/>
        <a:buChar char="»"/>
        <a:defRPr sz="1600" kern="1200" baseline="0">
          <a:solidFill>
            <a:schemeClr val="bg2">
              <a:lumMod val="25000"/>
            </a:schemeClr>
          </a:solidFill>
          <a:latin typeface="+mn-ea"/>
          <a:ea typeface="+mn-ea"/>
          <a:cs typeface="+mn-cs"/>
        </a:defRPr>
      </a:lvl6pPr>
      <a:lvl7pPr marL="1323975" indent="-163513" algn="l" defTabSz="70485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Lucida Sans Unicode"/>
        <a:buChar char="»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7pPr>
      <a:lvl8pPr marL="1524000" indent="-180975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Lucida Sans Unicode"/>
        <a:buChar char="»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Font typeface="Lucida Sans Unicode"/>
        <a:buChar char="»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nnny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28484" y="1760514"/>
            <a:ext cx="9740827" cy="858614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졸업작품 제작 계획서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28485" y="2731809"/>
            <a:ext cx="9740827" cy="697191"/>
          </a:xfrm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50000"/>
                </a:schemeClr>
              </a:buClr>
              <a:buSzPct val="100000"/>
              <a:buFont typeface="Arial"/>
              <a:buNone/>
              <a:defRPr/>
            </a:pPr>
            <a:r>
              <a:rPr lang="ko-KR" altLang="en-US"/>
              <a:t>가정용 보안 모듈</a:t>
            </a:r>
          </a:p>
        </p:txBody>
      </p:sp>
      <p:sp>
        <p:nvSpPr>
          <p:cNvPr id="4" name="직사각형 3"/>
          <p:cNvSpPr>
            <a:spLocks noGrp="1"/>
          </p:cNvSpPr>
          <p:nvPr/>
        </p:nvSpPr>
        <p:spPr>
          <a:xfrm>
            <a:off x="5757612" y="4612456"/>
            <a:ext cx="9740827" cy="398114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50000"/>
                </a:schemeClr>
              </a:buClr>
              <a:buSzPct val="100000"/>
              <a:buFont typeface="Arial"/>
              <a:buNone/>
              <a:defRPr/>
            </a:pPr>
            <a:r>
              <a:rPr lang="en-US" altLang="ko-KR" sz="2400" b="1" i="0" u="sng" dirty="0" err="1"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hannnys</a:t>
            </a:r>
            <a:r>
              <a:rPr kumimoji="0" lang="en-US" altLang="ko-KR" sz="2400" b="0" i="0" u="none" strike="noStrike" kern="1200" cap="none" spc="0" normalizeH="0" baseline="0" dirty="0">
                <a:latin typeface="+mn-lt"/>
                <a:ea typeface="+mn-ea"/>
                <a:cs typeface="+mn-cs"/>
              </a:rPr>
              <a:t>,</a:t>
            </a:r>
            <a:r>
              <a:rPr kumimoji="0" lang="ko-KR" altLang="en-US" sz="2400" b="0" i="0" u="none" strike="noStrike" kern="1200" cap="none" spc="0" normalizeH="0" baseline="0" dirty="0" err="1">
                <a:latin typeface="+mn-lt"/>
                <a:ea typeface="+mn-ea"/>
                <a:cs typeface="+mn-cs"/>
              </a:rPr>
              <a:t>ㅁㅁㅁ</a:t>
            </a:r>
            <a:endParaRPr kumimoji="0" lang="ko-KR" altLang="en-US" sz="2400" b="0" i="0" u="none" strike="noStrike" kern="1200" cap="none" spc="0" normalizeH="0" baseline="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 b="1"/>
              <a:t>3.</a:t>
            </a:r>
            <a:r>
              <a:rPr lang="ko-KR" altLang="en-US" b="1"/>
              <a:t> 시스템 구축 환경</a:t>
            </a:r>
            <a:br>
              <a:rPr lang="ko-KR" altLang="en-US" b="1"/>
            </a:b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시스템 구축환경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600"/>
              <a:t>하드웨어 구성 및 구성도</a:t>
            </a:r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r>
              <a:rPr lang="ko-KR" altLang="en-US"/>
              <a:t>     라즈베리파이             적외선센서</a:t>
            </a:r>
          </a:p>
          <a:p>
            <a:pPr marL="0" indent="0">
              <a:buNone/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6386" y="2566678"/>
            <a:ext cx="2088611" cy="139512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561286" y="2566678"/>
            <a:ext cx="1960003" cy="139512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976777" y="1844322"/>
            <a:ext cx="4394697" cy="3888495"/>
          </a:xfrm>
          <a:prstGeom prst="rect">
            <a:avLst/>
          </a:prstGeom>
          <a:solidFill>
            <a:srgbClr val="F8F8F8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직사각형 6"/>
          <p:cNvSpPr/>
          <p:nvPr/>
        </p:nvSpPr>
        <p:spPr>
          <a:xfrm>
            <a:off x="7807925" y="3841720"/>
            <a:ext cx="2749484" cy="1734296"/>
          </a:xfrm>
          <a:prstGeom prst="rect">
            <a:avLst/>
          </a:prstGeom>
          <a:solidFill>
            <a:srgbClr val="7A7CC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defRPr/>
            </a:pPr>
            <a:r>
              <a:rPr lang="ko-KR" altLang="en-US" sz="2000"/>
              <a:t>라즈베리파이</a:t>
            </a:r>
          </a:p>
          <a:p>
            <a:pPr algn="ctr">
              <a:defRPr/>
            </a:pPr>
            <a:endParaRPr lang="ko-KR" altLang="en-US" sz="2000"/>
          </a:p>
          <a:p>
            <a:pPr algn="ctr">
              <a:defRPr/>
            </a:pPr>
            <a:endParaRPr lang="ko-KR" altLang="en-US" sz="2000"/>
          </a:p>
          <a:p>
            <a:pPr algn="ctr">
              <a:defRPr/>
            </a:pPr>
            <a:endParaRPr lang="ko-KR" altLang="en-US" sz="2000"/>
          </a:p>
        </p:txBody>
      </p:sp>
      <p:sp>
        <p:nvSpPr>
          <p:cNvPr id="8" name="타원 7"/>
          <p:cNvSpPr/>
          <p:nvPr/>
        </p:nvSpPr>
        <p:spPr>
          <a:xfrm>
            <a:off x="6976777" y="2071805"/>
            <a:ext cx="1215713" cy="1152647"/>
          </a:xfrm>
          <a:prstGeom prst="ellipse">
            <a:avLst/>
          </a:prstGeom>
          <a:gradFill flip="xy" rotWithShape="1">
            <a:gsLst>
              <a:gs pos="0">
                <a:srgbClr val="D9D9D9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FF66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defRPr/>
            </a:pPr>
            <a:endParaRPr lang="ko-KR" altLang="en-US" sz="1800">
              <a:solidFill>
                <a:schemeClr val="dk1"/>
              </a:solidFill>
            </a:endParaRPr>
          </a:p>
          <a:p>
            <a:pPr algn="ctr">
              <a:defRPr/>
            </a:pPr>
            <a:endParaRPr lang="ko-KR" altLang="en-US" sz="180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적외선 센서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733314" y="4446343"/>
            <a:ext cx="1085276" cy="1129673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8605728" y="2071805"/>
            <a:ext cx="1215713" cy="1152647"/>
          </a:xfrm>
          <a:prstGeom prst="ellipse">
            <a:avLst/>
          </a:prstGeom>
          <a:gradFill flip="xy" rotWithShape="1">
            <a:gsLst>
              <a:gs pos="0">
                <a:srgbClr val="D9D9D9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FF66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defRPr/>
            </a:pPr>
            <a:endParaRPr lang="ko-KR" altLang="en-US" sz="1800">
              <a:solidFill>
                <a:schemeClr val="dk1"/>
              </a:solidFill>
            </a:endParaRPr>
          </a:p>
          <a:p>
            <a:pPr algn="ctr">
              <a:defRPr/>
            </a:pPr>
            <a:endParaRPr lang="ko-KR" altLang="en-US" sz="180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적외선 센서</a:t>
            </a:r>
          </a:p>
        </p:txBody>
      </p:sp>
      <p:sp>
        <p:nvSpPr>
          <p:cNvPr id="11" name="타원 10"/>
          <p:cNvSpPr/>
          <p:nvPr/>
        </p:nvSpPr>
        <p:spPr>
          <a:xfrm>
            <a:off x="10155761" y="2071805"/>
            <a:ext cx="1215713" cy="1152647"/>
          </a:xfrm>
          <a:prstGeom prst="ellipse">
            <a:avLst/>
          </a:prstGeom>
          <a:gradFill flip="xy" rotWithShape="1">
            <a:gsLst>
              <a:gs pos="0">
                <a:srgbClr val="D9D9D9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FF66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defRPr/>
            </a:pPr>
            <a:endParaRPr lang="ko-KR" altLang="en-US" sz="1800">
              <a:solidFill>
                <a:schemeClr val="dk1"/>
              </a:solidFill>
            </a:endParaRPr>
          </a:p>
          <a:p>
            <a:pPr algn="ctr">
              <a:defRPr/>
            </a:pPr>
            <a:endParaRPr lang="ko-KR" altLang="en-US" sz="180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적외선 센서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027421" y="2028943"/>
            <a:ext cx="1114425" cy="6000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656372" y="2028943"/>
            <a:ext cx="1114425" cy="60007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206405" y="2028943"/>
            <a:ext cx="1114425" cy="600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 b="1"/>
              <a:t>4.</a:t>
            </a:r>
            <a:r>
              <a:rPr lang="ko-KR" altLang="en-US" b="1"/>
              <a:t>프로젝트 추진 일정</a:t>
            </a:r>
            <a:br>
              <a:rPr lang="ko-KR" altLang="en-US" b="1"/>
            </a:b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ko-KR" altLang="en-US" b="1"/>
              <a:t>프로젝트 추진 일정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44500" y="1255447"/>
            <a:ext cx="11302999" cy="4960939"/>
          </a:xfrm>
        </p:spPr>
        <p:txBody>
          <a:bodyPr/>
          <a:lstStyle/>
          <a:p>
            <a:pPr>
              <a:defRPr/>
            </a:pPr>
            <a:r>
              <a:rPr lang="ko-KR" altLang="en-US" sz="2600"/>
              <a:t>세부 추진 일정</a:t>
            </a:r>
          </a:p>
          <a:p>
            <a:pPr>
              <a:defRPr/>
            </a:pPr>
            <a:endParaRPr lang="ko-KR" altLang="en-US" sz="2500"/>
          </a:p>
          <a:p>
            <a:pPr>
              <a:defRPr/>
            </a:pPr>
            <a:endParaRPr lang="ko-KR" altLang="en-US" sz="2500"/>
          </a:p>
          <a:p>
            <a:pPr>
              <a:defRPr/>
            </a:pPr>
            <a:endParaRPr lang="ko-KR" altLang="en-US" sz="2500"/>
          </a:p>
          <a:p>
            <a:pPr>
              <a:defRPr/>
            </a:pPr>
            <a:endParaRPr lang="ko-KR" altLang="en-US" sz="2500"/>
          </a:p>
          <a:p>
            <a:pPr>
              <a:defRPr/>
            </a:pPr>
            <a:endParaRPr lang="ko-KR" altLang="en-US" sz="2500"/>
          </a:p>
          <a:p>
            <a:pPr>
              <a:defRPr/>
            </a:pPr>
            <a:endParaRPr lang="ko-KR" altLang="en-US" sz="2500"/>
          </a:p>
          <a:p>
            <a:pPr>
              <a:defRPr/>
            </a:pPr>
            <a:endParaRPr lang="ko-KR" altLang="en-US" sz="2500"/>
          </a:p>
          <a:p>
            <a:pPr>
              <a:defRPr/>
            </a:pPr>
            <a:endParaRPr lang="ko-KR" altLang="en-US" sz="2500"/>
          </a:p>
          <a:p>
            <a:pPr>
              <a:defRPr/>
            </a:pPr>
            <a:endParaRPr lang="ko-KR" altLang="en-US" sz="2500"/>
          </a:p>
          <a:p>
            <a:pPr>
              <a:defRPr/>
            </a:pPr>
            <a:endParaRPr lang="ko-KR" altLang="en-US" sz="2500"/>
          </a:p>
          <a:p>
            <a:pPr marL="0" indent="0">
              <a:buNone/>
              <a:defRPr/>
            </a:pPr>
            <a:endParaRPr lang="ko-KR" altLang="en-US" sz="2500"/>
          </a:p>
          <a:p>
            <a:pPr marL="0" indent="0">
              <a:buNone/>
              <a:defRPr/>
            </a:pPr>
            <a:endParaRPr lang="ko-KR" altLang="en-US" sz="2500"/>
          </a:p>
          <a:p>
            <a:pPr marL="0" indent="0">
              <a:buNone/>
              <a:defRPr/>
            </a:pPr>
            <a:endParaRPr lang="ko-KR" altLang="en-US" sz="2500"/>
          </a:p>
          <a:p>
            <a:pPr marL="0" indent="0">
              <a:buNone/>
              <a:defRPr/>
            </a:pPr>
            <a:endParaRPr lang="ko-KR" altLang="en-US" sz="2500"/>
          </a:p>
          <a:p>
            <a:pPr marL="0" indent="0">
              <a:buNone/>
              <a:defRPr/>
            </a:pPr>
            <a:endParaRPr lang="ko-KR" altLang="en-US" sz="2500"/>
          </a:p>
          <a:p>
            <a:pPr marL="0" indent="0">
              <a:buNone/>
              <a:defRPr/>
            </a:pPr>
            <a:endParaRPr lang="ko-KR" altLang="en-US" sz="2500"/>
          </a:p>
          <a:p>
            <a:pPr marL="0" indent="0">
              <a:buNone/>
              <a:defRPr/>
            </a:pPr>
            <a:endParaRPr lang="ko-KR" altLang="en-US" sz="2500"/>
          </a:p>
          <a:p>
            <a:pPr marL="0" indent="0">
              <a:buNone/>
              <a:defRPr/>
            </a:pPr>
            <a:endParaRPr lang="ko-KR" altLang="en-US" sz="2500"/>
          </a:p>
          <a:p>
            <a:pPr marL="0" indent="0">
              <a:buNone/>
              <a:defRPr/>
            </a:pPr>
            <a:endParaRPr lang="ko-KR" altLang="en-US" sz="2500"/>
          </a:p>
          <a:p>
            <a:pPr marL="0" indent="0">
              <a:buNone/>
              <a:defRPr/>
            </a:pPr>
            <a:endParaRPr lang="ko-KR" altLang="en-US" sz="25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4242E8-0AB0-41FB-83B6-0E8C2853F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1716814"/>
            <a:ext cx="8828259" cy="46914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971746" y="116345"/>
            <a:ext cx="9144063" cy="114300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목차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>
          <a:xfrm>
            <a:off x="1971746" y="1141509"/>
            <a:ext cx="9143999" cy="559865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100" b="1"/>
              <a:t>1.</a:t>
            </a:r>
            <a:r>
              <a:rPr lang="ko-KR" altLang="en-US" sz="2100" b="1"/>
              <a:t> 프로젝트 개요 및 목표</a:t>
            </a:r>
          </a:p>
          <a:p>
            <a:pPr marL="0" indent="0">
              <a:buNone/>
              <a:defRPr/>
            </a:pPr>
            <a:r>
              <a:rPr lang="ko-KR" altLang="en-US" sz="1700"/>
              <a:t>    </a:t>
            </a:r>
            <a:r>
              <a:rPr lang="en-US" altLang="ko-KR" sz="1700"/>
              <a:t>-</a:t>
            </a:r>
            <a:r>
              <a:rPr lang="ko-KR" altLang="en-US" sz="1700"/>
              <a:t> 목차</a:t>
            </a:r>
          </a:p>
          <a:p>
            <a:pPr marL="0" indent="0">
              <a:buNone/>
              <a:defRPr/>
            </a:pPr>
            <a:r>
              <a:rPr lang="ko-KR" altLang="en-US" sz="1700"/>
              <a:t>    </a:t>
            </a:r>
            <a:r>
              <a:rPr lang="en-US" altLang="ko-KR" sz="1700"/>
              <a:t>-</a:t>
            </a:r>
            <a:r>
              <a:rPr lang="ko-KR" altLang="en-US" sz="1700"/>
              <a:t> 개발 배경</a:t>
            </a:r>
          </a:p>
          <a:p>
            <a:pPr marL="0" indent="0">
              <a:buNone/>
              <a:defRPr/>
            </a:pPr>
            <a:r>
              <a:rPr lang="ko-KR" altLang="en-US" sz="1700"/>
              <a:t>    - 최종 목표</a:t>
            </a:r>
          </a:p>
          <a:p>
            <a:pPr marL="0" indent="0">
              <a:buNone/>
              <a:defRPr/>
            </a:pPr>
            <a:r>
              <a:rPr lang="ko-KR" altLang="en-US" sz="1700"/>
              <a:t>    </a:t>
            </a:r>
            <a:r>
              <a:rPr lang="en-US" altLang="ko-KR" sz="1700"/>
              <a:t>-</a:t>
            </a:r>
            <a:r>
              <a:rPr lang="ko-KR" altLang="en-US" sz="1700"/>
              <a:t> 기대효과</a:t>
            </a:r>
          </a:p>
          <a:p>
            <a:pPr marL="0" indent="0">
              <a:buNone/>
              <a:defRPr/>
            </a:pPr>
            <a:r>
              <a:rPr lang="en-US" altLang="ko-KR" sz="2100" b="1"/>
              <a:t>2.</a:t>
            </a:r>
            <a:r>
              <a:rPr lang="ko-KR" altLang="en-US" sz="2100" b="1"/>
              <a:t> 프로젝트 내용</a:t>
            </a:r>
          </a:p>
          <a:p>
            <a:pPr marL="0" indent="0">
              <a:buNone/>
              <a:defRPr/>
            </a:pPr>
            <a:r>
              <a:rPr lang="ko-KR" altLang="en-US" sz="1700"/>
              <a:t>    </a:t>
            </a:r>
            <a:r>
              <a:rPr lang="en-US" altLang="ko-KR" sz="1700"/>
              <a:t>-</a:t>
            </a:r>
            <a:r>
              <a:rPr lang="ko-KR" altLang="en-US" sz="1700"/>
              <a:t> 개발 주요 부품</a:t>
            </a:r>
          </a:p>
          <a:p>
            <a:pPr marL="0" indent="0">
              <a:buNone/>
              <a:defRPr/>
            </a:pPr>
            <a:r>
              <a:rPr lang="ko-KR" altLang="en-US" sz="1700"/>
              <a:t>    </a:t>
            </a:r>
            <a:r>
              <a:rPr lang="en-US" altLang="ko-KR" sz="1700"/>
              <a:t>-</a:t>
            </a:r>
            <a:r>
              <a:rPr lang="ko-KR" altLang="en-US" sz="1700"/>
              <a:t> 개발 핵심 개념도</a:t>
            </a:r>
          </a:p>
          <a:p>
            <a:pPr marL="0" indent="0">
              <a:buNone/>
              <a:defRPr/>
            </a:pPr>
            <a:r>
              <a:rPr lang="ko-KR" altLang="en-US" sz="1700"/>
              <a:t> </a:t>
            </a:r>
            <a:r>
              <a:rPr lang="en-US" altLang="ko-KR" sz="2100" b="1"/>
              <a:t>3.</a:t>
            </a:r>
            <a:r>
              <a:rPr lang="ko-KR" altLang="en-US" sz="2100" b="1"/>
              <a:t> 시스템 구축 환경</a:t>
            </a:r>
          </a:p>
          <a:p>
            <a:pPr marL="0" indent="0">
              <a:buNone/>
              <a:defRPr/>
            </a:pPr>
            <a:r>
              <a:rPr lang="ko-KR" altLang="en-US" sz="1700" b="1"/>
              <a:t>    </a:t>
            </a:r>
            <a:r>
              <a:rPr lang="en-US" altLang="ko-KR" sz="1700"/>
              <a:t>-</a:t>
            </a:r>
            <a:r>
              <a:rPr lang="ko-KR" altLang="en-US" sz="1700"/>
              <a:t> 하드웨어 구성 및 구성도</a:t>
            </a:r>
          </a:p>
          <a:p>
            <a:pPr marL="0" indent="0">
              <a:buNone/>
              <a:defRPr/>
            </a:pPr>
            <a:r>
              <a:rPr lang="en-US" altLang="ko-KR" sz="2100" b="1"/>
              <a:t>4.</a:t>
            </a:r>
            <a:r>
              <a:rPr lang="ko-KR" altLang="en-US" sz="2100" b="1"/>
              <a:t>프로젝트 추진 일정</a:t>
            </a:r>
          </a:p>
          <a:p>
            <a:pPr marL="0" indent="0">
              <a:buNone/>
              <a:defRPr/>
            </a:pPr>
            <a:r>
              <a:rPr lang="ko-KR" altLang="en-US" sz="1700"/>
              <a:t>    - 세부 추진 일정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 b="1"/>
              <a:t>1.</a:t>
            </a:r>
            <a:r>
              <a:rPr lang="ko-KR" altLang="en-US" b="1"/>
              <a:t> 프로젝트 개요 및 목표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프로젝트 개요 및 목표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31798" y="1604433"/>
            <a:ext cx="10755657" cy="366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36" name="TextBox 35"/>
          <p:cNvSpPr txBox="1"/>
          <p:nvPr/>
        </p:nvSpPr>
        <p:spPr>
          <a:xfrm>
            <a:off x="759054" y="1308099"/>
            <a:ext cx="10428402" cy="4757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</p:txBody>
      </p:sp>
      <p:sp>
        <p:nvSpPr>
          <p:cNvPr id="37" name="내용 개체 틀 36"/>
          <p:cNvSpPr>
            <a:spLocks noGrp="1"/>
          </p:cNvSpPr>
          <p:nvPr>
            <p:ph idx="1"/>
          </p:nvPr>
        </p:nvSpPr>
        <p:spPr>
          <a:xfrm>
            <a:off x="3722802" y="1970828"/>
            <a:ext cx="8011996" cy="4224535"/>
          </a:xfrm>
        </p:spPr>
        <p:txBody>
          <a:bodyPr/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50000"/>
                </a:schemeClr>
              </a:buClr>
              <a:buSzPct val="100000"/>
              <a:buFont typeface="Arial"/>
              <a:buNone/>
              <a:defRPr/>
            </a:pPr>
            <a:endParaRPr kumimoji="0" lang="ko-KR" altLang="en-US" sz="2200" b="0" i="0" u="none" strike="noStrike" kern="1200" cap="none" spc="0" normalizeH="0" baseline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50000"/>
                </a:schemeClr>
              </a:buClr>
              <a:buSzPct val="100000"/>
              <a:buFont typeface="Arial"/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ko-KR" altLang="en-US" sz="2100" b="0" i="0" u="none" strike="noStrike" kern="1200" cap="none" spc="0" normalizeH="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2100" b="0" i="0" u="none" strike="noStrike" kern="1200" cap="none" spc="0" normalizeH="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-</a:t>
            </a:r>
            <a:r>
              <a:rPr kumimoji="0" lang="ko-KR" altLang="en-US" sz="2100" b="0" i="0" u="none" strike="noStrike" kern="1200" cap="none" spc="0" normalizeH="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가끔씩 집에 누군가 숨어있을것같다는 불안한느낌이 들때가 있다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50000"/>
                </a:schemeClr>
              </a:buClr>
              <a:buSzPct val="100000"/>
              <a:buFont typeface="Arial"/>
              <a:buNone/>
              <a:defRPr/>
            </a:pPr>
            <a:endParaRPr kumimoji="0" lang="ko-KR" altLang="en-US" sz="2100" b="0" i="0" u="none" strike="noStrike" kern="1200" cap="none" spc="0" normalizeH="0" baseline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50000"/>
                </a:schemeClr>
              </a:buClr>
              <a:buSzPct val="100000"/>
              <a:buFont typeface="Arial"/>
              <a:buNone/>
              <a:defRPr/>
            </a:pPr>
            <a:endParaRPr kumimoji="0" lang="ko-KR" altLang="en-US" sz="2100" b="0" i="0" u="none" strike="noStrike" kern="1200" cap="none" spc="0" normalizeH="0" baseline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50000"/>
                </a:schemeClr>
              </a:buClr>
              <a:buSzPct val="100000"/>
              <a:buFont typeface="Arial"/>
              <a:buNone/>
              <a:defRPr/>
            </a:pPr>
            <a:r>
              <a:rPr kumimoji="0" lang="ko-KR" altLang="en-US" sz="2100" b="0" i="0" u="none" strike="noStrike" kern="1200" cap="none" spc="0" normalizeH="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2100" b="0" i="0" u="none" strike="noStrike" kern="1200" cap="none" spc="0" normalizeH="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-</a:t>
            </a:r>
            <a:r>
              <a:rPr kumimoji="0" lang="ko-KR" altLang="en-US" sz="2100" b="0" i="0" u="none" strike="noStrike" kern="1200" cap="none" spc="0" normalizeH="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가정용 보안제품으로 홈</a:t>
            </a:r>
            <a:r>
              <a:rPr kumimoji="0" lang="en-US" altLang="ko-KR" sz="2100" b="0" i="0" u="none" strike="noStrike" kern="1200" cap="none" spc="0" normalizeH="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CCTV</a:t>
            </a:r>
            <a:r>
              <a:rPr kumimoji="0" lang="ko-KR" altLang="en-US" sz="2100" b="0" i="0" u="none" strike="noStrike" kern="1200" cap="none" spc="0" normalizeH="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가 존재하지만</a:t>
            </a:r>
            <a:r>
              <a:rPr kumimoji="0" lang="en-US" altLang="ko-KR" sz="2100" b="0" i="0" u="none" strike="noStrike" kern="1200" cap="none" spc="0" normalizeH="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,</a:t>
            </a:r>
            <a:r>
              <a:rPr kumimoji="0" lang="ko-KR" altLang="en-US" sz="2100" b="0" i="0" u="none" strike="noStrike" kern="1200" cap="none" spc="0" normalizeH="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한 곳에만 위치해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50000"/>
                </a:schemeClr>
              </a:buClr>
              <a:buSzPct val="100000"/>
              <a:buFont typeface="Arial"/>
              <a:buNone/>
              <a:defRPr/>
            </a:pPr>
            <a:r>
              <a:rPr kumimoji="0" lang="ko-KR" altLang="en-US" sz="2100" b="0" i="0" u="none" strike="noStrike" kern="1200" cap="none" spc="0" normalizeH="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  어딘가 숨어있다는 느낌을 지우기엔 역부족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50000"/>
                </a:schemeClr>
              </a:buClr>
              <a:buSzPct val="100000"/>
              <a:buFont typeface="Arial"/>
              <a:buNone/>
              <a:defRPr/>
            </a:pPr>
            <a:endParaRPr kumimoji="0" lang="ko-KR" altLang="en-US" sz="2100" b="0" i="0" u="none" strike="noStrike" kern="1200" cap="none" spc="0" normalizeH="0" baseline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50000"/>
                </a:schemeClr>
              </a:buClr>
              <a:buSzPct val="100000"/>
              <a:buFont typeface="Arial"/>
              <a:buNone/>
              <a:defRPr/>
            </a:pPr>
            <a:endParaRPr kumimoji="0" lang="ko-KR" altLang="en-US" sz="2100" b="0" i="0" u="none" strike="noStrike" kern="1200" cap="none" spc="0" normalizeH="0" baseline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50000"/>
                </a:schemeClr>
              </a:buClr>
              <a:buSzPct val="100000"/>
              <a:buFont typeface="Arial"/>
              <a:buNone/>
              <a:defRPr/>
            </a:pPr>
            <a:r>
              <a:rPr kumimoji="0" lang="ko-KR" altLang="en-US" sz="2100" b="0" i="0" u="none" strike="noStrike" kern="1200" cap="none" spc="0" normalizeH="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2100" b="0" i="0" u="none" strike="noStrike" kern="1200" cap="none" spc="0" normalizeH="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-</a:t>
            </a:r>
            <a:r>
              <a:rPr kumimoji="0" lang="ko-KR" altLang="en-US" sz="2100" b="0" i="0" u="none" strike="noStrike" kern="1200" cap="none" spc="0" normalizeH="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집안 곳곳에 위치하여도 부담이 없는 저렴한 가정용 보안제품 필요 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50000"/>
                </a:schemeClr>
              </a:buClr>
              <a:buSzPct val="100000"/>
              <a:buFont typeface="Arial"/>
              <a:buNone/>
              <a:defRPr/>
            </a:pPr>
            <a:endParaRPr lang="ko-KR" altLang="en-US" sz="2200"/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50000"/>
                </a:schemeClr>
              </a:buClr>
              <a:buSzPct val="100000"/>
              <a:buFont typeface="Arial"/>
              <a:buNone/>
              <a:defRPr/>
            </a:pPr>
            <a:endParaRPr lang="ko-KR" altLang="en-US" sz="2200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1799" y="1970828"/>
            <a:ext cx="2966955" cy="4224535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431799" y="1299950"/>
            <a:ext cx="6096000" cy="487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50000"/>
                </a:schemeClr>
              </a:buClr>
              <a:buSzPct val="100000"/>
              <a:buFont typeface="Arial"/>
              <a:buChar char="•"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개발 배경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프로젝트 개요 및 목표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31799" y="1308100"/>
            <a:ext cx="4920267" cy="4960939"/>
          </a:xfrm>
        </p:spPr>
        <p:txBody>
          <a:bodyPr vert="horz" lIns="91440" tIns="45720" rIns="91440" bIns="45720"/>
          <a:lstStyle/>
          <a:p>
            <a:pPr>
              <a:defRPr/>
            </a:pPr>
            <a:r>
              <a:rPr lang="ko-KR" altLang="en-US" sz="2600"/>
              <a:t>최종 목표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50000"/>
                </a:schemeClr>
              </a:buClr>
              <a:buSzPct val="100000"/>
              <a:buFont typeface="Arial"/>
              <a:buNone/>
              <a:defRPr/>
            </a:pPr>
            <a:endParaRPr lang="en-US" altLang="ko-KR" sz="2500"/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50000"/>
                </a:schemeClr>
              </a:buClr>
              <a:buSzPct val="100000"/>
              <a:buFont typeface="Arial"/>
              <a:buNone/>
              <a:defRPr/>
            </a:pPr>
            <a:endParaRPr lang="en-US" altLang="ko-KR" sz="2500"/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50000"/>
                </a:schemeClr>
              </a:buClr>
              <a:buSzPct val="100000"/>
              <a:buFont typeface="Arial"/>
              <a:buNone/>
              <a:defRPr/>
            </a:pPr>
            <a:r>
              <a:rPr lang="en-US" altLang="ko-KR" sz="2200"/>
              <a:t>-</a:t>
            </a:r>
            <a:r>
              <a:rPr lang="ko-KR" altLang="en-US" sz="2200"/>
              <a:t> 집을 비울 때</a:t>
            </a:r>
            <a:r>
              <a:rPr lang="en-US" altLang="ko-KR" sz="2200"/>
              <a:t>,</a:t>
            </a:r>
            <a:r>
              <a:rPr lang="ko-KR" altLang="en-US" sz="2200"/>
              <a:t> 적외선센서를 이용하여 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50000"/>
                </a:schemeClr>
              </a:buClr>
              <a:buSzPct val="100000"/>
              <a:buFont typeface="Arial"/>
              <a:buNone/>
              <a:defRPr/>
            </a:pPr>
            <a:r>
              <a:rPr lang="ko-KR" altLang="en-US" sz="2200"/>
              <a:t>  가정내 침입자를 파악하는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50000"/>
                </a:schemeClr>
              </a:buClr>
              <a:buSzPct val="100000"/>
              <a:buFont typeface="Arial"/>
              <a:buNone/>
              <a:defRPr/>
            </a:pPr>
            <a:r>
              <a:rPr lang="ko-KR" altLang="en-US" sz="2200"/>
              <a:t>  </a:t>
            </a:r>
            <a:endParaRPr lang="ko-KR" altLang="en-US" sz="2200" b="1"/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>
                  <a:lumMod val="50000"/>
                </a:schemeClr>
              </a:buClr>
              <a:buSzPct val="100000"/>
              <a:buFont typeface="Arial"/>
              <a:buNone/>
              <a:defRPr/>
            </a:pPr>
            <a:r>
              <a:rPr lang="ko-KR" altLang="en-US" sz="2200" b="1"/>
              <a:t>  </a:t>
            </a:r>
            <a:r>
              <a:rPr lang="en-US" altLang="ko-KR" sz="2200" b="1"/>
              <a:t>“</a:t>
            </a:r>
            <a:r>
              <a:rPr lang="ko-KR" altLang="en-US" sz="2200" b="1"/>
              <a:t> 가정용 보안 모듈 제품 </a:t>
            </a:r>
            <a:r>
              <a:rPr lang="en-US" altLang="ko-KR" sz="2200" b="1"/>
              <a:t>”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6692932" y="1785937"/>
            <a:ext cx="3676650" cy="3286125"/>
            <a:chOff x="4257675" y="2852516"/>
            <a:chExt cx="3676650" cy="3286125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257675" y="2852516"/>
              <a:ext cx="3676650" cy="3286125"/>
            </a:xfrm>
            <a:prstGeom prst="rect">
              <a:avLst/>
            </a:prstGeom>
          </p:spPr>
        </p:pic>
        <p:sp>
          <p:nvSpPr>
            <p:cNvPr id="15" name="웃는 얼굴 14"/>
            <p:cNvSpPr/>
            <p:nvPr/>
          </p:nvSpPr>
          <p:spPr>
            <a:xfrm>
              <a:off x="6930664" y="4666710"/>
              <a:ext cx="353505" cy="359126"/>
            </a:xfrm>
            <a:prstGeom prst="smileyFace">
              <a:avLst>
                <a:gd name="adj" fmla="val 4653"/>
              </a:avLst>
            </a:prstGeom>
            <a:solidFill>
              <a:srgbClr val="FF0000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/>
            </a:p>
          </p:txBody>
        </p:sp>
        <p:sp>
          <p:nvSpPr>
            <p:cNvPr id="17" name="화살표: 원형 16"/>
            <p:cNvSpPr/>
            <p:nvPr/>
          </p:nvSpPr>
          <p:spPr>
            <a:xfrm>
              <a:off x="5693396" y="3788569"/>
              <a:ext cx="1414020" cy="1512215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0800000"/>
                <a:gd name="adj5" fmla="val 125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8" name="웃는 얼굴 17"/>
            <p:cNvSpPr/>
            <p:nvPr/>
          </p:nvSpPr>
          <p:spPr>
            <a:xfrm>
              <a:off x="5516644" y="4666710"/>
              <a:ext cx="353505" cy="359126"/>
            </a:xfrm>
            <a:prstGeom prst="smileyFace">
              <a:avLst>
                <a:gd name="adj" fmla="val 4653"/>
              </a:avLst>
            </a:prstGeom>
            <a:solidFill>
              <a:srgbClr val="FF0000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프로젝트 개요 및 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defRPr/>
            </a:pPr>
            <a:r>
              <a:rPr lang="ko-KR" altLang="en-US" sz="2600"/>
              <a:t>기대효과</a:t>
            </a:r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en-US" altLang="ko-KR" sz="2200"/>
              <a:t>-</a:t>
            </a:r>
            <a:r>
              <a:rPr lang="ko-KR" altLang="en-US" sz="2200"/>
              <a:t> 가정용 경비시스템으로 활용 가능</a:t>
            </a:r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en-US" altLang="ko-KR" sz="2200"/>
              <a:t>-</a:t>
            </a:r>
            <a:r>
              <a:rPr lang="ko-KR" altLang="en-US" sz="2200"/>
              <a:t> 기존 홈</a:t>
            </a:r>
            <a:r>
              <a:rPr lang="en-US" altLang="ko-KR" sz="2200"/>
              <a:t>CCTV</a:t>
            </a:r>
            <a:r>
              <a:rPr lang="ko-KR" altLang="en-US" sz="2200"/>
              <a:t>보다 낮은 해킹 위험성</a:t>
            </a:r>
          </a:p>
          <a:p>
            <a:pPr marL="0" indent="0">
              <a:buNone/>
              <a:defRPr/>
            </a:pPr>
            <a:endParaRPr lang="ko-KR" altLang="en-US" sz="2200"/>
          </a:p>
          <a:p>
            <a:pPr marL="0" indent="0">
              <a:buNone/>
              <a:defRPr/>
            </a:pPr>
            <a:r>
              <a:rPr lang="en-US" altLang="ko-KR" sz="2200"/>
              <a:t>-</a:t>
            </a:r>
            <a:r>
              <a:rPr lang="ko-KR" altLang="en-US" sz="2200"/>
              <a:t> 침입자뿐 아니라 사용자의 위치를</a:t>
            </a:r>
          </a:p>
          <a:p>
            <a:pPr marL="0" indent="0">
              <a:buNone/>
              <a:defRPr/>
            </a:pPr>
            <a:r>
              <a:rPr lang="ko-KR" altLang="en-US" sz="2200"/>
              <a:t>  기반으로하는 사물인터넷 시스템</a:t>
            </a:r>
          </a:p>
          <a:p>
            <a:pPr marL="0" indent="0">
              <a:buNone/>
              <a:defRPr/>
            </a:pPr>
            <a:r>
              <a:rPr lang="ko-KR" altLang="en-US" sz="2200"/>
              <a:t>  제공 가능  </a:t>
            </a:r>
            <a:r>
              <a:rPr lang="en-US" altLang="ko-KR" sz="2200"/>
              <a:t>(</a:t>
            </a:r>
            <a:r>
              <a:rPr lang="ko-KR" altLang="en-US" sz="2200"/>
              <a:t>예 </a:t>
            </a:r>
            <a:r>
              <a:rPr lang="en-US" altLang="ko-KR" sz="2200"/>
              <a:t>:</a:t>
            </a:r>
            <a:r>
              <a:rPr lang="ko-KR" altLang="en-US" sz="2200"/>
              <a:t> 에어컨</a:t>
            </a:r>
            <a:r>
              <a:rPr lang="en-US" altLang="ko-KR" sz="2200"/>
              <a:t>,</a:t>
            </a:r>
            <a:r>
              <a:rPr lang="ko-KR" altLang="en-US" sz="2200"/>
              <a:t> 공기청정기</a:t>
            </a:r>
            <a:r>
              <a:rPr lang="en-US" altLang="ko-KR" sz="2200"/>
              <a:t>,</a:t>
            </a:r>
            <a:r>
              <a:rPr lang="ko-KR" altLang="en-US" sz="2200"/>
              <a:t> 조명 등</a:t>
            </a:r>
            <a:r>
              <a:rPr lang="en-US" altLang="ko-KR" sz="2200"/>
              <a:t>)</a:t>
            </a:r>
          </a:p>
          <a:p>
            <a:pPr marL="0" indent="0">
              <a:buNone/>
              <a:defRPr/>
            </a:pPr>
            <a:endParaRPr lang="ko-KR" altLang="en-US" sz="2200"/>
          </a:p>
          <a:p>
            <a:pPr marL="0" indent="0">
              <a:buNone/>
              <a:defRPr/>
            </a:pPr>
            <a:endParaRPr lang="ko-KR" altLang="en-US" sz="2200"/>
          </a:p>
          <a:p>
            <a:pPr marL="0" indent="0">
              <a:buNone/>
              <a:defRPr/>
            </a:pPr>
            <a:endParaRPr lang="ko-KR" altLang="en-US" sz="2200"/>
          </a:p>
          <a:p>
            <a:pPr marL="171450" indent="-171450">
              <a:defRPr/>
            </a:pPr>
            <a:endParaRPr lang="ko-KR" altLang="en-US" sz="2200"/>
          </a:p>
        </p:txBody>
      </p:sp>
      <p:grpSp>
        <p:nvGrpSpPr>
          <p:cNvPr id="11" name="그룹 10"/>
          <p:cNvGrpSpPr/>
          <p:nvPr/>
        </p:nvGrpSpPr>
        <p:grpSpPr>
          <a:xfrm>
            <a:off x="6692932" y="1785937"/>
            <a:ext cx="3676650" cy="3286125"/>
            <a:chOff x="4257675" y="2852516"/>
            <a:chExt cx="3676650" cy="3286125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257675" y="2852516"/>
              <a:ext cx="3676650" cy="3286125"/>
            </a:xfrm>
            <a:prstGeom prst="rect">
              <a:avLst/>
            </a:prstGeom>
          </p:spPr>
        </p:pic>
        <p:sp>
          <p:nvSpPr>
            <p:cNvPr id="13" name="웃는 얼굴 12"/>
            <p:cNvSpPr/>
            <p:nvPr/>
          </p:nvSpPr>
          <p:spPr>
            <a:xfrm>
              <a:off x="6930664" y="4666710"/>
              <a:ext cx="353505" cy="359126"/>
            </a:xfrm>
            <a:prstGeom prst="smileyFace">
              <a:avLst>
                <a:gd name="adj" fmla="val 4653"/>
              </a:avLst>
            </a:prstGeom>
            <a:solidFill>
              <a:srgbClr val="FF0000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/>
            </a:p>
          </p:txBody>
        </p:sp>
        <p:sp>
          <p:nvSpPr>
            <p:cNvPr id="14" name="화살표: 원형 13"/>
            <p:cNvSpPr/>
            <p:nvPr/>
          </p:nvSpPr>
          <p:spPr>
            <a:xfrm>
              <a:off x="5693396" y="3788569"/>
              <a:ext cx="1414020" cy="1512215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0800000"/>
                <a:gd name="adj5" fmla="val 125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5" name="웃는 얼굴 14"/>
            <p:cNvSpPr/>
            <p:nvPr/>
          </p:nvSpPr>
          <p:spPr>
            <a:xfrm>
              <a:off x="5516644" y="4666710"/>
              <a:ext cx="353505" cy="359126"/>
            </a:xfrm>
            <a:prstGeom prst="smileyFace">
              <a:avLst>
                <a:gd name="adj" fmla="val 4653"/>
              </a:avLst>
            </a:prstGeom>
            <a:solidFill>
              <a:srgbClr val="FF0000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 b="1"/>
              <a:t>2.</a:t>
            </a:r>
            <a:r>
              <a:rPr lang="ko-KR" altLang="en-US" b="1"/>
              <a:t> 프로젝트 내용</a:t>
            </a:r>
            <a:br>
              <a:rPr lang="ko-KR" altLang="en-US" b="1"/>
            </a:b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프로젝트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defRPr/>
            </a:pPr>
            <a:r>
              <a:rPr lang="ko-KR" altLang="en-US" sz="2600"/>
              <a:t>개발 주요 부품</a:t>
            </a:r>
          </a:p>
          <a:p>
            <a:pPr marL="171450" indent="-171450"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ko-KR" altLang="en-US" sz="2200"/>
              <a:t> </a:t>
            </a:r>
            <a:r>
              <a:rPr lang="en-US" altLang="ko-KR" sz="2200"/>
              <a:t>-</a:t>
            </a:r>
            <a:r>
              <a:rPr lang="ko-KR" altLang="en-US" sz="2200"/>
              <a:t> 적외선 </a:t>
            </a:r>
            <a:r>
              <a:rPr lang="en-US" altLang="ko-KR" sz="2200"/>
              <a:t>PIR</a:t>
            </a:r>
            <a:r>
              <a:rPr lang="ko-KR" altLang="en-US" sz="2200"/>
              <a:t>센서</a:t>
            </a:r>
            <a:r>
              <a:rPr lang="en-US" altLang="ko-KR" sz="2200"/>
              <a:t>(</a:t>
            </a:r>
            <a:r>
              <a:rPr lang="ko-KR" altLang="en-US" sz="2200"/>
              <a:t>인체감지 모션센서</a:t>
            </a:r>
            <a:r>
              <a:rPr lang="en-US" altLang="ko-KR" sz="2200"/>
              <a:t>)</a:t>
            </a:r>
            <a:r>
              <a:rPr lang="ko-KR" altLang="en-US" sz="2200"/>
              <a:t>를 사용해 인체감지 수행</a:t>
            </a:r>
          </a:p>
          <a:p>
            <a:pPr marL="0" indent="0">
              <a:buNone/>
              <a:defRPr/>
            </a:pPr>
            <a:endParaRPr lang="ko-KR" altLang="en-US" sz="2200"/>
          </a:p>
          <a:p>
            <a:pPr marL="0" indent="0">
              <a:buNone/>
              <a:defRPr/>
            </a:pPr>
            <a:r>
              <a:rPr lang="ko-KR" altLang="en-US" sz="2200"/>
              <a:t> </a:t>
            </a:r>
            <a:r>
              <a:rPr lang="en-US" altLang="ko-KR" sz="2200"/>
              <a:t>-</a:t>
            </a:r>
            <a:r>
              <a:rPr lang="ko-KR" altLang="en-US" sz="2200"/>
              <a:t> 일정한 적외선을 띈 움직이는 물체를 감지</a:t>
            </a:r>
          </a:p>
          <a:p>
            <a:pPr>
              <a:defRPr/>
            </a:pPr>
            <a:endParaRPr lang="ko-KR" altLang="en-US" sz="2200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51642" y="4204362"/>
            <a:ext cx="3888715" cy="20646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89816" y="2555769"/>
            <a:ext cx="4952215" cy="40767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프로젝트 내용</a:t>
            </a:r>
          </a:p>
        </p:txBody>
      </p:sp>
      <p:sp>
        <p:nvSpPr>
          <p:cNvPr id="10" name="사각형: 둥근 모서리 9"/>
          <p:cNvSpPr/>
          <p:nvPr/>
        </p:nvSpPr>
        <p:spPr>
          <a:xfrm>
            <a:off x="1305742" y="3072309"/>
            <a:ext cx="4095421" cy="2013015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600"/>
              <a:t>개발 핵심 개념도</a:t>
            </a:r>
          </a:p>
          <a:p>
            <a:pPr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en-US" altLang="ko-KR" sz="2200"/>
              <a:t>-</a:t>
            </a:r>
            <a:r>
              <a:rPr lang="ko-KR" altLang="en-US" sz="2200"/>
              <a:t> 해당 센서를 여러개를 사용해 구역별로 할당할경우</a:t>
            </a:r>
          </a:p>
          <a:p>
            <a:pPr marL="0" indent="0">
              <a:buNone/>
              <a:defRPr/>
            </a:pPr>
            <a:r>
              <a:rPr lang="ko-KR" altLang="en-US" sz="2200"/>
              <a:t> 사람의 이동을 파악할 수 있다</a:t>
            </a:r>
          </a:p>
          <a:p>
            <a:pPr>
              <a:defRPr/>
            </a:pP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05742" y="5193340"/>
            <a:ext cx="1281112" cy="107156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04690" y="5193340"/>
            <a:ext cx="1281112" cy="107156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85802" y="5193340"/>
            <a:ext cx="1281112" cy="1071562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1305742" y="3072309"/>
            <a:ext cx="1516782" cy="20130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" name="타원 14"/>
          <p:cNvSpPr/>
          <p:nvPr/>
        </p:nvSpPr>
        <p:spPr>
          <a:xfrm>
            <a:off x="2586854" y="3072309"/>
            <a:ext cx="1516782" cy="2013015"/>
          </a:xfrm>
          <a:prstGeom prst="ellipse">
            <a:avLst/>
          </a:prstGeom>
          <a:noFill/>
          <a:ln>
            <a:solidFill>
              <a:srgbClr val="3057B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" name="타원 15"/>
          <p:cNvSpPr/>
          <p:nvPr/>
        </p:nvSpPr>
        <p:spPr>
          <a:xfrm>
            <a:off x="3867967" y="3072309"/>
            <a:ext cx="1516782" cy="2013015"/>
          </a:xfrm>
          <a:prstGeom prst="ellipse">
            <a:avLst/>
          </a:prstGeom>
          <a:noFill/>
          <a:ln>
            <a:solidFill>
              <a:srgbClr val="1E745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0" name="TextBox 29"/>
          <p:cNvSpPr txBox="1"/>
          <p:nvPr/>
        </p:nvSpPr>
        <p:spPr>
          <a:xfrm>
            <a:off x="1875569" y="3903116"/>
            <a:ext cx="377128" cy="367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⓵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156682" y="3903116"/>
            <a:ext cx="377128" cy="367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⓶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37794" y="3903116"/>
            <a:ext cx="377128" cy="367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⓷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757734" y="6269039"/>
            <a:ext cx="377128" cy="367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⓵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164889" y="6264902"/>
            <a:ext cx="377128" cy="367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⓶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437794" y="6264902"/>
            <a:ext cx="377128" cy="367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⓷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701252" y="3895033"/>
            <a:ext cx="377128" cy="367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⓵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988796" y="2073655"/>
            <a:ext cx="377128" cy="367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⓶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357670" y="3903116"/>
            <a:ext cx="377128" cy="367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⓷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분할">
  <a:themeElements>
    <a:clrScheme name="분할">
      <a:dk1>
        <a:srgbClr val="323232"/>
      </a:dk1>
      <a:lt1>
        <a:srgbClr val="FFFFFF"/>
      </a:lt1>
      <a:dk2>
        <a:srgbClr val="9D9C9C"/>
      </a:dk2>
      <a:lt2>
        <a:srgbClr val="F3F3F3"/>
      </a:lt2>
      <a:accent1>
        <a:srgbClr val="268BA3"/>
      </a:accent1>
      <a:accent2>
        <a:srgbClr val="86A983"/>
      </a:accent2>
      <a:accent3>
        <a:srgbClr val="9181B9"/>
      </a:accent3>
      <a:accent4>
        <a:srgbClr val="D0AED4"/>
      </a:accent4>
      <a:accent5>
        <a:srgbClr val="FEACC9"/>
      </a:accent5>
      <a:accent6>
        <a:srgbClr val="FF6957"/>
      </a:accent6>
      <a:hlink>
        <a:srgbClr val="F9F1D3"/>
      </a:hlink>
      <a:folHlink>
        <a:srgbClr val="E2CDB0"/>
      </a:folHlink>
    </a:clrScheme>
    <a:fontScheme name="분할">
      <a:majorFont>
        <a:latin typeface="Arial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분할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hueMod val="70000"/>
                <a:satMod val="100000"/>
              </a:schemeClr>
            </a:gs>
            <a:gs pos="100000">
              <a:schemeClr val="phClr">
                <a:shade val="2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accent1">
              <a:shade val="95000"/>
              <a:satMod val="10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288</Words>
  <Application>Microsoft Office PowerPoint</Application>
  <PresentationFormat>와이드스크린</PresentationFormat>
  <Paragraphs>132</Paragraphs>
  <Slides>13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-apple-system</vt:lpstr>
      <vt:lpstr>Arial</vt:lpstr>
      <vt:lpstr>Calibri</vt:lpstr>
      <vt:lpstr>Lucida Sans Unicode</vt:lpstr>
      <vt:lpstr>Wingdings</vt:lpstr>
      <vt:lpstr>분할</vt:lpstr>
      <vt:lpstr>졸업작품 제작 계획서</vt:lpstr>
      <vt:lpstr>목차</vt:lpstr>
      <vt:lpstr>1. 프로젝트 개요 및 목표</vt:lpstr>
      <vt:lpstr>1.프로젝트 개요 및 목표</vt:lpstr>
      <vt:lpstr>1.프로젝트 개요 및 목표</vt:lpstr>
      <vt:lpstr>1.프로젝트 개요 및 목표</vt:lpstr>
      <vt:lpstr>2. 프로젝트 내용 </vt:lpstr>
      <vt:lpstr>2.프로젝트 내용</vt:lpstr>
      <vt:lpstr>2.프로젝트 내용</vt:lpstr>
      <vt:lpstr>3. 시스템 구축 환경 </vt:lpstr>
      <vt:lpstr>3.시스템 구축환경</vt:lpstr>
      <vt:lpstr>4.프로젝트 추진 일정 </vt:lpstr>
      <vt:lpstr>프로젝트 추진 일정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졸업작품 제작 기획</dc:title>
  <cp:lastModifiedBy>한연수</cp:lastModifiedBy>
  <cp:revision>349</cp:revision>
  <dcterms:modified xsi:type="dcterms:W3CDTF">2021-12-26T11:11:55Z</dcterms:modified>
  <cp:version/>
</cp:coreProperties>
</file>