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67" r:id="rId4"/>
    <p:sldId id="262" r:id="rId5"/>
    <p:sldId id="257" r:id="rId6"/>
    <p:sldId id="258" r:id="rId7"/>
    <p:sldId id="264" r:id="rId8"/>
    <p:sldId id="259" r:id="rId9"/>
    <p:sldId id="260" r:id="rId10"/>
    <p:sldId id="265" r:id="rId11"/>
    <p:sldId id="261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8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orakulmainen kolmi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tsikk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17" name="Alaotsikk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i-FI" smtClean="0"/>
              <a:t>Muokkaa alaotsikon perustyyliä napsautt.</a:t>
            </a:r>
            <a:endParaRPr kumimoji="0" lang="en-US"/>
          </a:p>
        </p:txBody>
      </p:sp>
      <p:grpSp>
        <p:nvGrpSpPr>
          <p:cNvPr id="2" name="Ryhmä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Puolivapaa piirto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Puolivapaa piirto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Puolivapaa piirto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uora yhdysviiv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Päivämäärän paikkamerkki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A688433-6F0D-48FB-8665-E8EBE308B08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19" name="Alatunnisteen paikkamerk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Dian numeron paikkamerkki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55A280E-29F8-4BEA-93E8-7D28F597F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688433-6F0D-48FB-8665-E8EBE308B08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5A280E-29F8-4BEA-93E8-7D28F597F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688433-6F0D-48FB-8665-E8EBE308B08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5A280E-29F8-4BEA-93E8-7D28F597F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688433-6F0D-48FB-8665-E8EBE308B08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5A280E-29F8-4BEA-93E8-7D28F597F7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tsikk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688433-6F0D-48FB-8665-E8EBE308B08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5A280E-29F8-4BEA-93E8-7D28F597F7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ovettu nuolenkärki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Lovettu nuolenkärki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688433-6F0D-48FB-8665-E8EBE308B08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5A280E-29F8-4BEA-93E8-7D28F597F7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tsikk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tailu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5" name="Sisällön paikkamerkk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688433-6F0D-48FB-8665-E8EBE308B08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5A280E-29F8-4BEA-93E8-7D28F597F7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688433-6F0D-48FB-8665-E8EBE308B08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5A280E-29F8-4BEA-93E8-7D28F597F7C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tsikk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688433-6F0D-48FB-8665-E8EBE308B08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5A280E-29F8-4BEA-93E8-7D28F597F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A688433-6F0D-48FB-8665-E8EBE308B08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5A280E-29F8-4BEA-93E8-7D28F597F7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i-FI" smtClean="0"/>
              <a:t>Lisää kuva napsauttamalla kuvaketta</a:t>
            </a:r>
            <a:endParaRPr kumimoji="0" lang="en-US" dirty="0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688433-6F0D-48FB-8665-E8EBE308B08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55A280E-29F8-4BEA-93E8-7D28F597F7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8" name="Puolivapaa piirto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Puolivapaa piirto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Suorakulmainen kolmi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uora yhdysviiv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Lovettu nuolenkärki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Lovettu nuolenkärki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uolivapaa piirto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Puolivapaa piirto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Suorakulmainen kolmi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uora yhdysviiv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tsikon paikkamerkki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0" name="Tekstin paikkamerkki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  <a:p>
            <a:pPr lvl="1" eaLnBrk="1" latinLnBrk="0" hangingPunct="1"/>
            <a:r>
              <a:rPr kumimoji="0" lang="fi-FI" smtClean="0"/>
              <a:t>toinen taso</a:t>
            </a:r>
          </a:p>
          <a:p>
            <a:pPr lvl="2" eaLnBrk="1" latinLnBrk="0" hangingPunct="1"/>
            <a:r>
              <a:rPr kumimoji="0" lang="fi-FI" smtClean="0"/>
              <a:t>kolmas taso</a:t>
            </a:r>
          </a:p>
          <a:p>
            <a:pPr lvl="3" eaLnBrk="1" latinLnBrk="0" hangingPunct="1"/>
            <a:r>
              <a:rPr kumimoji="0" lang="fi-FI" smtClean="0"/>
              <a:t>neljäs taso</a:t>
            </a:r>
          </a:p>
          <a:p>
            <a:pPr lvl="4" eaLnBrk="1" latinLnBrk="0" hangingPunct="1"/>
            <a:r>
              <a:rPr kumimoji="0" lang="fi-FI" smtClean="0"/>
              <a:t>viides taso</a:t>
            </a:r>
            <a:endParaRPr kumimoji="0" lang="en-US"/>
          </a:p>
        </p:txBody>
      </p:sp>
      <p:sp>
        <p:nvSpPr>
          <p:cNvPr id="10" name="Päivämäärän paikkamerkki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688433-6F0D-48FB-8665-E8EBE308B088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22" name="Alatunnisteen paikkamerk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Dian numeron paikkamerkki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55A280E-29F8-4BEA-93E8-7D28F597F7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XML Technologies</a:t>
            </a:r>
            <a:endParaRPr lang="en-US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Hannu Sirén G2458</a:t>
            </a:r>
          </a:p>
          <a:p>
            <a:r>
              <a:rPr lang="fi-FI" dirty="0" smtClean="0"/>
              <a:t>Jarmo Puttonen F0899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192.168.100.15/html/Screenshot%20from%202014-04-23%2015:18: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33352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6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Is </a:t>
            </a:r>
            <a:r>
              <a:rPr lang="fi-FI" dirty="0" err="1" smtClean="0"/>
              <a:t>called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server</a:t>
            </a:r>
            <a:r>
              <a:rPr lang="fi-FI" dirty="0" smtClean="0"/>
              <a:t> with </a:t>
            </a:r>
            <a:r>
              <a:rPr lang="fi-FI" dirty="0" err="1" smtClean="0"/>
              <a:t>vote</a:t>
            </a:r>
            <a:r>
              <a:rPr lang="fi-FI" dirty="0" smtClean="0"/>
              <a:t> and ID</a:t>
            </a:r>
          </a:p>
          <a:p>
            <a:r>
              <a:rPr lang="fi-FI" dirty="0" err="1" smtClean="0"/>
              <a:t>Load</a:t>
            </a:r>
            <a:r>
              <a:rPr lang="fi-FI" dirty="0" smtClean="0"/>
              <a:t> </a:t>
            </a:r>
            <a:r>
              <a:rPr lang="fi-FI" dirty="0" err="1" smtClean="0"/>
              <a:t>page</a:t>
            </a:r>
            <a:r>
              <a:rPr lang="fi-FI" dirty="0" smtClean="0"/>
              <a:t> data </a:t>
            </a:r>
            <a:r>
              <a:rPr lang="fi-FI" dirty="0" err="1" smtClean="0"/>
              <a:t>corresponding</a:t>
            </a:r>
            <a:r>
              <a:rPr lang="fi-FI" dirty="0" smtClean="0"/>
              <a:t> to ID</a:t>
            </a:r>
          </a:p>
          <a:p>
            <a:r>
              <a:rPr lang="fi-FI" dirty="0" err="1" smtClean="0"/>
              <a:t>Store</a:t>
            </a:r>
            <a:r>
              <a:rPr lang="fi-FI" dirty="0" smtClean="0"/>
              <a:t> </a:t>
            </a:r>
            <a:r>
              <a:rPr lang="fi-FI" dirty="0" err="1" smtClean="0"/>
              <a:t>link</a:t>
            </a:r>
            <a:r>
              <a:rPr lang="fi-FI" dirty="0" smtClean="0"/>
              <a:t>, </a:t>
            </a:r>
            <a:r>
              <a:rPr lang="fi-FI" dirty="0" err="1" smtClean="0"/>
              <a:t>title</a:t>
            </a:r>
            <a:r>
              <a:rPr lang="fi-FI" dirty="0" smtClean="0"/>
              <a:t>, </a:t>
            </a:r>
            <a:r>
              <a:rPr lang="fi-FI" dirty="0" err="1" smtClean="0"/>
              <a:t>headers</a:t>
            </a:r>
            <a:r>
              <a:rPr lang="fi-FI" dirty="0" smtClean="0"/>
              <a:t> and </a:t>
            </a:r>
            <a:r>
              <a:rPr lang="fi-FI" dirty="0" err="1" smtClean="0"/>
              <a:t>chapters</a:t>
            </a:r>
            <a:r>
              <a:rPr lang="fi-FI" dirty="0" smtClean="0"/>
              <a:t> to </a:t>
            </a:r>
            <a:r>
              <a:rPr lang="fi-FI" dirty="0" err="1" smtClean="0"/>
              <a:t>words.xml</a:t>
            </a:r>
            <a:endParaRPr lang="fi-FI" dirty="0" smtClean="0"/>
          </a:p>
          <a:p>
            <a:r>
              <a:rPr lang="fi-FI" dirty="0" err="1" smtClean="0"/>
              <a:t>Recalculate</a:t>
            </a:r>
            <a:r>
              <a:rPr lang="fi-FI" dirty="0" smtClean="0"/>
              <a:t> </a:t>
            </a:r>
            <a:r>
              <a:rPr lang="fi-FI" dirty="0" err="1" smtClean="0"/>
              <a:t>keywords</a:t>
            </a:r>
            <a:endParaRPr lang="fi-FI" dirty="0" smtClean="0"/>
          </a:p>
          <a:p>
            <a:r>
              <a:rPr lang="fi-FI" dirty="0" err="1" smtClean="0"/>
              <a:t>Remove</a:t>
            </a:r>
            <a:r>
              <a:rPr lang="fi-FI" dirty="0" smtClean="0"/>
              <a:t> </a:t>
            </a:r>
            <a:r>
              <a:rPr lang="fi-FI" dirty="0" err="1" smtClean="0"/>
              <a:t>loaded</a:t>
            </a:r>
            <a:r>
              <a:rPr lang="fi-FI" dirty="0" smtClean="0"/>
              <a:t> </a:t>
            </a:r>
            <a:r>
              <a:rPr lang="fi-FI" dirty="0" err="1" smtClean="0"/>
              <a:t>page</a:t>
            </a:r>
            <a:r>
              <a:rPr lang="fi-FI" dirty="0" smtClean="0"/>
              <a:t> data, and xml </a:t>
            </a:r>
            <a:r>
              <a:rPr lang="fi-FI" dirty="0" err="1" smtClean="0"/>
              <a:t>element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results</a:t>
            </a:r>
            <a:endParaRPr lang="fi-FI" dirty="0" smtClean="0"/>
          </a:p>
          <a:p>
            <a:r>
              <a:rPr lang="fi-FI" dirty="0" smtClean="0"/>
              <a:t>Return to UI</a:t>
            </a:r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Updater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192.168.100.15/html/Screenshot%20from%202014-04-23%2015:19: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0648"/>
            <a:ext cx="5890807" cy="620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30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Software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learns</a:t>
            </a:r>
            <a:r>
              <a:rPr lang="fi-FI" dirty="0" smtClean="0"/>
              <a:t> to </a:t>
            </a:r>
            <a:r>
              <a:rPr lang="fi-FI" dirty="0" err="1" smtClean="0"/>
              <a:t>search</a:t>
            </a:r>
            <a:r>
              <a:rPr lang="fi-FI" dirty="0" smtClean="0"/>
              <a:t> </a:t>
            </a:r>
            <a:r>
              <a:rPr lang="fi-FI" dirty="0" err="1" smtClean="0"/>
              <a:t>specific</a:t>
            </a:r>
            <a:r>
              <a:rPr lang="fi-FI" dirty="0" smtClean="0"/>
              <a:t> news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reddit</a:t>
            </a:r>
            <a:endParaRPr lang="fi-FI" dirty="0" smtClean="0"/>
          </a:p>
          <a:p>
            <a:r>
              <a:rPr lang="fi-FI" dirty="0" smtClean="0"/>
              <a:t>User </a:t>
            </a:r>
            <a:r>
              <a:rPr lang="fi-FI" dirty="0" err="1" smtClean="0"/>
              <a:t>scores</a:t>
            </a:r>
            <a:r>
              <a:rPr lang="fi-FI" dirty="0" smtClean="0"/>
              <a:t> </a:t>
            </a:r>
            <a:r>
              <a:rPr lang="fi-FI" dirty="0" err="1" smtClean="0"/>
              <a:t>pages</a:t>
            </a:r>
            <a:r>
              <a:rPr lang="fi-FI" dirty="0" smtClean="0"/>
              <a:t> </a:t>
            </a:r>
            <a:r>
              <a:rPr lang="fi-FI" dirty="0" err="1" smtClean="0"/>
              <a:t>either</a:t>
            </a:r>
            <a:r>
              <a:rPr lang="fi-FI" dirty="0" smtClean="0"/>
              <a:t> </a:t>
            </a:r>
            <a:r>
              <a:rPr lang="fi-FI" dirty="0" err="1" smtClean="0"/>
              <a:t>useful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useless</a:t>
            </a:r>
            <a:endParaRPr lang="fi-FI" dirty="0" smtClean="0"/>
          </a:p>
          <a:p>
            <a:pPr lvl="1"/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vote</a:t>
            </a:r>
            <a:r>
              <a:rPr lang="fi-FI" dirty="0" smtClean="0"/>
              <a:t> </a:t>
            </a:r>
            <a:r>
              <a:rPr lang="fi-FI" dirty="0" err="1" smtClean="0"/>
              <a:t>calibrates</a:t>
            </a:r>
            <a:r>
              <a:rPr lang="fi-FI" dirty="0" smtClean="0"/>
              <a:t> </a:t>
            </a:r>
            <a:r>
              <a:rPr lang="fi-FI" dirty="0" err="1" smtClean="0"/>
              <a:t>keywords</a:t>
            </a:r>
            <a:endParaRPr lang="fi-FI" dirty="0" smtClean="0"/>
          </a:p>
          <a:p>
            <a:r>
              <a:rPr lang="fi-FI" dirty="0" smtClean="0"/>
              <a:t>Software </a:t>
            </a:r>
            <a:r>
              <a:rPr lang="fi-FI" dirty="0" err="1" smtClean="0"/>
              <a:t>calculates</a:t>
            </a:r>
            <a:r>
              <a:rPr lang="fi-FI" dirty="0" smtClean="0"/>
              <a:t> </a:t>
            </a:r>
            <a:r>
              <a:rPr lang="fi-FI" dirty="0" err="1" smtClean="0"/>
              <a:t>scores</a:t>
            </a:r>
            <a:r>
              <a:rPr lang="fi-FI" dirty="0" smtClean="0"/>
              <a:t> for </a:t>
            </a:r>
            <a:r>
              <a:rPr lang="fi-FI" dirty="0" err="1" smtClean="0"/>
              <a:t>pages</a:t>
            </a:r>
            <a:endParaRPr lang="fi-FI" dirty="0"/>
          </a:p>
          <a:p>
            <a:pPr lvl="1"/>
            <a:r>
              <a:rPr lang="fi-FI" dirty="0" err="1" smtClean="0"/>
              <a:t>Score</a:t>
            </a:r>
            <a:r>
              <a:rPr lang="fi-FI" dirty="0" smtClean="0"/>
              <a:t> is </a:t>
            </a:r>
            <a:r>
              <a:rPr lang="fi-FI" dirty="0" err="1" smtClean="0"/>
              <a:t>calculated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keywords</a:t>
            </a:r>
            <a:endParaRPr lang="fi-FI" dirty="0" smtClean="0"/>
          </a:p>
          <a:p>
            <a:pPr lvl="1"/>
            <a:endParaRPr lang="en-US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Multiprocessing</a:t>
            </a:r>
            <a:endParaRPr lang="fi-FI" dirty="0" smtClean="0"/>
          </a:p>
          <a:p>
            <a:r>
              <a:rPr lang="fi-FI" dirty="0" err="1" smtClean="0"/>
              <a:t>Threading</a:t>
            </a:r>
            <a:endParaRPr lang="fi-FI" dirty="0" smtClean="0"/>
          </a:p>
          <a:p>
            <a:r>
              <a:rPr lang="fi-FI" dirty="0" smtClean="0"/>
              <a:t>Httplib2</a:t>
            </a:r>
          </a:p>
          <a:p>
            <a:r>
              <a:rPr lang="fi-FI" dirty="0" err="1" smtClean="0"/>
              <a:t>BeautifulSoup</a:t>
            </a:r>
            <a:endParaRPr lang="fi-FI" dirty="0" smtClean="0"/>
          </a:p>
          <a:p>
            <a:endParaRPr lang="en-US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Important</a:t>
            </a:r>
            <a:r>
              <a:rPr lang="fi-FI" dirty="0" smtClean="0"/>
              <a:t>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&lt;data&gt;</a:t>
            </a:r>
            <a:endParaRPr lang="en-US" sz="2400" dirty="0" smtClean="0">
              <a:effectLst/>
            </a:endParaRP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    </a:t>
            </a:r>
            <a:r>
              <a:rPr lang="en-US" sz="2400" dirty="0"/>
              <a:t>&lt;sites&gt;</a:t>
            </a:r>
            <a:endParaRPr lang="en-US" sz="2400" dirty="0" smtClean="0">
              <a:effectLst/>
            </a:endParaRP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        </a:t>
            </a:r>
            <a:r>
              <a:rPr lang="en-US" sz="2400" dirty="0"/>
              <a:t>&lt;site&gt;</a:t>
            </a:r>
            <a:r>
              <a:rPr lang="en-US" sz="2400" dirty="0" smtClean="0">
                <a:effectLst/>
              </a:rPr>
              <a:t>http://www.reddit.com/r/programming/</a:t>
            </a:r>
            <a:r>
              <a:rPr lang="en-US" sz="2400" dirty="0"/>
              <a:t>&lt;/site&gt;</a:t>
            </a:r>
            <a:endParaRPr lang="en-US" sz="2400" dirty="0" smtClean="0">
              <a:effectLst/>
            </a:endParaRP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    </a:t>
            </a:r>
            <a:r>
              <a:rPr lang="en-US" sz="2400" dirty="0"/>
              <a:t>&lt;/sites&gt;</a:t>
            </a:r>
            <a:endParaRPr lang="en-US" sz="2400" dirty="0" smtClean="0">
              <a:effectLst/>
            </a:endParaRP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    </a:t>
            </a:r>
            <a:r>
              <a:rPr lang="en-US" sz="2400" dirty="0"/>
              <a:t>&lt;</a:t>
            </a:r>
            <a:r>
              <a:rPr lang="en-US" sz="2400" dirty="0" err="1"/>
              <a:t>params</a:t>
            </a:r>
            <a:r>
              <a:rPr lang="en-US" sz="2400" dirty="0"/>
              <a:t>&gt;</a:t>
            </a:r>
            <a:endParaRPr lang="en-US" sz="2400" dirty="0" smtClean="0">
              <a:effectLst/>
            </a:endParaRP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        </a:t>
            </a:r>
            <a:r>
              <a:rPr lang="en-US" sz="2400" dirty="0"/>
              <a:t>&lt;</a:t>
            </a:r>
            <a:r>
              <a:rPr lang="en-US" sz="2400" dirty="0" err="1"/>
              <a:t>search_param</a:t>
            </a:r>
            <a:r>
              <a:rPr lang="en-US" sz="2400" dirty="0"/>
              <a:t>&gt;</a:t>
            </a:r>
            <a:r>
              <a:rPr lang="en-US" sz="2400" dirty="0" err="1" smtClean="0">
                <a:effectLst/>
              </a:rPr>
              <a:t>c++</a:t>
            </a:r>
            <a:r>
              <a:rPr lang="en-US" sz="2400" dirty="0"/>
              <a:t>&lt;/</a:t>
            </a:r>
            <a:r>
              <a:rPr lang="en-US" sz="2400" dirty="0" err="1"/>
              <a:t>search_param</a:t>
            </a:r>
            <a:r>
              <a:rPr lang="en-US" sz="2400" dirty="0"/>
              <a:t>&gt;</a:t>
            </a:r>
            <a:endParaRPr lang="en-US" sz="2400" dirty="0" smtClean="0">
              <a:effectLst/>
            </a:endParaRP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    </a:t>
            </a:r>
            <a:r>
              <a:rPr lang="en-US" sz="2400" dirty="0"/>
              <a:t>&lt;/</a:t>
            </a:r>
            <a:r>
              <a:rPr lang="en-US" sz="2400" dirty="0" err="1"/>
              <a:t>params</a:t>
            </a:r>
            <a:r>
              <a:rPr lang="en-US" sz="2400" dirty="0"/>
              <a:t>&gt;</a:t>
            </a:r>
            <a:endParaRPr lang="en-US" sz="2400" dirty="0" smtClean="0">
              <a:effectLst/>
            </a:endParaRP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    </a:t>
            </a:r>
            <a:r>
              <a:rPr lang="en-US" sz="2400" dirty="0"/>
              <a:t>&lt;pages&gt;</a:t>
            </a:r>
            <a:r>
              <a:rPr lang="en-US" sz="2400" dirty="0" smtClean="0">
                <a:effectLst/>
              </a:rPr>
              <a:t>1</a:t>
            </a:r>
            <a:r>
              <a:rPr lang="en-US" sz="2400" dirty="0"/>
              <a:t>&lt;/pages&gt;</a:t>
            </a:r>
            <a:endParaRPr lang="en-US" sz="2400" dirty="0" smtClean="0">
              <a:effectLst/>
            </a:endParaRP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    </a:t>
            </a:r>
            <a:r>
              <a:rPr lang="en-US" sz="2400" dirty="0"/>
              <a:t>&lt;</a:t>
            </a:r>
            <a:r>
              <a:rPr lang="en-US" sz="2400" dirty="0" err="1" smtClean="0"/>
              <a:t>mixml</a:t>
            </a:r>
            <a:r>
              <a:rPr lang="en-US" sz="2400" dirty="0" smtClean="0"/>
              <a:t>&gt;</a:t>
            </a:r>
            <a:r>
              <a:rPr lang="en-US" sz="2400" dirty="0" smtClean="0">
                <a:effectLst/>
              </a:rPr>
              <a:t>results/data.xml</a:t>
            </a:r>
            <a:r>
              <a:rPr lang="en-US" sz="2400" dirty="0"/>
              <a:t>&lt;/</a:t>
            </a:r>
            <a:r>
              <a:rPr lang="en-US" sz="2400" dirty="0" err="1"/>
              <a:t>mixml</a:t>
            </a:r>
            <a:r>
              <a:rPr lang="en-US" sz="2400" dirty="0"/>
              <a:t>&gt;</a:t>
            </a:r>
            <a:endParaRPr lang="en-US" sz="2400" dirty="0" smtClean="0">
              <a:effectLst/>
            </a:endParaRPr>
          </a:p>
          <a:p>
            <a:pPr marL="0" indent="0">
              <a:buNone/>
            </a:pPr>
            <a:r>
              <a:rPr lang="en-US" sz="2400" dirty="0"/>
              <a:t>&lt;/data&gt;</a:t>
            </a:r>
            <a:endParaRPr lang="en-US" sz="2400" dirty="0" smtClean="0">
              <a:effectLst/>
            </a:endParaRPr>
          </a:p>
          <a:p>
            <a:endParaRPr lang="en-US" sz="2400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Conf.xml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Parent</a:t>
            </a:r>
            <a:endParaRPr lang="fi-FI" dirty="0" smtClean="0"/>
          </a:p>
          <a:p>
            <a:r>
              <a:rPr lang="fi-FI" dirty="0" smtClean="0"/>
              <a:t>Child</a:t>
            </a:r>
          </a:p>
          <a:p>
            <a:r>
              <a:rPr lang="fi-FI" dirty="0" smtClean="0"/>
              <a:t>UI</a:t>
            </a:r>
          </a:p>
          <a:p>
            <a:r>
              <a:rPr lang="fi-FI" dirty="0" err="1" smtClean="0"/>
              <a:t>Updater</a:t>
            </a:r>
            <a:endParaRPr lang="en-US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4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Loads</a:t>
            </a:r>
            <a:r>
              <a:rPr lang="fi-FI" dirty="0" smtClean="0"/>
              <a:t> xml </a:t>
            </a:r>
            <a:r>
              <a:rPr lang="fi-FI" dirty="0" err="1" smtClean="0"/>
              <a:t>confs</a:t>
            </a:r>
            <a:endParaRPr lang="fi-FI" dirty="0" smtClean="0"/>
          </a:p>
          <a:p>
            <a:r>
              <a:rPr lang="fi-FI" dirty="0" err="1" smtClean="0"/>
              <a:t>Starts</a:t>
            </a:r>
            <a:r>
              <a:rPr lang="fi-FI" dirty="0" smtClean="0"/>
              <a:t> new </a:t>
            </a:r>
            <a:r>
              <a:rPr lang="fi-FI" dirty="0" err="1" smtClean="0"/>
              <a:t>thread</a:t>
            </a:r>
            <a:endParaRPr lang="fi-FI" dirty="0" smtClean="0"/>
          </a:p>
          <a:p>
            <a:pPr lvl="1"/>
            <a:r>
              <a:rPr lang="fi-FI" dirty="0" err="1" smtClean="0"/>
              <a:t>Thread</a:t>
            </a:r>
            <a:r>
              <a:rPr lang="fi-FI" dirty="0"/>
              <a:t> </a:t>
            </a:r>
            <a:r>
              <a:rPr lang="fi-FI" dirty="0" err="1" smtClean="0"/>
              <a:t>starts</a:t>
            </a:r>
            <a:r>
              <a:rPr lang="fi-FI" dirty="0" smtClean="0"/>
              <a:t> new </a:t>
            </a:r>
            <a:r>
              <a:rPr lang="fi-FI" dirty="0" err="1" smtClean="0"/>
              <a:t>child</a:t>
            </a:r>
            <a:r>
              <a:rPr lang="fi-FI" dirty="0" smtClean="0"/>
              <a:t> </a:t>
            </a:r>
            <a:r>
              <a:rPr lang="fi-FI" dirty="0" err="1" smtClean="0"/>
              <a:t>processes</a:t>
            </a:r>
            <a:endParaRPr lang="fi-FI" dirty="0" smtClean="0"/>
          </a:p>
          <a:p>
            <a:pPr lvl="1"/>
            <a:r>
              <a:rPr lang="fi-FI" dirty="0" err="1" smtClean="0"/>
              <a:t>Thread</a:t>
            </a:r>
            <a:r>
              <a:rPr lang="fi-FI" dirty="0" smtClean="0"/>
              <a:t> </a:t>
            </a:r>
            <a:r>
              <a:rPr lang="fi-FI" dirty="0" err="1" smtClean="0"/>
              <a:t>communicates</a:t>
            </a:r>
            <a:r>
              <a:rPr lang="fi-FI" dirty="0" smtClean="0"/>
              <a:t> with </a:t>
            </a:r>
            <a:r>
              <a:rPr lang="fi-FI" dirty="0" err="1" smtClean="0"/>
              <a:t>child</a:t>
            </a:r>
            <a:r>
              <a:rPr lang="fi-FI" dirty="0" smtClean="0"/>
              <a:t> </a:t>
            </a:r>
            <a:r>
              <a:rPr lang="fi-FI" dirty="0" err="1" smtClean="0"/>
              <a:t>processes</a:t>
            </a:r>
            <a:endParaRPr lang="fi-FI" dirty="0" smtClean="0"/>
          </a:p>
          <a:p>
            <a:r>
              <a:rPr lang="fi-FI" dirty="0" err="1" smtClean="0"/>
              <a:t>Combines</a:t>
            </a:r>
            <a:r>
              <a:rPr lang="fi-FI" dirty="0" smtClean="0"/>
              <a:t> </a:t>
            </a:r>
            <a:r>
              <a:rPr lang="fi-FI" dirty="0" err="1" smtClean="0"/>
              <a:t>child</a:t>
            </a:r>
            <a:r>
              <a:rPr lang="fi-FI" dirty="0" smtClean="0"/>
              <a:t> </a:t>
            </a:r>
            <a:r>
              <a:rPr lang="fi-FI" dirty="0" err="1" smtClean="0"/>
              <a:t>processes</a:t>
            </a:r>
            <a:r>
              <a:rPr lang="fi-FI" dirty="0" smtClean="0"/>
              <a:t> </a:t>
            </a:r>
            <a:r>
              <a:rPr lang="fi-FI" dirty="0" err="1" smtClean="0"/>
              <a:t>results</a:t>
            </a:r>
            <a:r>
              <a:rPr lang="fi-FI" dirty="0" smtClean="0"/>
              <a:t> as </a:t>
            </a:r>
            <a:r>
              <a:rPr lang="fi-FI" dirty="0" err="1" smtClean="0"/>
              <a:t>one</a:t>
            </a:r>
            <a:r>
              <a:rPr lang="fi-FI" dirty="0" smtClean="0"/>
              <a:t> xml</a:t>
            </a:r>
          </a:p>
          <a:p>
            <a:r>
              <a:rPr lang="fi-FI" dirty="0" err="1" smtClean="0"/>
              <a:t>Starts</a:t>
            </a:r>
            <a:r>
              <a:rPr lang="fi-FI" dirty="0" smtClean="0"/>
              <a:t> </a:t>
            </a:r>
            <a:r>
              <a:rPr lang="fi-FI" dirty="0" err="1" smtClean="0"/>
              <a:t>browser</a:t>
            </a:r>
            <a:endParaRPr lang="fi-FI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92.168.100.15/html/Screenshot%20from%202014-04-23%2015:18: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4929"/>
            <a:ext cx="6192688" cy="652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Loads</a:t>
            </a:r>
            <a:r>
              <a:rPr lang="fi-FI" dirty="0" smtClean="0"/>
              <a:t> </a:t>
            </a:r>
            <a:r>
              <a:rPr lang="fi-FI" dirty="0" err="1" smtClean="0"/>
              <a:t>reddit</a:t>
            </a:r>
            <a:r>
              <a:rPr lang="fi-FI" dirty="0" smtClean="0"/>
              <a:t> </a:t>
            </a:r>
            <a:r>
              <a:rPr lang="fi-FI" dirty="0" err="1" smtClean="0"/>
              <a:t>page</a:t>
            </a:r>
            <a:endParaRPr lang="fi-FI" dirty="0" smtClean="0"/>
          </a:p>
          <a:p>
            <a:pPr lvl="1"/>
            <a:r>
              <a:rPr lang="fi-FI" dirty="0" err="1" smtClean="0"/>
              <a:t>Get</a:t>
            </a:r>
            <a:r>
              <a:rPr lang="fi-FI" dirty="0" smtClean="0"/>
              <a:t> </a:t>
            </a:r>
            <a:r>
              <a:rPr lang="fi-FI" dirty="0" err="1" smtClean="0"/>
              <a:t>links</a:t>
            </a:r>
            <a:endParaRPr lang="fi-FI" dirty="0"/>
          </a:p>
          <a:p>
            <a:r>
              <a:rPr lang="fi-FI" dirty="0" err="1" smtClean="0"/>
              <a:t>Check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link</a:t>
            </a:r>
            <a:r>
              <a:rPr lang="fi-FI" dirty="0" smtClean="0"/>
              <a:t> is </a:t>
            </a:r>
            <a:r>
              <a:rPr lang="fi-FI" dirty="0" err="1" smtClean="0"/>
              <a:t>unique</a:t>
            </a:r>
            <a:endParaRPr lang="fi-FI" dirty="0" smtClean="0"/>
          </a:p>
          <a:p>
            <a:r>
              <a:rPr lang="fi-FI" dirty="0" err="1" smtClean="0"/>
              <a:t>Follow</a:t>
            </a:r>
            <a:r>
              <a:rPr lang="fi-FI" dirty="0" smtClean="0"/>
              <a:t> </a:t>
            </a:r>
            <a:r>
              <a:rPr lang="fi-FI" dirty="0" err="1" smtClean="0"/>
              <a:t>links</a:t>
            </a:r>
            <a:endParaRPr lang="fi-FI" dirty="0" smtClean="0"/>
          </a:p>
          <a:p>
            <a:pPr lvl="2"/>
            <a:r>
              <a:rPr lang="fi-FI" dirty="0" err="1" smtClean="0"/>
              <a:t>Get</a:t>
            </a:r>
            <a:r>
              <a:rPr lang="fi-FI" dirty="0" smtClean="0"/>
              <a:t> </a:t>
            </a:r>
            <a:r>
              <a:rPr lang="fi-FI" dirty="0" err="1" smtClean="0"/>
              <a:t>page</a:t>
            </a:r>
            <a:r>
              <a:rPr lang="fi-FI" dirty="0" smtClean="0"/>
              <a:t> data</a:t>
            </a:r>
          </a:p>
          <a:p>
            <a:r>
              <a:rPr lang="fi-FI" dirty="0" err="1" smtClean="0"/>
              <a:t>Save</a:t>
            </a:r>
            <a:r>
              <a:rPr lang="fi-FI" dirty="0" smtClean="0"/>
              <a:t> </a:t>
            </a:r>
            <a:r>
              <a:rPr lang="fi-FI" dirty="0" err="1" smtClean="0"/>
              <a:t>page</a:t>
            </a:r>
            <a:r>
              <a:rPr lang="fi-FI" dirty="0" smtClean="0"/>
              <a:t> data</a:t>
            </a:r>
          </a:p>
          <a:p>
            <a:r>
              <a:rPr lang="fi-FI" dirty="0" err="1" smtClean="0"/>
              <a:t>Calculate</a:t>
            </a:r>
            <a:r>
              <a:rPr lang="fi-FI" dirty="0" smtClean="0"/>
              <a:t> </a:t>
            </a:r>
            <a:r>
              <a:rPr lang="fi-FI" dirty="0" err="1" smtClean="0"/>
              <a:t>score</a:t>
            </a:r>
            <a:endParaRPr lang="fi-FI" dirty="0" smtClean="0"/>
          </a:p>
          <a:p>
            <a:r>
              <a:rPr lang="fi-FI" dirty="0" err="1" smtClean="0"/>
              <a:t>Create</a:t>
            </a:r>
            <a:r>
              <a:rPr lang="fi-FI" dirty="0" smtClean="0"/>
              <a:t> xml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containing</a:t>
            </a:r>
            <a:r>
              <a:rPr lang="fi-FI" dirty="0" smtClean="0"/>
              <a:t> </a:t>
            </a:r>
            <a:r>
              <a:rPr lang="fi-FI" dirty="0" err="1" smtClean="0"/>
              <a:t>results</a:t>
            </a:r>
            <a:endParaRPr lang="fi-FI" dirty="0" smtClean="0"/>
          </a:p>
          <a:p>
            <a:endParaRPr lang="fi-FI" dirty="0" smtClean="0"/>
          </a:p>
          <a:p>
            <a:endParaRPr lang="en-US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HTML </a:t>
            </a:r>
            <a:r>
              <a:rPr lang="fi-FI" dirty="0" err="1" smtClean="0"/>
              <a:t>Page</a:t>
            </a:r>
            <a:endParaRPr lang="fi-FI" dirty="0" smtClean="0"/>
          </a:p>
          <a:p>
            <a:r>
              <a:rPr lang="fi-FI" dirty="0" err="1" smtClean="0"/>
              <a:t>Javascript</a:t>
            </a:r>
            <a:r>
              <a:rPr lang="fi-FI" dirty="0" smtClean="0"/>
              <a:t> </a:t>
            </a:r>
            <a:r>
              <a:rPr lang="fi-FI" dirty="0" err="1" smtClean="0"/>
              <a:t>loads</a:t>
            </a:r>
            <a:r>
              <a:rPr lang="fi-FI" dirty="0" smtClean="0"/>
              <a:t> xml data</a:t>
            </a:r>
          </a:p>
          <a:p>
            <a:r>
              <a:rPr lang="fi-FI" dirty="0" err="1" smtClean="0"/>
              <a:t>Presents</a:t>
            </a:r>
            <a:r>
              <a:rPr lang="fi-FI" dirty="0" smtClean="0"/>
              <a:t> data </a:t>
            </a:r>
            <a:r>
              <a:rPr lang="fi-FI" dirty="0" err="1" smtClean="0"/>
              <a:t>dynamically</a:t>
            </a:r>
            <a:endParaRPr lang="fi-FI" dirty="0" smtClean="0"/>
          </a:p>
          <a:p>
            <a:r>
              <a:rPr lang="fi-FI" dirty="0" err="1" smtClean="0"/>
              <a:t>Inputs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send</a:t>
            </a:r>
            <a:r>
              <a:rPr lang="fi-FI" dirty="0" smtClean="0"/>
              <a:t> to </a:t>
            </a:r>
            <a:r>
              <a:rPr lang="fi-FI" dirty="0" err="1" smtClean="0"/>
              <a:t>server</a:t>
            </a:r>
            <a:endParaRPr lang="fi-FI" dirty="0" smtClean="0"/>
          </a:p>
          <a:p>
            <a:pPr lvl="1"/>
            <a:r>
              <a:rPr lang="fi-FI" dirty="0" smtClean="0"/>
              <a:t>Server </a:t>
            </a:r>
            <a:r>
              <a:rPr lang="fi-FI" dirty="0" err="1" smtClean="0"/>
              <a:t>calls</a:t>
            </a:r>
            <a:r>
              <a:rPr lang="fi-FI" dirty="0" smtClean="0"/>
              <a:t> for </a:t>
            </a:r>
            <a:r>
              <a:rPr lang="fi-FI" dirty="0" err="1" smtClean="0"/>
              <a:t>Updater</a:t>
            </a:r>
            <a:endParaRPr lang="fi-FI" dirty="0" smtClean="0"/>
          </a:p>
          <a:p>
            <a:r>
              <a:rPr lang="fi-FI" dirty="0" err="1" smtClean="0"/>
              <a:t>Repeat</a:t>
            </a:r>
            <a:endParaRPr lang="fi-FI" dirty="0" smtClean="0"/>
          </a:p>
          <a:p>
            <a:endParaRPr lang="en-US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la">
  <a:themeElements>
    <a:clrScheme name="Au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u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Au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</TotalTime>
  <Words>166</Words>
  <Application>Microsoft Office PowerPoint</Application>
  <PresentationFormat>Näytössä katseltava diaesitys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12</vt:i4>
      </vt:variant>
    </vt:vector>
  </HeadingPairs>
  <TitlesOfParts>
    <vt:vector size="13" baseType="lpstr">
      <vt:lpstr>Aula</vt:lpstr>
      <vt:lpstr>XML Technologies</vt:lpstr>
      <vt:lpstr>Summary</vt:lpstr>
      <vt:lpstr>Important Libraries</vt:lpstr>
      <vt:lpstr>Conf.xml</vt:lpstr>
      <vt:lpstr>Elements</vt:lpstr>
      <vt:lpstr>Parent</vt:lpstr>
      <vt:lpstr>PowerPoint-esitys</vt:lpstr>
      <vt:lpstr>Child</vt:lpstr>
      <vt:lpstr>UI</vt:lpstr>
      <vt:lpstr>PowerPoint-esitys</vt:lpstr>
      <vt:lpstr>Updater</vt:lpstr>
      <vt:lpstr>PowerPoint-esitys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Hannu</dc:creator>
  <cp:lastModifiedBy>Hannu</cp:lastModifiedBy>
  <cp:revision>5</cp:revision>
  <dcterms:created xsi:type="dcterms:W3CDTF">2014-04-23T11:49:18Z</dcterms:created>
  <dcterms:modified xsi:type="dcterms:W3CDTF">2014-04-23T12:28:05Z</dcterms:modified>
</cp:coreProperties>
</file>