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A6B2-96E9-4A02-96DD-F1F4AA35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67FB7-E6FB-482D-82AB-D084C520B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EA60-0EE1-48E3-B3A9-F3F8D868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3DCA-1648-47EF-9F36-CA7A471B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57C4-3686-4331-8C2F-488C59DA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4A5D-7E67-4D09-9CDC-A6344410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1565-95EB-4ECB-856A-7D6014725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57D2-4DB1-4894-8D98-C99A4D92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9611-88FF-4A04-98E2-876191AD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8B64-3769-4032-AB1A-9AEC1B5E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C6912-EB3C-4F41-8FFC-40D78525E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5946F-0370-4594-89F4-5E97CA54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152C-0A2C-4F5D-B06E-74F71CA4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EBD3-D840-4FA7-8392-4A765B37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C1D8C-8C31-4A28-AF7C-183C412C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318A-B1D1-4702-86B1-0F4C6A81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D9AE-E180-4AC6-BC9D-8F23B4DB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96A7-3A30-4A67-ABF3-AEA591FE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2B73D-3204-4D53-904C-0B3F6F01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C2BB-FB97-4543-B6B4-947CD333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B1C9-F3B1-4FB8-A5C6-5B61BFDD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99C88-4C14-47B1-BFF9-FBCCBA46A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412B-7172-4415-8FC5-802B7D9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A0B3-B9A2-4C34-8B13-76EF76A2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A51C-C3FC-4751-813B-0C82D687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4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7428-E947-43DB-8034-4831C906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9BCA-88CB-43AE-B56A-E36D1F6F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80E42-9C10-4CAA-AF55-61F31A401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9D34-B211-49D4-9BC5-0B0E4DD3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43E47-4B68-495E-89A3-43EB505A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E31AA-FEC7-47A3-BCFC-8E9DCB05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5F54-1FAD-4CA6-B9EB-05511EE9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C41C-BFF0-4CA1-B6AD-0FC6FFAD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337FD-D544-441D-9837-2085354FE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A3FDC-7F93-4504-AD8C-9F8D320D2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B6F2A-537E-43B0-827B-C73D2A118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DA89A-3C43-408A-912C-26720381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0C86B-F316-4257-802A-C07473CF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7C701-C87D-4B40-B88E-480F325F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9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2178-531F-4717-84F3-5E5F10F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D2B7D-957E-45C2-907B-C823EC81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DE366-4EB8-460F-BECC-A8997113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98F9A-F05D-493A-A809-CFC3B9AB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BF174-71A4-498A-9207-B6A533DA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2DE83-5157-4EE9-8C06-4058BF57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67462-34FC-46F7-91FF-776A0001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065D-0E76-41CE-9307-80B04982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62B0-89EB-43BF-B50C-725D8360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F6F53-37B1-4E19-A163-4AF5C477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A4AB4-7C07-4B65-9260-EC20043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EBD2C-346F-4B50-AB86-4871569A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B00EB-53B6-4843-A43C-89D5DA44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93E8-B3E7-4E42-AC60-54E330D8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E7933-9092-4B47-B29F-21DB4213D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E18E4-84F3-4982-A6A1-E28149AE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5077-D823-4ED7-9660-A4BADC64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30246-F42E-49F6-9E39-23B62536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BAC07-B624-4028-A009-7F039833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8BFC2-1F43-4821-8FFB-957536D3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8388-CB9B-4842-8969-81469D5C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AAB8-2061-4544-953F-4082295A9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FDFC-56F5-4E0A-81B0-47E125B09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0787-1CC3-4AEF-B95E-4A33BD4A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3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DF6B-F7E6-45B5-BA2B-1BE47CDB2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TIES4911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B2E07-1256-43D6-B4C5-B4C43685E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3 - Extra</a:t>
            </a:r>
          </a:p>
          <a:p>
            <a:r>
              <a:rPr lang="en-US" dirty="0"/>
              <a:t>Hannu Sirén</a:t>
            </a:r>
          </a:p>
        </p:txBody>
      </p:sp>
    </p:spTree>
    <p:extLst>
      <p:ext uri="{BB962C8B-B14F-4D97-AF65-F5344CB8AC3E}">
        <p14:creationId xmlns:p14="http://schemas.microsoft.com/office/powerpoint/2010/main" val="404454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 – Tiny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7D8B7-FE6F-4267-9D78-5ABB73FA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919287"/>
            <a:ext cx="9934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4483-AB41-4DDF-88D8-12224B55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python retrain.py --</a:t>
            </a:r>
            <a:r>
              <a:rPr lang="en-US" sz="1600" dirty="0" err="1"/>
              <a:t>bottleneck_dir</a:t>
            </a:r>
            <a:r>
              <a:rPr lang="en-US" sz="1600" dirty="0"/>
              <a:t>=bottlenecks --</a:t>
            </a:r>
            <a:r>
              <a:rPr lang="en-US" sz="1600" dirty="0" err="1"/>
              <a:t>how_many_training_steps</a:t>
            </a:r>
            <a:r>
              <a:rPr lang="en-US" sz="1600" dirty="0"/>
              <a:t> 500 --</a:t>
            </a:r>
            <a:r>
              <a:rPr lang="en-US" sz="1600" dirty="0" err="1"/>
              <a:t>model_dir</a:t>
            </a:r>
            <a:r>
              <a:rPr lang="en-US" sz="1600" dirty="0"/>
              <a:t>=</a:t>
            </a:r>
            <a:r>
              <a:rPr lang="en-US" sz="1600" dirty="0" err="1"/>
              <a:t>model_dir</a:t>
            </a:r>
            <a:r>
              <a:rPr lang="en-US" sz="1600" dirty="0"/>
              <a:t> --</a:t>
            </a:r>
            <a:r>
              <a:rPr lang="en-US" sz="1600" dirty="0" err="1"/>
              <a:t>output_graph</a:t>
            </a:r>
            <a:r>
              <a:rPr lang="en-US" sz="1600" dirty="0"/>
              <a:t>=</a:t>
            </a:r>
            <a:r>
              <a:rPr lang="en-US" sz="1600" dirty="0" err="1"/>
              <a:t>retrained_graph.pb</a:t>
            </a:r>
            <a:r>
              <a:rPr lang="en-US" sz="1600" dirty="0"/>
              <a:t> --output_labels=retrained_labels.txt --</a:t>
            </a:r>
            <a:r>
              <a:rPr lang="en-US" sz="1600" dirty="0" err="1"/>
              <a:t>summaries_dir</a:t>
            </a:r>
            <a:r>
              <a:rPr lang="en-US" sz="1600" dirty="0"/>
              <a:t>=</a:t>
            </a:r>
            <a:r>
              <a:rPr lang="en-US" sz="1600" dirty="0" err="1"/>
              <a:t>retrain_logs</a:t>
            </a:r>
            <a:r>
              <a:rPr lang="en-US" sz="1600" dirty="0"/>
              <a:t> --</a:t>
            </a:r>
            <a:r>
              <a:rPr lang="en-US" sz="1600" dirty="0" err="1"/>
              <a:t>image_dir</a:t>
            </a:r>
            <a:r>
              <a:rPr lang="en-US" sz="1600" dirty="0"/>
              <a:t>=images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…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2018-03-01 19:48:55.495076: Step 499: Train accuracy = 95.0%</a:t>
            </a:r>
          </a:p>
          <a:p>
            <a:pPr marL="0" indent="0">
              <a:buNone/>
            </a:pPr>
            <a:r>
              <a:rPr lang="en-US" sz="1600" dirty="0"/>
              <a:t>2018-03-01 19:48:55.495575: Step 499: Cross entropy = 0.114200</a:t>
            </a:r>
          </a:p>
          <a:p>
            <a:pPr marL="0" indent="0">
              <a:buNone/>
            </a:pPr>
            <a:r>
              <a:rPr lang="en-US" sz="1600" dirty="0"/>
              <a:t>2018-03-01 19:48:55.706657: Step 499: Validation accuracy = 95.0%</a:t>
            </a:r>
          </a:p>
          <a:p>
            <a:pPr marL="0" indent="0">
              <a:buNone/>
            </a:pPr>
            <a:r>
              <a:rPr lang="en-US" sz="1600" dirty="0"/>
              <a:t>Final test accuracy = 95.0%</a:t>
            </a:r>
          </a:p>
          <a:p>
            <a:pPr marL="0" indent="0">
              <a:buNone/>
            </a:pPr>
            <a:r>
              <a:rPr lang="en-US" sz="1600" dirty="0"/>
              <a:t>Converted 2 variables to </a:t>
            </a:r>
            <a:r>
              <a:rPr lang="en-US" sz="1600" dirty="0" err="1"/>
              <a:t>const</a:t>
            </a:r>
            <a:r>
              <a:rPr lang="en-US" sz="1600" dirty="0"/>
              <a:t> ops.</a:t>
            </a:r>
          </a:p>
        </p:txBody>
      </p:sp>
    </p:spTree>
    <p:extLst>
      <p:ext uri="{BB962C8B-B14F-4D97-AF65-F5344CB8AC3E}">
        <p14:creationId xmlns:p14="http://schemas.microsoft.com/office/powerpoint/2010/main" val="6426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4483-AB41-4DDF-88D8-12224B552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831"/>
            <a:ext cx="4150179" cy="3452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dog (score = 0.15187)</a:t>
            </a:r>
          </a:p>
          <a:p>
            <a:pPr marL="0" indent="0">
              <a:buNone/>
            </a:pPr>
            <a:r>
              <a:rPr lang="en-US" sz="1800" dirty="0"/>
              <a:t>fish (score = 0.11041)</a:t>
            </a:r>
          </a:p>
          <a:p>
            <a:pPr marL="0" indent="0">
              <a:buNone/>
            </a:pPr>
            <a:r>
              <a:rPr lang="en-US" sz="1800" dirty="0"/>
              <a:t>lobster (score = 0.09606)</a:t>
            </a:r>
          </a:p>
          <a:p>
            <a:pPr marL="0" indent="0">
              <a:buNone/>
            </a:pPr>
            <a:r>
              <a:rPr lang="en-US" sz="1800" dirty="0"/>
              <a:t>slug (score = 0.08639)</a:t>
            </a:r>
          </a:p>
          <a:p>
            <a:pPr marL="0" indent="0">
              <a:buNone/>
            </a:pPr>
            <a:r>
              <a:rPr lang="en-US" sz="1800" dirty="0"/>
              <a:t>spider (score = 0.08516)</a:t>
            </a:r>
          </a:p>
          <a:p>
            <a:pPr marL="0" indent="0">
              <a:buNone/>
            </a:pPr>
            <a:r>
              <a:rPr lang="en-US" sz="1800" dirty="0"/>
              <a:t>scorpion (score = 0.08373)</a:t>
            </a:r>
          </a:p>
          <a:p>
            <a:pPr marL="0" indent="0">
              <a:buNone/>
            </a:pPr>
            <a:r>
              <a:rPr lang="en-US" sz="1800" dirty="0"/>
              <a:t>alligator (score = 0.08130)</a:t>
            </a:r>
          </a:p>
          <a:p>
            <a:pPr marL="0" indent="0">
              <a:buNone/>
            </a:pPr>
            <a:r>
              <a:rPr lang="en-US" sz="1800" dirty="0"/>
              <a:t>goose (score = 0.08020)</a:t>
            </a:r>
          </a:p>
          <a:p>
            <a:pPr marL="0" indent="0">
              <a:buNone/>
            </a:pPr>
            <a:r>
              <a:rPr lang="en-US" sz="1800" dirty="0"/>
              <a:t>toad (score = 0.07992)</a:t>
            </a:r>
          </a:p>
          <a:p>
            <a:pPr marL="0" indent="0">
              <a:buNone/>
            </a:pPr>
            <a:r>
              <a:rPr lang="en-US" sz="1800" dirty="0"/>
              <a:t>snake (score = 0.07775)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CF11C9-280A-4C41-8AC8-8C84E0AE4999}"/>
              </a:ext>
            </a:extLst>
          </p:cNvPr>
          <p:cNvSpPr txBox="1">
            <a:spLocks/>
          </p:cNvSpPr>
          <p:nvPr/>
        </p:nvSpPr>
        <p:spPr>
          <a:xfrm>
            <a:off x="6096000" y="2724830"/>
            <a:ext cx="4150179" cy="3311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ameeba</a:t>
            </a:r>
            <a:r>
              <a:rPr lang="en-US" dirty="0"/>
              <a:t> (score = 0.07746)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hairy spider (score = 0.07472)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snail (score = 0.07166)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penguin (score = 0.07135)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frog (score = 0.06989)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koala (score = 0.06970)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trilobyte</a:t>
            </a:r>
            <a:r>
              <a:rPr lang="en-US" dirty="0"/>
              <a:t> (score = 0.06885)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millipede (score = 0.06785)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seagul</a:t>
            </a:r>
            <a:r>
              <a:rPr lang="en-US" dirty="0"/>
              <a:t> (score = 0.03694)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lizard (score = 0.03682)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CAC106-EE3E-4F09-8095-7A7DE6139A87}"/>
              </a:ext>
            </a:extLst>
          </p:cNvPr>
          <p:cNvSpPr txBox="1">
            <a:spLocks/>
          </p:cNvSpPr>
          <p:nvPr/>
        </p:nvSpPr>
        <p:spPr>
          <a:xfrm>
            <a:off x="713014" y="1432151"/>
            <a:ext cx="9737271" cy="10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python label_image.py "D:\Training </a:t>
            </a:r>
            <a:r>
              <a:rPr lang="en-US" sz="1200" dirty="0" err="1"/>
              <a:t>datas</a:t>
            </a:r>
            <a:r>
              <a:rPr lang="en-US" sz="1200" dirty="0"/>
              <a:t>\</a:t>
            </a:r>
            <a:r>
              <a:rPr lang="en-US" sz="1200" dirty="0" err="1"/>
              <a:t>Imagenet</a:t>
            </a:r>
            <a:r>
              <a:rPr lang="en-US" sz="1200" dirty="0"/>
              <a:t>\Tiny\tiny-imagenet-200\train\n02085620\images\n02085620_21.JPEG“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AC8FA-0F1E-49DA-9A50-5A0E685C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071" y="1067820"/>
            <a:ext cx="10668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8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4483-AB41-4DDF-88D8-12224B55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"result": [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"class": "slug",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"score": "0.17148"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"class": "snail",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"score": "0.14746"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"class": "alligator",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"score": "0.13962"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"class": "scorpion",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"score": "0.13926"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"class": "</a:t>
            </a:r>
            <a:r>
              <a:rPr lang="en-US" dirty="0" err="1"/>
              <a:t>trilobyte</a:t>
            </a:r>
            <a:r>
              <a:rPr lang="en-US" dirty="0"/>
              <a:t>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"score": "0.13288"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"class": "spider",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"score": "0.12876"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…</a:t>
            </a:r>
          </a:p>
        </p:txBody>
      </p:sp>
      <p:pic>
        <p:nvPicPr>
          <p:cNvPr id="1026" name="Picture 2" descr="https://upload.wikimedia.org/wikipedia/commons/e/e7/Leptotyphlops_carlae.jpg">
            <a:extLst>
              <a:ext uri="{FF2B5EF4-FFF2-40B4-BE49-F238E27FC236}">
                <a16:creationId xmlns:a16="http://schemas.microsoft.com/office/drawing/2014/main" id="{769769BA-F496-4EDD-96BB-78AA73BEF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21" y="1825625"/>
            <a:ext cx="3810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6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360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TIES4911</vt:lpstr>
      <vt:lpstr>ImageNet – Tiny data set</vt:lpstr>
      <vt:lpstr>Training</vt:lpstr>
      <vt:lpstr>Test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</dc:title>
  <dc:creator>Hannu</dc:creator>
  <cp:lastModifiedBy>Hannu</cp:lastModifiedBy>
  <cp:revision>9</cp:revision>
  <dcterms:created xsi:type="dcterms:W3CDTF">2018-02-13T09:02:34Z</dcterms:created>
  <dcterms:modified xsi:type="dcterms:W3CDTF">2018-03-02T06:54:53Z</dcterms:modified>
</cp:coreProperties>
</file>