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A6B2-96E9-4A02-96DD-F1F4AA35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67FB7-E6FB-482D-82AB-D084C520B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EA60-0EE1-48E3-B3A9-F3F8D868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3DCA-1648-47EF-9F36-CA7A471B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57C4-3686-4331-8C2F-488C59DA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4A5D-7E67-4D09-9CDC-A6344410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1565-95EB-4ECB-856A-7D6014725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57D2-4DB1-4894-8D98-C99A4D92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9611-88FF-4A04-98E2-876191AD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8B64-3769-4032-AB1A-9AEC1B5E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C6912-EB3C-4F41-8FFC-40D78525E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5946F-0370-4594-89F4-5E97CA54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152C-0A2C-4F5D-B06E-74F71CA4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EBD3-D840-4FA7-8392-4A765B37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C1D8C-8C31-4A28-AF7C-183C412C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318A-B1D1-4702-86B1-0F4C6A81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D9AE-E180-4AC6-BC9D-8F23B4DB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96A7-3A30-4A67-ABF3-AEA591FE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2B73D-3204-4D53-904C-0B3F6F01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C2BB-FB97-4543-B6B4-947CD333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B1C9-F3B1-4FB8-A5C6-5B61BFDD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9C88-4C14-47B1-BFF9-FBCCBA46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412B-7172-4415-8FC5-802B7D9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A0B3-B9A2-4C34-8B13-76EF76A2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A51C-C3FC-4751-813B-0C82D687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4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7428-E947-43DB-8034-4831C906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9BCA-88CB-43AE-B56A-E36D1F6F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80E42-9C10-4CAA-AF55-61F31A401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9D34-B211-49D4-9BC5-0B0E4DD3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43E47-4B68-495E-89A3-43EB505A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E31AA-FEC7-47A3-BCFC-8E9DCB05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5F54-1FAD-4CA6-B9EB-05511EE9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C41C-BFF0-4CA1-B6AD-0FC6FFAD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337FD-D544-441D-9837-2085354FE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A3FDC-7F93-4504-AD8C-9F8D320D2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B6F2A-537E-43B0-827B-C73D2A118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DA89A-3C43-408A-912C-26720381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0C86B-F316-4257-802A-C07473CF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7C701-C87D-4B40-B88E-480F325F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9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2178-531F-4717-84F3-5E5F10F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D2B7D-957E-45C2-907B-C823EC81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DE366-4EB8-460F-BECC-A8997113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98F9A-F05D-493A-A809-CFC3B9AB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BF174-71A4-498A-9207-B6A533DA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2DE83-5157-4EE9-8C06-4058BF57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67462-34FC-46F7-91FF-776A0001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065D-0E76-41CE-9307-80B04982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62B0-89EB-43BF-B50C-725D8360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F6F53-37B1-4E19-A163-4AF5C477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A4AB4-7C07-4B65-9260-EC20043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EBD2C-346F-4B50-AB86-4871569A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B00EB-53B6-4843-A43C-89D5DA44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93E8-B3E7-4E42-AC60-54E330D8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E7933-9092-4B47-B29F-21DB4213D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E18E4-84F3-4982-A6A1-E28149AE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5077-D823-4ED7-9660-A4BADC64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30246-F42E-49F6-9E39-23B62536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BAC07-B624-4028-A009-7F039833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8BFC2-1F43-4821-8FFB-957536D3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8388-CB9B-4842-8969-81469D5C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AAB8-2061-4544-953F-4082295A9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FDFC-56F5-4E0A-81B0-47E125B09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0787-1CC3-4AEF-B95E-4A33BD4A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tensorflow.org/data/quickdraw_tutorial_dataset_v1.tar.gz" TargetMode="External"/><Relationship Id="rId2" Type="http://schemas.openxmlformats.org/officeDocument/2006/relationships/hyperlink" Target="https://github.com/tensorflow/models/blob/master/tutorials/rnn/quickdraw/train_model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DF6B-F7E6-45B5-BA2B-1BE47CDB2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TIES4911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B2E07-1256-43D6-B4C5-B4C43685E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5 - Extra</a:t>
            </a:r>
          </a:p>
          <a:p>
            <a:r>
              <a:rPr lang="en-US" dirty="0"/>
              <a:t>Hannu Sirén</a:t>
            </a:r>
          </a:p>
        </p:txBody>
      </p:sp>
    </p:spTree>
    <p:extLst>
      <p:ext uri="{BB962C8B-B14F-4D97-AF65-F5344CB8AC3E}">
        <p14:creationId xmlns:p14="http://schemas.microsoft.com/office/powerpoint/2010/main" val="404454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Recurrent Neural networks for drawing classifications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A10D63-CE8A-47A3-89BC-641B0A9DF644}"/>
              </a:ext>
            </a:extLst>
          </p:cNvPr>
          <p:cNvSpPr/>
          <p:nvPr/>
        </p:nvSpPr>
        <p:spPr>
          <a:xfrm>
            <a:off x="838200" y="1931244"/>
            <a:ext cx="573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https://www.tensorflow.org/tutorials/recurrent_quickdraw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6D660-7AED-456E-9D85-399E3DE3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76" y="3273879"/>
            <a:ext cx="8486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4483-AB41-4DDF-88D8-12224B55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Download python file: </a:t>
            </a:r>
            <a:r>
              <a:rPr lang="en-US" sz="1600" dirty="0">
                <a:hlinkClick r:id="rId2"/>
              </a:rPr>
              <a:t>https://github.com/tensorflow/models/blob/master/tutorials/rnn/quickdraw/train_model.py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Download data set: </a:t>
            </a:r>
            <a:r>
              <a:rPr lang="en-US" sz="1600" dirty="0">
                <a:hlinkClick r:id="rId3"/>
              </a:rPr>
              <a:t>http://download.tensorflow.org/data/quickdraw_tutorial_dataset_v1.tar.gz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Unpack dataset. I unpacked mine into: D:\Training </a:t>
            </a:r>
            <a:r>
              <a:rPr lang="en-US" sz="1600" dirty="0" err="1"/>
              <a:t>datas</a:t>
            </a:r>
            <a:r>
              <a:rPr lang="en-US" sz="1600" dirty="0"/>
              <a:t>\Quick Draw\records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26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4483-AB41-4DDF-88D8-12224B552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5" y="1690687"/>
            <a:ext cx="10755085" cy="4571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python </a:t>
            </a:r>
          </a:p>
          <a:p>
            <a:pPr marL="0" indent="0">
              <a:buNone/>
            </a:pPr>
            <a:r>
              <a:rPr lang="en-US" sz="1800" dirty="0"/>
              <a:t>train_model.py </a:t>
            </a:r>
          </a:p>
          <a:p>
            <a:pPr marL="0" indent="0">
              <a:buNone/>
            </a:pPr>
            <a:r>
              <a:rPr lang="en-US" sz="1800" dirty="0"/>
              <a:t>"--</a:t>
            </a:r>
            <a:r>
              <a:rPr lang="en-US" sz="1800" dirty="0" err="1"/>
              <a:t>training_data</a:t>
            </a:r>
            <a:r>
              <a:rPr lang="en-US" sz="1800" dirty="0"/>
              <a:t>=D:/Training </a:t>
            </a:r>
            <a:r>
              <a:rPr lang="en-US" sz="1800" dirty="0" err="1"/>
              <a:t>datas</a:t>
            </a:r>
            <a:r>
              <a:rPr lang="en-US" sz="1800" dirty="0"/>
              <a:t>/Quick Draw/records/</a:t>
            </a:r>
            <a:r>
              <a:rPr lang="en-US" sz="1800" dirty="0" err="1"/>
              <a:t>training.tfrecord</a:t>
            </a:r>
            <a:r>
              <a:rPr lang="en-US" sz="1800" dirty="0"/>
              <a:t>-?????-of-?????" </a:t>
            </a:r>
          </a:p>
          <a:p>
            <a:pPr marL="0" indent="0">
              <a:buNone/>
            </a:pPr>
            <a:r>
              <a:rPr lang="en-US" sz="1800" dirty="0"/>
              <a:t>"--</a:t>
            </a:r>
            <a:r>
              <a:rPr lang="en-US" sz="1800" dirty="0" err="1"/>
              <a:t>eval_data</a:t>
            </a:r>
            <a:r>
              <a:rPr lang="en-US" sz="1800" dirty="0"/>
              <a:t>=D:/Training </a:t>
            </a:r>
            <a:r>
              <a:rPr lang="en-US" sz="1800" dirty="0" err="1"/>
              <a:t>datas</a:t>
            </a:r>
            <a:r>
              <a:rPr lang="en-US" sz="1800" dirty="0"/>
              <a:t>/Quick Draw/records/</a:t>
            </a:r>
            <a:r>
              <a:rPr lang="en-US" sz="1800" dirty="0" err="1"/>
              <a:t>eval.tfrecord</a:t>
            </a:r>
            <a:r>
              <a:rPr lang="en-US" sz="1800" dirty="0"/>
              <a:t>-?????-of-?????" </a:t>
            </a:r>
          </a:p>
          <a:p>
            <a:pPr marL="0" indent="0">
              <a:buNone/>
            </a:pPr>
            <a:r>
              <a:rPr lang="en-US" sz="1800" dirty="0"/>
              <a:t>"--</a:t>
            </a:r>
            <a:r>
              <a:rPr lang="en-US" sz="1800" dirty="0" err="1"/>
              <a:t>classes_file</a:t>
            </a:r>
            <a:r>
              <a:rPr lang="en-US" sz="1800" dirty="0"/>
              <a:t>=D:/Training </a:t>
            </a:r>
            <a:r>
              <a:rPr lang="en-US" sz="1800" dirty="0" err="1"/>
              <a:t>datas</a:t>
            </a:r>
            <a:r>
              <a:rPr lang="en-US" sz="1800" dirty="0"/>
              <a:t>/Quick Draw/records/</a:t>
            </a:r>
            <a:r>
              <a:rPr lang="en-US" sz="1800" dirty="0" err="1"/>
              <a:t>training.tfrecord.classes</a:t>
            </a:r>
            <a:r>
              <a:rPr lang="en-US" sz="1800" dirty="0"/>
              <a:t>" </a:t>
            </a:r>
          </a:p>
          <a:p>
            <a:pPr marL="0" indent="0">
              <a:buNone/>
            </a:pPr>
            <a:r>
              <a:rPr lang="en-US" sz="1800" dirty="0"/>
              <a:t>"--</a:t>
            </a:r>
            <a:r>
              <a:rPr lang="en-US" sz="1800" dirty="0" err="1"/>
              <a:t>model_dir</a:t>
            </a:r>
            <a:r>
              <a:rPr lang="en-US" sz="1800" dirty="0"/>
              <a:t>=D:/tmp/quickdraw_model/“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(“—</a:t>
            </a:r>
            <a:r>
              <a:rPr lang="en-US" sz="1800" dirty="0" err="1"/>
              <a:t>model_dir</a:t>
            </a:r>
            <a:r>
              <a:rPr lang="en-US" sz="1800" dirty="0"/>
              <a:t>” argument not mentioned in tutorial, but it is necessary)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Let it run for 12 hours. Still going. Stopped it.</a:t>
            </a:r>
          </a:p>
        </p:txBody>
      </p:sp>
    </p:spTree>
    <p:extLst>
      <p:ext uri="{BB962C8B-B14F-4D97-AF65-F5344CB8AC3E}">
        <p14:creationId xmlns:p14="http://schemas.microsoft.com/office/powerpoint/2010/main" val="63318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to make it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4483-AB41-4DDF-88D8-12224B55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Add parameter “--steps=1000” to command.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Doesn’t work. Still uses 1 million steps.</a:t>
            </a:r>
          </a:p>
          <a:p>
            <a:pPr>
              <a:spcBef>
                <a:spcPts val="400"/>
              </a:spcBef>
            </a:pPr>
            <a:r>
              <a:rPr lang="en-US" dirty="0"/>
              <a:t>Play around in the code trying to figure out how to reduce steps.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Modify </a:t>
            </a:r>
            <a:r>
              <a:rPr lang="en-US" dirty="0" err="1"/>
              <a:t>parser.add_argument</a:t>
            </a:r>
            <a:r>
              <a:rPr lang="en-US" dirty="0"/>
              <a:t>(“—steps”… change default to 1000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Doesn’t work</a:t>
            </a:r>
          </a:p>
          <a:p>
            <a:pPr>
              <a:spcBef>
                <a:spcPts val="400"/>
              </a:spcBef>
            </a:pPr>
            <a:r>
              <a:rPr lang="en-US" dirty="0"/>
              <a:t>Fail. Give up.</a:t>
            </a:r>
          </a:p>
        </p:txBody>
      </p:sp>
    </p:spTree>
    <p:extLst>
      <p:ext uri="{BB962C8B-B14F-4D97-AF65-F5344CB8AC3E}">
        <p14:creationId xmlns:p14="http://schemas.microsoft.com/office/powerpoint/2010/main" val="44216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TIES4911</vt:lpstr>
      <vt:lpstr>Recurrent Neural networks for drawing classifications</vt:lpstr>
      <vt:lpstr>Setup</vt:lpstr>
      <vt:lpstr>Run</vt:lpstr>
      <vt:lpstr>Attempt to make it faster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</dc:title>
  <dc:creator>Hannu</dc:creator>
  <cp:lastModifiedBy>Hannu</cp:lastModifiedBy>
  <cp:revision>13</cp:revision>
  <dcterms:created xsi:type="dcterms:W3CDTF">2018-02-13T09:02:34Z</dcterms:created>
  <dcterms:modified xsi:type="dcterms:W3CDTF">2018-03-02T07:08:25Z</dcterms:modified>
</cp:coreProperties>
</file>