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D134A1-BB2B-4637-ABB2-F1371C127125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A9A2-4C34-43D0-86BE-192FC2C5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B635-2815-4B9B-BFBE-BAFF88CC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3FD2-DB50-46DC-B904-37290FA8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70B0-D163-4ECF-863B-7153BE1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3D59-5FC2-4443-BFBA-F10411D9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951-6039-4A83-96D1-5ED71ABB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A829-CCE3-4EB9-A44A-FDCEE7DCF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7D5C-8064-44E3-A4CB-D7ED785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F95A-A332-46B0-9993-F6797BA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6FA7-C488-4D52-9A50-4A5B3EA2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9F706-19DC-4C6A-AA5D-B565E28F3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7797-A0DF-4B3C-8863-CD18C56E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83D6-1708-44A6-AD2F-D570CE3A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C389-49D8-42AC-80F4-FDDC3A09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CFEA-0926-4F28-9666-3A8FA9B6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B78F-845B-4A2D-9470-88B0ACEA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91A4-60F4-4613-B7DB-DDB8102A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FB72-06B2-46F6-A9DD-5B0A3799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2127F-EB80-4F6B-82CF-8DACDB2B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E99E-0FE5-4DC8-B6D3-3F167C7E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10F3-C3AA-47C2-8765-6860800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1D60-F609-4DC7-A1F9-07A477AA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D0F3-FA8C-4F6C-9C33-B5087C1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785B3-CDE1-4F8A-9F1F-B66932A5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10B7-D230-4E1B-B06E-686B9DDD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EF44-DD71-4787-A743-C47069F1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218C-25A9-45E0-938A-C8B9B0A82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570B4-3DEE-4465-ADFA-64F77953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1C9E3-B0AB-4AB1-8F23-C43ACCC1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A462F-7756-40C8-BE38-40FE20B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D76E5-97CD-424D-BA85-5F72ABF8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C7B3-38FE-4879-A7B7-5D14D1F5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3CAD-BD2A-4964-B965-920A2938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5397-46DF-4170-AB27-F59474FB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DED9C-EB58-47E9-B493-33B05A6AF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C7167-5F80-4035-BBDD-30AADE75D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EB4C8-9959-4843-A3A3-068FF886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0AF88-2EA9-463B-8CDB-AA80CDE7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00CB2-72B4-4AA6-8AC4-2B45405C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DA35-C5B7-4F8C-909E-55BE61B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277B2-FB35-4273-BF6B-6EA4D90B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E0BFA-FFA1-456D-8E52-9938B58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8DA61-1A79-430C-8D35-4834103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1B025-F191-4E26-BBDA-C5C08F0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4B3D5-06F0-4BC4-B222-B78DCD7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B257F-52A8-450D-A63D-AF103AC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718F-0E71-47D4-98E5-33F1210B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7ED8-C8A6-4415-B849-ED8FE832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E48D-5D6B-45D7-B6A9-01B6D5DE8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C1147-D14B-4425-80E9-8F785B0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F278-3053-45E3-A21C-EFB3F1A8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8688-CDC7-4DFF-B23A-846656D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2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EBE-E859-4140-8166-ADAA73CB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193B-ED6F-4ACD-B597-833E39BB3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2EB2B-8F8A-48EC-B714-15147C9BF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93ACC-E88C-498B-99BD-B36FF876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D51B-3269-44A7-8F9F-7572922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E143C-3F03-4F52-A5BA-CC35945C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F8635-0653-4C0E-B83C-986880BE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752C-2BF2-40C9-8BD2-D05E9C113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FA86-D4D0-41C9-981C-20A70B57D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D811-0C3C-4866-B38A-B2358389B5C2}" type="datetimeFigureOut">
              <a:rPr lang="en-US" smtClean="0"/>
              <a:t>02-Feb-18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91FA-6BDB-4602-B324-8BE1BACA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0AEE-FF2A-4CDD-A77B-817C4C95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17B4-F5DE-44C4-ABB7-CD511245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0EBE-45F7-47EC-BD44-F6CE135A3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TIES4911</a:t>
            </a:r>
            <a:br>
              <a:rPr lang="en-US" dirty="0"/>
            </a:br>
            <a:r>
              <a:rPr lang="en-US" dirty="0"/>
              <a:t>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0D095-5ACE-4E70-9149-29F47A52A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Hannu Sirén</a:t>
            </a:r>
          </a:p>
        </p:txBody>
      </p:sp>
    </p:spTree>
    <p:extLst>
      <p:ext uri="{BB962C8B-B14F-4D97-AF65-F5344CB8AC3E}">
        <p14:creationId xmlns:p14="http://schemas.microsoft.com/office/powerpoint/2010/main" val="185457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e/e7/Leptotyphlops_carlae.jpg">
            <a:extLst>
              <a:ext uri="{FF2B5EF4-FFF2-40B4-BE49-F238E27FC236}">
                <a16:creationId xmlns:a16="http://schemas.microsoft.com/office/drawing/2014/main" id="{32289226-5957-45EF-B743-8531D773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32265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F0ADE4-606A-4653-A70E-55A67E51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https://upload.wikimedia.org/wikipedia/commons/e/e7/Leptotyphlops_carlae.jpg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7477-AE15-4DB4-A93D-AF3DC20F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787D-93C9-4FA1-981D-8D92BE76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Image-net.org</a:t>
            </a:r>
          </a:p>
          <a:p>
            <a:pPr lvl="1"/>
            <a:r>
              <a:rPr lang="en-US" dirty="0"/>
              <a:t>Part of Tiny data set</a:t>
            </a:r>
          </a:p>
          <a:p>
            <a:pPr lvl="2"/>
            <a:r>
              <a:rPr lang="en-US" dirty="0"/>
              <a:t>20 labels</a:t>
            </a:r>
          </a:p>
          <a:p>
            <a:pPr lvl="3"/>
            <a:r>
              <a:rPr lang="en-US" dirty="0"/>
              <a:t>500 pictures each</a:t>
            </a:r>
          </a:p>
          <a:p>
            <a:pPr lvl="3"/>
            <a:r>
              <a:rPr lang="en-US" dirty="0"/>
              <a:t>64x64 dimension</a:t>
            </a:r>
          </a:p>
          <a:p>
            <a:pPr lvl="3"/>
            <a:endParaRPr lang="en-US" dirty="0"/>
          </a:p>
          <a:p>
            <a:r>
              <a:rPr lang="en-US" sz="1900" dirty="0"/>
              <a:t>Step 3999: Train accuracy = 90.0%</a:t>
            </a:r>
          </a:p>
          <a:p>
            <a:r>
              <a:rPr lang="en-US" sz="1900" dirty="0"/>
              <a:t>Step 3999: Cross entropy = 0.437803</a:t>
            </a:r>
          </a:p>
          <a:p>
            <a:r>
              <a:rPr lang="en-US" sz="1900" dirty="0"/>
              <a:t>Step 3999: Validation accuracy = 77.0% (N=100)</a:t>
            </a:r>
          </a:p>
          <a:p>
            <a:r>
              <a:rPr lang="en-US" sz="1900" dirty="0" err="1"/>
              <a:t>INFO:tensorflow:Final</a:t>
            </a:r>
            <a:r>
              <a:rPr lang="en-US" sz="1900" dirty="0"/>
              <a:t> test accuracy = 80.2% (N=2054)</a:t>
            </a:r>
          </a:p>
        </p:txBody>
      </p:sp>
    </p:spTree>
    <p:extLst>
      <p:ext uri="{BB962C8B-B14F-4D97-AF65-F5344CB8AC3E}">
        <p14:creationId xmlns:p14="http://schemas.microsoft.com/office/powerpoint/2010/main" val="24248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156D-4D0D-4337-BA19-3F5ECA62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79"/>
            <a:ext cx="10714264" cy="58748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"result": [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"n01784675 - centipede",</a:t>
            </a:r>
          </a:p>
          <a:p>
            <a:pPr marL="914400" lvl="2" indent="0">
              <a:buNone/>
            </a:pPr>
            <a:r>
              <a:rPr lang="en-US" dirty="0"/>
              <a:t>"score": "0.59463"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"n01945685 - slug",</a:t>
            </a:r>
          </a:p>
          <a:p>
            <a:pPr marL="914400" lvl="2" indent="0">
              <a:buNone/>
            </a:pPr>
            <a:r>
              <a:rPr lang="en-US" dirty="0"/>
              <a:t>"score": "0.15623"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"n01944390 - snail",</a:t>
            </a:r>
          </a:p>
          <a:p>
            <a:pPr marL="914400" lvl="2" indent="0">
              <a:buNone/>
            </a:pPr>
            <a:r>
              <a:rPr lang="en-US" dirty="0"/>
              <a:t>"score": "0.05583"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"n01950731 - octopus?",</a:t>
            </a:r>
          </a:p>
          <a:p>
            <a:pPr marL="914400" lvl="2" indent="0">
              <a:buNone/>
            </a:pPr>
            <a:r>
              <a:rPr lang="en-US" dirty="0"/>
              <a:t>"score": "0.02974"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"n01917289 - (coral plant ?)",</a:t>
            </a:r>
          </a:p>
          <a:p>
            <a:pPr marL="914400" lvl="2" indent="0">
              <a:buNone/>
            </a:pPr>
            <a:r>
              <a:rPr lang="en-US" dirty="0"/>
              <a:t>"score": "0.02593"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"class": "n01768244 - trilobite",</a:t>
            </a:r>
          </a:p>
          <a:p>
            <a:pPr marL="914400" lvl="2" indent="0">
              <a:buNone/>
            </a:pPr>
            <a:r>
              <a:rPr lang="en-US" dirty="0"/>
              <a:t>"score": "0.02195"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1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TIES4911 Task 3</vt:lpstr>
      <vt:lpstr>https://upload.wikimedia.org/wikipedia/commons/e/e7/Leptotyphlops_carlae.jpg </vt:lpstr>
      <vt:lpstr>Training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Task 3</dc:title>
  <dc:creator>Hannu</dc:creator>
  <cp:lastModifiedBy>Hannu</cp:lastModifiedBy>
  <cp:revision>1</cp:revision>
  <dcterms:created xsi:type="dcterms:W3CDTF">2018-02-02T07:31:03Z</dcterms:created>
  <dcterms:modified xsi:type="dcterms:W3CDTF">2018-02-02T07:37:51Z</dcterms:modified>
</cp:coreProperties>
</file>