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6109-ACAF-4879-8DF5-079E84270636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7517-3980-4E94-AC19-63B6F506C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90601"/>
            <a:ext cx="7543800" cy="3886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Details re SOCO shape file: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Projection: Equidistant Conic</a:t>
            </a:r>
            <a:br>
              <a:rPr lang="en-US" sz="3100" dirty="0" smtClean="0"/>
            </a:br>
            <a:r>
              <a:rPr lang="en-US" sz="3100" dirty="0" smtClean="0"/>
              <a:t>Geographic Coordinate System: North American 1983</a:t>
            </a:r>
            <a:br>
              <a:rPr lang="en-US" sz="3100" dirty="0" smtClean="0"/>
            </a:br>
            <a:r>
              <a:rPr lang="en-US" sz="3100" dirty="0" smtClean="0"/>
              <a:t>Linear unit: meters</a:t>
            </a:r>
            <a:br>
              <a:rPr lang="en-US" sz="3100" dirty="0" smtClean="0"/>
            </a:br>
            <a:r>
              <a:rPr lang="en-US" sz="3100" dirty="0" smtClean="0"/>
              <a:t>Origin: 40 deg N, -96 deg W</a:t>
            </a:r>
            <a:br>
              <a:rPr lang="en-US" sz="3100" dirty="0" smtClean="0"/>
            </a:br>
            <a:endParaRPr lang="en-U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0000"/>
          <a:stretch>
            <a:fillRect/>
          </a:stretch>
        </p:blipFill>
        <p:spPr bwMode="auto">
          <a:xfrm>
            <a:off x="138550" y="83130"/>
            <a:ext cx="8839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04" t="34296" r="70286" b="13669"/>
          <a:stretch>
            <a:fillRect/>
          </a:stretch>
        </p:blipFill>
        <p:spPr bwMode="auto">
          <a:xfrm>
            <a:off x="304801" y="812799"/>
            <a:ext cx="7952508" cy="583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814" t="38889" r="71122" b="13889"/>
          <a:stretch>
            <a:fillRect/>
          </a:stretch>
        </p:blipFill>
        <p:spPr bwMode="auto">
          <a:xfrm>
            <a:off x="419686" y="528430"/>
            <a:ext cx="8419514" cy="594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Details re SOCO shape file: Projection: Equidistant Conic Geographic Coordinate System: North American 1983 Linear unit: meters Origin: 40 deg N, -96 deg W </vt:lpstr>
      <vt:lpstr>Slide 2</vt:lpstr>
      <vt:lpstr>Slide 3</vt:lpstr>
      <vt:lpstr>Slide 4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Details re SOCO shape file: Projection: Equidistant Conic Geographic Coordinate System: North American 1983 Linear unit: meters Origin: 40 deg N, -96 deg W </dc:title>
  <dc:creator>voss</dc:creator>
  <cp:lastModifiedBy>voss</cp:lastModifiedBy>
  <cp:revision>4</cp:revision>
  <dcterms:created xsi:type="dcterms:W3CDTF">2011-03-28T15:29:28Z</dcterms:created>
  <dcterms:modified xsi:type="dcterms:W3CDTF">2011-04-29T20:23:03Z</dcterms:modified>
</cp:coreProperties>
</file>