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6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0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5681-BFD3-44EF-8E49-3BB3811402C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FA3-BF98-486D-9EE2-1A02C52EF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1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068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오라클</a:t>
            </a:r>
            <a:r>
              <a:rPr lang="ko-KR" altLang="en-US" sz="1200" dirty="0" smtClean="0"/>
              <a:t> 서버 </a:t>
            </a:r>
            <a:r>
              <a:rPr lang="ko-KR" altLang="en-US" sz="1200" dirty="0" err="1" smtClean="0"/>
              <a:t>세팅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4"/>
            <a:ext cx="5257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계정 생성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Cmd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화면에서 </a:t>
            </a:r>
            <a:r>
              <a:rPr lang="en-US" altLang="ko-KR" sz="1200" dirty="0" err="1" smtClean="0"/>
              <a:t>sqlplus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입력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System </a:t>
            </a:r>
            <a:r>
              <a:rPr lang="ko-KR" altLang="en-US" sz="1200" dirty="0" smtClean="0"/>
              <a:t>계정으로 데이터베이스 접속 </a:t>
            </a:r>
            <a:r>
              <a:rPr lang="en-US" altLang="ko-KR" sz="1200" dirty="0" smtClean="0"/>
              <a:t>(ID : system, PW : </a:t>
            </a:r>
            <a:r>
              <a:rPr lang="en-US" altLang="ko-KR" sz="1200" dirty="0" err="1" smtClean="0"/>
              <a:t>hoseo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입력 화면에 </a:t>
            </a:r>
            <a:r>
              <a:rPr lang="en-US" altLang="ko-KR" sz="1200" dirty="0" smtClean="0"/>
              <a:t>create user team identified by "one"; </a:t>
            </a:r>
            <a:r>
              <a:rPr lang="ko-KR" altLang="en-US" sz="1200" dirty="0" smtClean="0"/>
              <a:t>신규 계정을 생성함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grant connect, resource to team; </a:t>
            </a:r>
            <a:r>
              <a:rPr lang="ko-KR" altLang="en-US" sz="1200" dirty="0" smtClean="0"/>
              <a:t>입력하여 계정을 활성화 함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564904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smtClean="0"/>
              <a:t>데이터 베이스 접속</a:t>
            </a:r>
            <a:endParaRPr lang="en-US" altLang="ko-KR" sz="1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3528" y="11663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2020.8.10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4896544" cy="318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46" y="2575236"/>
            <a:ext cx="2520280" cy="401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82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2020-08-10T01:23:19Z</dcterms:created>
  <dcterms:modified xsi:type="dcterms:W3CDTF">2020-08-11T03:07:07Z</dcterms:modified>
</cp:coreProperties>
</file>