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0FA19-D546-4569-BA43-D86BBE237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CMP III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E76C7A-4CE8-49AB-9836-09BDD5631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Maak een portfolio in </a:t>
            </a:r>
            <a:r>
              <a:rPr lang="nl-BE" dirty="0" err="1"/>
              <a:t>drupal</a:t>
            </a:r>
            <a:r>
              <a:rPr lang="nl-BE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62650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F6A96-7F24-4E51-AB7B-1A583CA5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8B535D-87C7-4409-A187-B9E68D7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Bootstrap </a:t>
            </a:r>
            <a:r>
              <a:rPr lang="nl-BE" dirty="0" err="1"/>
              <a:t>subtheme</a:t>
            </a:r>
            <a:endParaRPr lang="nl-BE" dirty="0"/>
          </a:p>
          <a:p>
            <a:r>
              <a:rPr lang="nl-BE" dirty="0"/>
              <a:t>Modules</a:t>
            </a:r>
          </a:p>
          <a:p>
            <a:r>
              <a:rPr lang="nl-BE" dirty="0"/>
              <a:t>problemen</a:t>
            </a:r>
          </a:p>
        </p:txBody>
      </p:sp>
    </p:spTree>
    <p:extLst>
      <p:ext uri="{BB962C8B-B14F-4D97-AF65-F5344CB8AC3E}">
        <p14:creationId xmlns:p14="http://schemas.microsoft.com/office/powerpoint/2010/main" val="77866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69F6D-1A2D-4011-84A7-FCF9EB60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Screens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D61FA4C-277A-4EB1-8A7B-5CA4CA3AB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293" y="2057400"/>
            <a:ext cx="840607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1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80704-A025-43D1-87BE-97489A8E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76B297-AB69-4DE8-9101-4620EBFFD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F744B31-8D9C-4E94-B288-EEB442032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55206"/>
              </p:ext>
            </p:extLst>
          </p:nvPr>
        </p:nvGraphicFramePr>
        <p:xfrm>
          <a:off x="1932885" y="609600"/>
          <a:ext cx="8293100" cy="550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9705931" imgH="6447934" progId="Acrobat.Document.DC">
                  <p:embed/>
                </p:oleObj>
              </mc:Choice>
              <mc:Fallback>
                <p:oleObj name="Acrobat Document" r:id="rId3" imgW="9705931" imgH="64479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2885" y="609600"/>
                        <a:ext cx="8293100" cy="5509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51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F21B0-D838-4485-9D35-E7BFC569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Live demonstratie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97DA2A-263B-4D7B-A63C-2DE23B8E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319697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</TotalTime>
  <Words>16</Words>
  <Application>Microsoft Office PowerPoint</Application>
  <PresentationFormat>Breedbeeld</PresentationFormat>
  <Paragraphs>8</Paragraphs>
  <Slides>5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Corbel</vt:lpstr>
      <vt:lpstr>Basis</vt:lpstr>
      <vt:lpstr>Adobe Acrobat Document</vt:lpstr>
      <vt:lpstr>CMP III</vt:lpstr>
      <vt:lpstr>Aanpak</vt:lpstr>
      <vt:lpstr>Screens</vt:lpstr>
      <vt:lpstr>PowerPoint-presentatie</vt:lpstr>
      <vt:lpstr>Live demonstratie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 III</dc:title>
  <dc:creator>Hannes Van Hijfte</dc:creator>
  <cp:lastModifiedBy>Hannes Van Hijfte</cp:lastModifiedBy>
  <cp:revision>1</cp:revision>
  <dcterms:created xsi:type="dcterms:W3CDTF">2017-08-15T17:27:01Z</dcterms:created>
  <dcterms:modified xsi:type="dcterms:W3CDTF">2017-08-15T17:30:15Z</dcterms:modified>
</cp:coreProperties>
</file>