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bel" panose="02000506030000020004" pitchFamily="2" charset="0"/>
      <p:regular r:id="rId14"/>
    </p:embeddedFont>
    <p:embeddedFont>
      <p:font typeface="Anaheim" panose="02000503000000000000" pitchFamily="2" charset="77"/>
      <p:regular r:id="rId15"/>
    </p:embeddedFont>
    <p:embeddedFont>
      <p:font typeface="Anton" pitchFamily="2" charset="77"/>
      <p:regular r:id="rId16"/>
    </p:embeddedFont>
    <p:embeddedFont>
      <p:font typeface="Josefin Slab" pitchFamily="2" charset="77"/>
      <p:regular r:id="rId17"/>
      <p:bold r:id="rId18"/>
      <p:italic r:id="rId19"/>
      <p:boldItalic r:id="rId20"/>
    </p:embeddedFont>
    <p:embeddedFont>
      <p:font typeface="Josefin Slab SemiBold" panose="020F0502020204030204" pitchFamily="3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Staatliches" pitchFamily="2" charset="0"/>
      <p:regular r:id="rId29"/>
    </p:embeddedFont>
    <p:embeddedFont>
      <p:font typeface="Unica One" pitchFamily="2" charset="77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 varScale="1">
        <p:scale>
          <a:sx n="144" d="100"/>
          <a:sy n="144" d="100"/>
        </p:scale>
        <p:origin x="720" y="192"/>
      </p:cViewPr>
      <p:guideLst>
        <p:guide pos="5227"/>
        <p:guide orient="horz" pos="29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2bd834bde6d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2bd834bde6d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bd6230265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bd6230265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bd6230265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bd6230265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bd6232bb8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bd6232bb8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bd834bde6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bd834bde6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bd834bde6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bd834bde6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bd834bde6d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bd834bde6d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F3F3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1">
  <p:cSld name="CUSTOM_6_1_1_1_1">
    <p:bg>
      <p:bgPr>
        <a:solidFill>
          <a:srgbClr val="F3F3F3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grpSp>
        <p:nvGrpSpPr>
          <p:cNvPr id="65" name="Google Shape;65;p11"/>
          <p:cNvGrpSpPr/>
          <p:nvPr/>
        </p:nvGrpSpPr>
        <p:grpSpPr>
          <a:xfrm>
            <a:off x="429933" y="1083300"/>
            <a:ext cx="4465655" cy="3077191"/>
            <a:chOff x="1211784" y="1483576"/>
            <a:chExt cx="6753864" cy="2714769"/>
          </a:xfrm>
        </p:grpSpPr>
        <p:sp>
          <p:nvSpPr>
            <p:cNvPr id="66" name="Google Shape;66;p11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name="adj" fmla="val 4313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">
  <p:cSld name="CUSTOM_6_1_1_2">
    <p:bg>
      <p:bgPr>
        <a:solidFill>
          <a:srgbClr val="F3F3F3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NUMBER">
  <p:cSld name="CUSTOM_6_1_1_2_1_1">
    <p:bg>
      <p:bgPr>
        <a:solidFill>
          <a:srgbClr val="F3F3F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hasCustomPrompt="1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ctrTitle" idx="2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6_1_1_2_1_1_1">
    <p:bg>
      <p:bgPr>
        <a:solidFill>
          <a:srgbClr val="F3F3F3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2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1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 idx="3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4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5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6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7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8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 idx="9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3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 idx="14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5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7">
    <p:bg>
      <p:bgPr>
        <a:solidFill>
          <a:srgbClr val="F3F3F3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ctrTitle" idx="2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3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 idx="4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5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ctrTitle" idx="6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TEXT">
  <p:cSld name="CUSTOM_17_1">
    <p:bg>
      <p:bgPr>
        <a:solidFill>
          <a:srgbClr val="F3F3F3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2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3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 hasCustomPrompt="1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4" hasCustomPrompt="1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>
            <a:spLocks noGrp="1"/>
          </p:cNvSpPr>
          <p:nvPr>
            <p:ph type="title" idx="5" hasCustomPrompt="1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2">
  <p:cSld name="CUSTOM_6_1_1_1_2">
    <p:bg>
      <p:bgPr>
        <a:solidFill>
          <a:srgbClr val="F3F3F3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6_1_1_2_1_1_1_1">
    <p:bg>
      <p:bgPr>
        <a:solidFill>
          <a:srgbClr val="F3F3F3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1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 idx="2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3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title" idx="4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5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_1_2_1">
    <p:bg>
      <p:bgPr>
        <a:solidFill>
          <a:srgbClr val="F3F3F3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lang="en" sz="900" b="1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900" b="1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n" sz="900" b="1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 b="1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lang="en" sz="900" b="1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 b="1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sz="700" b="1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60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1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bg>
      <p:bgPr>
        <a:solidFill>
          <a:srgbClr val="EFEFE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">
  <p:cSld name="CUSTOM_7_1">
    <p:bg>
      <p:bgPr>
        <a:solidFill>
          <a:srgbClr val="F3F3F3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solidFill>
          <a:srgbClr val="F3F3F3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3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4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 1">
  <p:cSld name="CUSTOM_14_1">
    <p:bg>
      <p:bgPr>
        <a:solidFill>
          <a:srgbClr val="F3F3F3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6">
    <p:bg>
      <p:bgPr>
        <a:solidFill>
          <a:srgbClr val="F3F3F3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32" name="Google Shape;32;p6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name="adj" fmla="val 4313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CUSTOM_16_2">
    <p:bg>
      <p:bgPr>
        <a:solidFill>
          <a:srgbClr val="F3F3F3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6_1">
    <p:bg>
      <p:bgPr>
        <a:solidFill>
          <a:srgbClr val="F3F3F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ctrTitle" idx="2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ubTitle" idx="3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6_1_1">
    <p:bg>
      <p:bgPr>
        <a:solidFill>
          <a:srgbClr val="F3F3F3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ctrTitle" idx="2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3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ctrTitle" idx="4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5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ctrTitle" idx="6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7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CUSTOM_6_1_1_1">
    <p:bg>
      <p:bgPr>
        <a:solidFill>
          <a:srgbClr val="F3F3F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sz="7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8FAF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name="adj" fmla="val 1472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22"/>
          <p:cNvGrpSpPr/>
          <p:nvPr/>
        </p:nvGrpSpPr>
        <p:grpSpPr>
          <a:xfrm>
            <a:off x="4969574" y="1120650"/>
            <a:ext cx="3029365" cy="2547136"/>
            <a:chOff x="4741999" y="986350"/>
            <a:chExt cx="3029365" cy="2547136"/>
          </a:xfrm>
        </p:grpSpPr>
        <p:sp>
          <p:nvSpPr>
            <p:cNvPr id="134" name="Google Shape;134;p22"/>
            <p:cNvSpPr/>
            <p:nvPr/>
          </p:nvSpPr>
          <p:spPr>
            <a:xfrm>
              <a:off x="4742978" y="1175558"/>
              <a:ext cx="3028387" cy="2357928"/>
            </a:xfrm>
            <a:custGeom>
              <a:avLst/>
              <a:gdLst/>
              <a:ahLst/>
              <a:cxnLst/>
              <a:rect l="l" t="t" r="r" b="b"/>
              <a:pathLst>
                <a:path w="69027" h="53745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2"/>
            <p:cNvSpPr/>
            <p:nvPr/>
          </p:nvSpPr>
          <p:spPr>
            <a:xfrm>
              <a:off x="5574260" y="2190926"/>
              <a:ext cx="5265" cy="1142615"/>
            </a:xfrm>
            <a:custGeom>
              <a:avLst/>
              <a:gdLst/>
              <a:ahLst/>
              <a:cxnLst/>
              <a:rect l="l" t="t" r="r" b="b"/>
              <a:pathLst>
                <a:path w="120" h="26044" extrusionOk="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2"/>
            <p:cNvSpPr/>
            <p:nvPr/>
          </p:nvSpPr>
          <p:spPr>
            <a:xfrm>
              <a:off x="6886640" y="2190926"/>
              <a:ext cx="5001" cy="1142615"/>
            </a:xfrm>
            <a:custGeom>
              <a:avLst/>
              <a:gdLst/>
              <a:ahLst/>
              <a:cxnLst/>
              <a:rect l="l" t="t" r="r" b="b"/>
              <a:pathLst>
                <a:path w="114" h="26044" extrusionOk="0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6022366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7401651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6415194" y="1647223"/>
              <a:ext cx="5221" cy="1686327"/>
            </a:xfrm>
            <a:custGeom>
              <a:avLst/>
              <a:gdLst/>
              <a:ahLst/>
              <a:cxnLst/>
              <a:rect l="l" t="t" r="r" b="b"/>
              <a:pathLst>
                <a:path w="119" h="38437" extrusionOk="0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6406946" y="1636475"/>
              <a:ext cx="21541" cy="21322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4916447" y="2115949"/>
              <a:ext cx="2589355" cy="652691"/>
            </a:xfrm>
            <a:custGeom>
              <a:avLst/>
              <a:gdLst/>
              <a:ahLst/>
              <a:cxnLst/>
              <a:rect l="l" t="t" r="r" b="b"/>
              <a:pathLst>
                <a:path w="59020" h="14877" extrusionOk="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5106104" y="1442255"/>
              <a:ext cx="527304" cy="29395"/>
            </a:xfrm>
            <a:custGeom>
              <a:avLst/>
              <a:gdLst/>
              <a:ahLst/>
              <a:cxnLst/>
              <a:rect l="l" t="t" r="r" b="b"/>
              <a:pathLst>
                <a:path w="12019" h="670" extrusionOk="0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5106104" y="1510870"/>
              <a:ext cx="260603" cy="29395"/>
            </a:xfrm>
            <a:custGeom>
              <a:avLst/>
              <a:gdLst/>
              <a:ahLst/>
              <a:cxnLst/>
              <a:rect l="l" t="t" r="r" b="b"/>
              <a:pathLst>
                <a:path w="5940" h="670" extrusionOk="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4741999" y="986350"/>
              <a:ext cx="3028454" cy="191920"/>
            </a:xfrm>
            <a:custGeom>
              <a:avLst/>
              <a:gdLst/>
              <a:ahLst/>
              <a:cxnLst/>
              <a:rect l="l" t="t" r="r" b="b"/>
              <a:pathLst>
                <a:path w="69001" h="4375" extrusionOk="0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4857439" y="1065308"/>
              <a:ext cx="41460" cy="41284"/>
            </a:xfrm>
            <a:custGeom>
              <a:avLst/>
              <a:gdLst/>
              <a:ahLst/>
              <a:cxnLst/>
              <a:rect l="l" t="t" r="r" b="b"/>
              <a:pathLst>
                <a:path w="945" h="941" extrusionOk="0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4947727" y="1065308"/>
              <a:ext cx="41240" cy="41284"/>
            </a:xfrm>
            <a:custGeom>
              <a:avLst/>
              <a:gdLst/>
              <a:ahLst/>
              <a:cxnLst/>
              <a:rect l="l" t="t" r="r" b="b"/>
              <a:pathLst>
                <a:path w="940" h="941" extrusionOk="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5037840" y="1065308"/>
              <a:ext cx="41284" cy="41284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5988347" y="1835302"/>
              <a:ext cx="75197" cy="75197"/>
            </a:xfrm>
            <a:custGeom>
              <a:avLst/>
              <a:gdLst/>
              <a:ahLst/>
              <a:cxnLst/>
              <a:rect l="l" t="t" r="r" b="b"/>
              <a:pathLst>
                <a:path w="1714" h="1714" extrusionOk="0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22"/>
          <p:cNvSpPr/>
          <p:nvPr/>
        </p:nvSpPr>
        <p:spPr>
          <a:xfrm>
            <a:off x="5989825" y="1384119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" name="Google Shape;150;p22"/>
          <p:cNvGrpSpPr/>
          <p:nvPr/>
        </p:nvGrpSpPr>
        <p:grpSpPr>
          <a:xfrm>
            <a:off x="3551493" y="2697040"/>
            <a:ext cx="1286978" cy="391497"/>
            <a:chOff x="3551493" y="2562740"/>
            <a:chExt cx="1286978" cy="391497"/>
          </a:xfrm>
        </p:grpSpPr>
        <p:sp>
          <p:nvSpPr>
            <p:cNvPr id="151" name="Google Shape;151;p22"/>
            <p:cNvSpPr/>
            <p:nvPr/>
          </p:nvSpPr>
          <p:spPr>
            <a:xfrm>
              <a:off x="3597011" y="2562740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3551493" y="26060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3714500" y="2671849"/>
              <a:ext cx="170313" cy="151404"/>
            </a:xfrm>
            <a:custGeom>
              <a:avLst/>
              <a:gdLst/>
              <a:ahLst/>
              <a:cxnLst/>
              <a:rect l="l" t="t" r="r" b="b"/>
              <a:pathLst>
                <a:path w="3882" h="3451" extrusionOk="0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3756134" y="2721819"/>
              <a:ext cx="87087" cy="54928"/>
            </a:xfrm>
            <a:custGeom>
              <a:avLst/>
              <a:gdLst/>
              <a:ahLst/>
              <a:cxnLst/>
              <a:rect l="l" t="t" r="r" b="b"/>
              <a:pathLst>
                <a:path w="1985" h="1252" extrusionOk="0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4012257" y="2708832"/>
              <a:ext cx="705031" cy="5001"/>
            </a:xfrm>
            <a:custGeom>
              <a:avLst/>
              <a:gdLst/>
              <a:ahLst/>
              <a:cxnLst/>
              <a:rect l="l" t="t" r="r" b="b"/>
              <a:pathLst>
                <a:path w="16070" h="114" extrusionOk="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4020505" y="2777623"/>
              <a:ext cx="407707" cy="5045"/>
            </a:xfrm>
            <a:custGeom>
              <a:avLst/>
              <a:gdLst/>
              <a:ahLst/>
              <a:cxnLst/>
              <a:rect l="l" t="t" r="r" b="b"/>
              <a:pathLst>
                <a:path w="9293" h="115" extrusionOk="0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Hanna Wierszok, Ruojia Kuang</a:t>
            </a:r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ctrTitle"/>
          </p:nvPr>
        </p:nvSpPr>
        <p:spPr>
          <a:xfrm>
            <a:off x="833000" y="105976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Diversity and Equity at CAL POLY</a:t>
            </a:r>
            <a:endParaRPr/>
          </a:p>
        </p:txBody>
      </p:sp>
      <p:grpSp>
        <p:nvGrpSpPr>
          <p:cNvPr id="159" name="Google Shape;159;p22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160" name="Google Shape;160;p22"/>
            <p:cNvSpPr/>
            <p:nvPr/>
          </p:nvSpPr>
          <p:spPr>
            <a:xfrm>
              <a:off x="7764635" y="2517069"/>
              <a:ext cx="238359" cy="604782"/>
            </a:xfrm>
            <a:custGeom>
              <a:avLst/>
              <a:gdLst/>
              <a:ahLst/>
              <a:cxnLst/>
              <a:rect l="l" t="t" r="r" b="b"/>
              <a:pathLst>
                <a:path w="5433" h="13785" extrusionOk="0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7976141" y="2404362"/>
              <a:ext cx="142059" cy="360456"/>
            </a:xfrm>
            <a:custGeom>
              <a:avLst/>
              <a:gdLst/>
              <a:ahLst/>
              <a:cxnLst/>
              <a:rect l="l" t="t" r="r" b="b"/>
              <a:pathLst>
                <a:path w="3238" h="8216" extrusionOk="0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62;p22"/>
          <p:cNvSpPr/>
          <p:nvPr/>
        </p:nvSpPr>
        <p:spPr>
          <a:xfrm>
            <a:off x="4577856" y="957875"/>
            <a:ext cx="238359" cy="604739"/>
          </a:xfrm>
          <a:custGeom>
            <a:avLst/>
            <a:gdLst/>
            <a:ahLst/>
            <a:cxnLst/>
            <a:rect l="l" t="t" r="r" b="b"/>
            <a:pathLst>
              <a:path w="5433" h="13784" extrusionOk="0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4437554" y="1301654"/>
            <a:ext cx="144253" cy="365414"/>
          </a:xfrm>
          <a:custGeom>
            <a:avLst/>
            <a:gdLst/>
            <a:ahLst/>
            <a:cxnLst/>
            <a:rect l="l" t="t" r="r" b="b"/>
            <a:pathLst>
              <a:path w="3288" h="8329" extrusionOk="0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22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165" name="Google Shape;165;p22"/>
            <p:cNvSpPr/>
            <p:nvPr/>
          </p:nvSpPr>
          <p:spPr>
            <a:xfrm>
              <a:off x="7825967" y="3240163"/>
              <a:ext cx="777728" cy="1015297"/>
            </a:xfrm>
            <a:custGeom>
              <a:avLst/>
              <a:gdLst/>
              <a:ahLst/>
              <a:cxnLst/>
              <a:rect l="l" t="t" r="r" b="b"/>
              <a:pathLst>
                <a:path w="17727" h="23142" extrusionOk="0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8008869" y="3262319"/>
              <a:ext cx="542308" cy="1312226"/>
            </a:xfrm>
            <a:custGeom>
              <a:avLst/>
              <a:gdLst/>
              <a:ahLst/>
              <a:cxnLst/>
              <a:rect l="l" t="t" r="r" b="b"/>
              <a:pathLst>
                <a:path w="12361" h="29910" extrusionOk="0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8156322" y="3423942"/>
              <a:ext cx="48962" cy="303159"/>
            </a:xfrm>
            <a:custGeom>
              <a:avLst/>
              <a:gdLst/>
              <a:ahLst/>
              <a:cxnLst/>
              <a:rect l="l" t="t" r="r" b="b"/>
              <a:pathLst>
                <a:path w="1116" h="6910" extrusionOk="0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8204844" y="3651900"/>
              <a:ext cx="358394" cy="75197"/>
            </a:xfrm>
            <a:custGeom>
              <a:avLst/>
              <a:gdLst/>
              <a:ahLst/>
              <a:cxnLst/>
              <a:rect l="l" t="t" r="r" b="b"/>
              <a:pathLst>
                <a:path w="8169" h="1714" extrusionOk="0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7865277" y="3676029"/>
              <a:ext cx="192556" cy="449649"/>
            </a:xfrm>
            <a:custGeom>
              <a:avLst/>
              <a:gdLst/>
              <a:ahLst/>
              <a:cxnLst/>
              <a:rect l="l" t="t" r="r" b="b"/>
              <a:pathLst>
                <a:path w="4389" h="10249" extrusionOk="0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8057610" y="3961942"/>
              <a:ext cx="474920" cy="163732"/>
            </a:xfrm>
            <a:custGeom>
              <a:avLst/>
              <a:gdLst/>
              <a:ahLst/>
              <a:cxnLst/>
              <a:rect l="l" t="t" r="r" b="b"/>
              <a:pathLst>
                <a:path w="10825" h="3732" extrusionOk="0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22"/>
          <p:cNvSpPr/>
          <p:nvPr/>
        </p:nvSpPr>
        <p:spPr>
          <a:xfrm>
            <a:off x="3503875" y="4691494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22"/>
          <p:cNvGrpSpPr/>
          <p:nvPr/>
        </p:nvGrpSpPr>
        <p:grpSpPr>
          <a:xfrm>
            <a:off x="3929256" y="3919614"/>
            <a:ext cx="576962" cy="773332"/>
            <a:chOff x="3429656" y="3785314"/>
            <a:chExt cx="576962" cy="773332"/>
          </a:xfrm>
        </p:grpSpPr>
        <p:sp>
          <p:nvSpPr>
            <p:cNvPr id="173" name="Google Shape;173;p22"/>
            <p:cNvSpPr/>
            <p:nvPr/>
          </p:nvSpPr>
          <p:spPr>
            <a:xfrm>
              <a:off x="3429656" y="4237325"/>
              <a:ext cx="230725" cy="140304"/>
            </a:xfrm>
            <a:custGeom>
              <a:avLst/>
              <a:gdLst/>
              <a:ahLst/>
              <a:cxnLst/>
              <a:rect l="l" t="t" r="r" b="b"/>
              <a:pathLst>
                <a:path w="5259" h="3198" extrusionOk="0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3554866" y="3785314"/>
              <a:ext cx="162065" cy="334616"/>
            </a:xfrm>
            <a:custGeom>
              <a:avLst/>
              <a:gdLst/>
              <a:ahLst/>
              <a:cxnLst/>
              <a:rect l="l" t="t" r="r" b="b"/>
              <a:pathLst>
                <a:path w="3694" h="7627" extrusionOk="0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3727853" y="3883016"/>
              <a:ext cx="278766" cy="276572"/>
            </a:xfrm>
            <a:custGeom>
              <a:avLst/>
              <a:gdLst/>
              <a:ahLst/>
              <a:cxnLst/>
              <a:rect l="l" t="t" r="r" b="b"/>
              <a:pathLst>
                <a:path w="6354" h="6304" extrusionOk="0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3539555" y="4279398"/>
              <a:ext cx="159169" cy="279248"/>
            </a:xfrm>
            <a:custGeom>
              <a:avLst/>
              <a:gdLst/>
              <a:ahLst/>
              <a:cxnLst/>
              <a:rect l="l" t="t" r="r" b="b"/>
              <a:pathLst>
                <a:path w="3628" h="6365" extrusionOk="0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3625017" y="3907278"/>
              <a:ext cx="73881" cy="622375"/>
            </a:xfrm>
            <a:custGeom>
              <a:avLst/>
              <a:gdLst/>
              <a:ahLst/>
              <a:cxnLst/>
              <a:rect l="l" t="t" r="r" b="b"/>
              <a:pathLst>
                <a:path w="1684" h="14186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3694861" y="3953650"/>
              <a:ext cx="204183" cy="424379"/>
            </a:xfrm>
            <a:custGeom>
              <a:avLst/>
              <a:gdLst/>
              <a:ahLst/>
              <a:cxnLst/>
              <a:rect l="l" t="t" r="r" b="b"/>
              <a:pathLst>
                <a:path w="4654" h="9673" extrusionOk="0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2"/>
          <p:cNvSpPr/>
          <p:nvPr/>
        </p:nvSpPr>
        <p:spPr>
          <a:xfrm>
            <a:off x="62416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7105967" y="2325226"/>
            <a:ext cx="21541" cy="21541"/>
          </a:xfrm>
          <a:custGeom>
            <a:avLst/>
            <a:gdLst/>
            <a:ahLst/>
            <a:cxnLst/>
            <a:rect l="l" t="t" r="r" b="b"/>
            <a:pathLst>
              <a:path w="491" h="491" extrusionOk="0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6948775" y="3888553"/>
            <a:ext cx="69055" cy="15619"/>
          </a:xfrm>
          <a:custGeom>
            <a:avLst/>
            <a:gdLst/>
            <a:ahLst/>
            <a:cxnLst/>
            <a:rect l="l" t="t" r="r" b="b"/>
            <a:pathLst>
              <a:path w="1574" h="356" extrusionOk="0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7189192" y="3888553"/>
            <a:ext cx="69231" cy="15619"/>
          </a:xfrm>
          <a:custGeom>
            <a:avLst/>
            <a:gdLst/>
            <a:ahLst/>
            <a:cxnLst/>
            <a:rect l="l" t="t" r="r" b="b"/>
            <a:pathLst>
              <a:path w="1578" h="356" extrusionOk="0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7429785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7670422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7103072" y="3160632"/>
            <a:ext cx="24437" cy="23384"/>
          </a:xfrm>
          <a:custGeom>
            <a:avLst/>
            <a:gdLst/>
            <a:ahLst/>
            <a:cxnLst/>
            <a:rect l="l" t="t" r="r" b="b"/>
            <a:pathLst>
              <a:path w="557" h="533" extrusionOk="0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6276325" y="2796625"/>
            <a:ext cx="1613430" cy="1461858"/>
          </a:xfrm>
          <a:custGeom>
            <a:avLst/>
            <a:gdLst/>
            <a:ahLst/>
            <a:cxnLst/>
            <a:rect l="l" t="t" r="r" b="b"/>
            <a:pathLst>
              <a:path w="35998" h="15301" extrusionOk="0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7388589" y="3109215"/>
            <a:ext cx="24393" cy="23603"/>
          </a:xfrm>
          <a:custGeom>
            <a:avLst/>
            <a:gdLst/>
            <a:ahLst/>
            <a:cxnLst/>
            <a:rect l="l" t="t" r="r" b="b"/>
            <a:pathLst>
              <a:path w="556" h="538" extrusionOk="0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22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189" name="Google Shape;189;p22"/>
            <p:cNvSpPr/>
            <p:nvPr/>
          </p:nvSpPr>
          <p:spPr>
            <a:xfrm>
              <a:off x="6117656" y="3670896"/>
              <a:ext cx="54095" cy="15750"/>
            </a:xfrm>
            <a:custGeom>
              <a:avLst/>
              <a:gdLst/>
              <a:ahLst/>
              <a:cxnLst/>
              <a:rect l="l" t="t" r="r" b="b"/>
              <a:pathLst>
                <a:path w="1233" h="359" extrusionOk="0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6239970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6480563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6117656" y="3463032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6117656" y="3071564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6117656" y="2874843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6120332" y="3267276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6197415" y="2752309"/>
              <a:ext cx="1312797" cy="936853"/>
            </a:xfrm>
            <a:custGeom>
              <a:avLst/>
              <a:gdLst/>
              <a:ahLst/>
              <a:cxnLst/>
              <a:rect l="l" t="t" r="r" b="b"/>
              <a:pathLst>
                <a:path w="29923" h="21354" extrusionOk="0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6267425" y="3272494"/>
              <a:ext cx="1244945" cy="5177"/>
            </a:xfrm>
            <a:custGeom>
              <a:avLst/>
              <a:gdLst/>
              <a:ahLst/>
              <a:cxnLst/>
              <a:rect l="l" t="t" r="r" b="b"/>
              <a:pathLst>
                <a:path w="29018" h="118" extrusionOk="0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6267425" y="307669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6267425" y="287997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6267425" y="3468249"/>
              <a:ext cx="1244945" cy="5001"/>
            </a:xfrm>
            <a:custGeom>
              <a:avLst/>
              <a:gdLst/>
              <a:ahLst/>
              <a:cxnLst/>
              <a:rect l="l" t="t" r="r" b="b"/>
              <a:pathLst>
                <a:path w="29018" h="114" extrusionOk="0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6265284" y="2766699"/>
              <a:ext cx="1244926" cy="877801"/>
            </a:xfrm>
            <a:custGeom>
              <a:avLst/>
              <a:gdLst/>
              <a:ahLst/>
              <a:cxnLst/>
              <a:rect l="l" t="t" r="r" b="b"/>
              <a:pathLst>
                <a:path w="28376" h="20008" extrusionOk="0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6265284" y="2819433"/>
              <a:ext cx="1260062" cy="709243"/>
            </a:xfrm>
            <a:custGeom>
              <a:avLst/>
              <a:gdLst/>
              <a:ahLst/>
              <a:cxnLst/>
              <a:rect l="l" t="t" r="r" b="b"/>
              <a:pathLst>
                <a:path w="28721" h="16166" extrusionOk="0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6508159" y="3234899"/>
              <a:ext cx="24569" cy="23603"/>
            </a:xfrm>
            <a:custGeom>
              <a:avLst/>
              <a:gdLst/>
              <a:ahLst/>
              <a:cxnLst/>
              <a:rect l="l" t="t" r="r" b="b"/>
              <a:pathLst>
                <a:path w="560" h="538" extrusionOk="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6239970" y="3886175"/>
              <a:ext cx="157985" cy="152281"/>
            </a:xfrm>
            <a:custGeom>
              <a:avLst/>
              <a:gdLst/>
              <a:ahLst/>
              <a:cxnLst/>
              <a:rect l="l" t="t" r="r" b="b"/>
              <a:pathLst>
                <a:path w="3601" h="3471" extrusionOk="0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6515090" y="3911314"/>
              <a:ext cx="927816" cy="28605"/>
            </a:xfrm>
            <a:custGeom>
              <a:avLst/>
              <a:gdLst/>
              <a:ahLst/>
              <a:cxnLst/>
              <a:rect l="l" t="t" r="r" b="b"/>
              <a:pathLst>
                <a:path w="2114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6515090" y="3982430"/>
              <a:ext cx="385244" cy="28649"/>
            </a:xfrm>
            <a:custGeom>
              <a:avLst/>
              <a:gdLst/>
              <a:ahLst/>
              <a:cxnLst/>
              <a:rect l="l" t="t" r="r" b="b"/>
              <a:pathLst>
                <a:path w="8781" h="653" extrusionOk="0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22"/>
          <p:cNvGrpSpPr/>
          <p:nvPr/>
        </p:nvGrpSpPr>
        <p:grpSpPr>
          <a:xfrm>
            <a:off x="3940094" y="1807838"/>
            <a:ext cx="1294564" cy="589573"/>
            <a:chOff x="3940094" y="1807838"/>
            <a:chExt cx="1294564" cy="589573"/>
          </a:xfrm>
        </p:grpSpPr>
        <p:grpSp>
          <p:nvGrpSpPr>
            <p:cNvPr id="208" name="Google Shape;208;p22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09" name="Google Shape;209;p22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2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1" name="Google Shape;211;p22"/>
            <p:cNvSpPr/>
            <p:nvPr/>
          </p:nvSpPr>
          <p:spPr>
            <a:xfrm>
              <a:off x="4099654" y="1961924"/>
              <a:ext cx="114112" cy="114156"/>
            </a:xfrm>
            <a:custGeom>
              <a:avLst/>
              <a:gdLst/>
              <a:ahLst/>
              <a:cxnLst/>
              <a:rect l="l" t="t" r="r" b="b"/>
              <a:pathLst>
                <a:path w="2601" h="2602" extrusionOk="0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4270842" y="1979561"/>
              <a:ext cx="397704" cy="22112"/>
            </a:xfrm>
            <a:custGeom>
              <a:avLst/>
              <a:gdLst/>
              <a:ahLst/>
              <a:cxnLst/>
              <a:rect l="l" t="t" r="r" b="b"/>
              <a:pathLst>
                <a:path w="906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4270842" y="2029574"/>
              <a:ext cx="773516" cy="22331"/>
            </a:xfrm>
            <a:custGeom>
              <a:avLst/>
              <a:gdLst/>
              <a:ahLst/>
              <a:cxnLst/>
              <a:rect l="l" t="t" r="r" b="b"/>
              <a:pathLst>
                <a:path w="17631" h="509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4099654" y="2137367"/>
              <a:ext cx="114112" cy="114112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4270842" y="2154960"/>
              <a:ext cx="203086" cy="22156"/>
            </a:xfrm>
            <a:custGeom>
              <a:avLst/>
              <a:gdLst/>
              <a:ahLst/>
              <a:cxnLst/>
              <a:rect l="l" t="t" r="r" b="b"/>
              <a:pathLst>
                <a:path w="4629" h="505" extrusionOk="0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4270842" y="2205018"/>
              <a:ext cx="773516" cy="22287"/>
            </a:xfrm>
            <a:custGeom>
              <a:avLst/>
              <a:gdLst/>
              <a:ahLst/>
              <a:cxnLst/>
              <a:rect l="l" t="t" r="r" b="b"/>
              <a:pathLst>
                <a:path w="17631" h="508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22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18" name="Google Shape;218;p22"/>
            <p:cNvSpPr/>
            <p:nvPr/>
          </p:nvSpPr>
          <p:spPr>
            <a:xfrm>
              <a:off x="5966342" y="1378202"/>
              <a:ext cx="153861" cy="136663"/>
            </a:xfrm>
            <a:custGeom>
              <a:avLst/>
              <a:gdLst/>
              <a:ahLst/>
              <a:cxnLst/>
              <a:rect l="l" t="t" r="r" b="b"/>
              <a:pathLst>
                <a:path w="3507" h="3115" extrusionOk="0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6003940" y="1423214"/>
              <a:ext cx="78839" cy="50146"/>
            </a:xfrm>
            <a:custGeom>
              <a:avLst/>
              <a:gdLst/>
              <a:ahLst/>
              <a:cxnLst/>
              <a:rect l="l" t="t" r="r" b="b"/>
              <a:pathLst>
                <a:path w="1797" h="1143" extrusionOk="0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6235364" y="1411237"/>
              <a:ext cx="636985" cy="5177"/>
            </a:xfrm>
            <a:custGeom>
              <a:avLst/>
              <a:gdLst/>
              <a:ahLst/>
              <a:cxnLst/>
              <a:rect l="l" t="t" r="r" b="b"/>
              <a:pathLst>
                <a:path w="14519" h="118" extrusionOk="0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6242822" y="1473535"/>
              <a:ext cx="368178" cy="5001"/>
            </a:xfrm>
            <a:custGeom>
              <a:avLst/>
              <a:gdLst/>
              <a:ahLst/>
              <a:cxnLst/>
              <a:rect l="l" t="t" r="r" b="b"/>
              <a:pathLst>
                <a:path w="8392" h="114" extrusionOk="0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22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223" name="Google Shape;223;p22"/>
            <p:cNvSpPr/>
            <p:nvPr/>
          </p:nvSpPr>
          <p:spPr>
            <a:xfrm>
              <a:off x="7814487" y="2708836"/>
              <a:ext cx="496812" cy="472595"/>
            </a:xfrm>
            <a:custGeom>
              <a:avLst/>
              <a:gdLst/>
              <a:ahLst/>
              <a:cxnLst/>
              <a:rect l="l" t="t" r="r" b="b"/>
              <a:pathLst>
                <a:path w="11324" h="10772" extrusionOk="0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7997564" y="2870459"/>
              <a:ext cx="149956" cy="166277"/>
            </a:xfrm>
            <a:custGeom>
              <a:avLst/>
              <a:gdLst/>
              <a:ahLst/>
              <a:cxnLst/>
              <a:rect l="l" t="t" r="r" b="b"/>
              <a:pathLst>
                <a:path w="3418" h="3790" extrusionOk="0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22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226" name="Google Shape;226;p22"/>
            <p:cNvSpPr/>
            <p:nvPr/>
          </p:nvSpPr>
          <p:spPr>
            <a:xfrm>
              <a:off x="7739700" y="1512500"/>
              <a:ext cx="1109728" cy="100282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" name="Google Shape;227;p22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28" name="Google Shape;228;p22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2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4940" extrusionOk="0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2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2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2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2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966" extrusionOk="0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2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2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3584" extrusionOk="0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2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18" extrusionOk="0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2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1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2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2" extrusionOk="0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2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2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2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72" extrusionOk="0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2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2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" name="Google Shape;244;p22"/>
          <p:cNvGrpSpPr/>
          <p:nvPr/>
        </p:nvGrpSpPr>
        <p:grpSpPr>
          <a:xfrm flipH="1">
            <a:off x="6415607" y="1911354"/>
            <a:ext cx="1520787" cy="2773390"/>
            <a:chOff x="-823767" y="1667843"/>
            <a:chExt cx="1580203" cy="2881743"/>
          </a:xfrm>
        </p:grpSpPr>
        <p:sp>
          <p:nvSpPr>
            <p:cNvPr id="245" name="Google Shape;245;p22"/>
            <p:cNvSpPr/>
            <p:nvPr/>
          </p:nvSpPr>
          <p:spPr>
            <a:xfrm>
              <a:off x="-216393" y="1767355"/>
              <a:ext cx="5288" cy="1517707"/>
            </a:xfrm>
            <a:custGeom>
              <a:avLst/>
              <a:gdLst/>
              <a:ahLst/>
              <a:cxnLst/>
              <a:rect l="l" t="t" r="r" b="b"/>
              <a:pathLst>
                <a:path w="116" h="33294" extrusionOk="0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253178" y="2086723"/>
              <a:ext cx="22382" cy="22337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-224917" y="1767355"/>
              <a:ext cx="22337" cy="22382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-235675" y="4406176"/>
              <a:ext cx="327711" cy="143137"/>
            </a:xfrm>
            <a:custGeom>
              <a:avLst/>
              <a:gdLst/>
              <a:ahLst/>
              <a:cxnLst/>
              <a:rect l="l" t="t" r="r" b="b"/>
              <a:pathLst>
                <a:path w="7189" h="3140" extrusionOk="0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-235265" y="4494748"/>
              <a:ext cx="64366" cy="49505"/>
            </a:xfrm>
            <a:custGeom>
              <a:avLst/>
              <a:gdLst/>
              <a:ahLst/>
              <a:cxnLst/>
              <a:rect l="l" t="t" r="r" b="b"/>
              <a:pathLst>
                <a:path w="1412" h="1086" extrusionOk="0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-233897" y="4517540"/>
              <a:ext cx="301864" cy="32046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-236450" y="4537415"/>
              <a:ext cx="298217" cy="7020"/>
            </a:xfrm>
            <a:custGeom>
              <a:avLst/>
              <a:gdLst/>
              <a:ahLst/>
              <a:cxnLst/>
              <a:rect l="l" t="t" r="r" b="b"/>
              <a:pathLst>
                <a:path w="6542" h="154" extrusionOk="0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-730" y="4515443"/>
              <a:ext cx="17915" cy="27807"/>
            </a:xfrm>
            <a:custGeom>
              <a:avLst/>
              <a:gdLst/>
              <a:ahLst/>
              <a:cxnLst/>
              <a:rect l="l" t="t" r="r" b="b"/>
              <a:pathLst>
                <a:path w="393" h="610" extrusionOk="0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-52378" y="4502953"/>
              <a:ext cx="9983" cy="14815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-66737" y="4500492"/>
              <a:ext cx="11579" cy="10165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-75718" y="4492970"/>
              <a:ext cx="18599" cy="2279"/>
            </a:xfrm>
            <a:custGeom>
              <a:avLst/>
              <a:gdLst/>
              <a:ahLst/>
              <a:cxnLst/>
              <a:rect l="l" t="t" r="r" b="b"/>
              <a:pathLst>
                <a:path w="408" h="50" extrusionOk="0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-79136" y="4482258"/>
              <a:ext cx="21197" cy="3100"/>
            </a:xfrm>
            <a:custGeom>
              <a:avLst/>
              <a:gdLst/>
              <a:ahLst/>
              <a:cxnLst/>
              <a:rect l="l" t="t" r="r" b="b"/>
              <a:pathLst>
                <a:path w="465" h="68" extrusionOk="0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-46224" y="4486178"/>
              <a:ext cx="33323" cy="19237"/>
            </a:xfrm>
            <a:custGeom>
              <a:avLst/>
              <a:gdLst/>
              <a:ahLst/>
              <a:cxnLst/>
              <a:rect l="l" t="t" r="r" b="b"/>
              <a:pathLst>
                <a:path w="731" h="422" extrusionOk="0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-58806" y="4481209"/>
              <a:ext cx="17231" cy="21835"/>
            </a:xfrm>
            <a:custGeom>
              <a:avLst/>
              <a:gdLst/>
              <a:ahLst/>
              <a:cxnLst/>
              <a:rect l="l" t="t" r="r" b="b"/>
              <a:pathLst>
                <a:path w="378" h="479" extrusionOk="0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-233670" y="4492924"/>
              <a:ext cx="63363" cy="49916"/>
            </a:xfrm>
            <a:custGeom>
              <a:avLst/>
              <a:gdLst/>
              <a:ahLst/>
              <a:cxnLst/>
              <a:rect l="l" t="t" r="r" b="b"/>
              <a:pathLst>
                <a:path w="1390" h="1095" extrusionOk="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-217760" y="4420900"/>
              <a:ext cx="2416" cy="72115"/>
            </a:xfrm>
            <a:custGeom>
              <a:avLst/>
              <a:gdLst/>
              <a:ahLst/>
              <a:cxnLst/>
              <a:rect l="l" t="t" r="r" b="b"/>
              <a:pathLst>
                <a:path w="53" h="1582" extrusionOk="0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-148426" y="4525837"/>
              <a:ext cx="51420" cy="2690"/>
            </a:xfrm>
            <a:custGeom>
              <a:avLst/>
              <a:gdLst/>
              <a:ahLst/>
              <a:cxnLst/>
              <a:rect l="l" t="t" r="r" b="b"/>
              <a:pathLst>
                <a:path w="1128" h="59" extrusionOk="0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-183298" y="4526840"/>
              <a:ext cx="6017" cy="10029"/>
            </a:xfrm>
            <a:custGeom>
              <a:avLst/>
              <a:gdLst/>
              <a:ahLst/>
              <a:cxnLst/>
              <a:rect l="l" t="t" r="r" b="b"/>
              <a:pathLst>
                <a:path w="132" h="220" extrusionOk="0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-196427" y="4510839"/>
              <a:ext cx="7385" cy="6792"/>
            </a:xfrm>
            <a:custGeom>
              <a:avLst/>
              <a:gdLst/>
              <a:ahLst/>
              <a:cxnLst/>
              <a:rect l="l" t="t" r="r" b="b"/>
              <a:pathLst>
                <a:path w="162" h="149" extrusionOk="0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-214889" y="4502953"/>
              <a:ext cx="10485" cy="4285"/>
            </a:xfrm>
            <a:custGeom>
              <a:avLst/>
              <a:gdLst/>
              <a:ahLst/>
              <a:cxnLst/>
              <a:rect l="l" t="t" r="r" b="b"/>
              <a:pathLst>
                <a:path w="230" h="94" extrusionOk="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-228336" y="4500309"/>
              <a:ext cx="5835" cy="2781"/>
            </a:xfrm>
            <a:custGeom>
              <a:avLst/>
              <a:gdLst/>
              <a:ahLst/>
              <a:cxnLst/>
              <a:rect l="l" t="t" r="r" b="b"/>
              <a:pathLst>
                <a:path w="128" h="61" extrusionOk="0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557412" y="1720904"/>
              <a:ext cx="199024" cy="228563"/>
            </a:xfrm>
            <a:custGeom>
              <a:avLst/>
              <a:gdLst/>
              <a:ahLst/>
              <a:cxnLst/>
              <a:rect l="l" t="t" r="r" b="b"/>
              <a:pathLst>
                <a:path w="4366" h="5014" extrusionOk="0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640058" y="1808564"/>
              <a:ext cx="46679" cy="60446"/>
            </a:xfrm>
            <a:custGeom>
              <a:avLst/>
              <a:gdLst/>
              <a:ahLst/>
              <a:cxnLst/>
              <a:rect l="l" t="t" r="r" b="b"/>
              <a:pathLst>
                <a:path w="1024" h="1326" extrusionOk="0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657152" y="1828895"/>
              <a:ext cx="37106" cy="52104"/>
            </a:xfrm>
            <a:custGeom>
              <a:avLst/>
              <a:gdLst/>
              <a:ahLst/>
              <a:cxnLst/>
              <a:rect l="l" t="t" r="r" b="b"/>
              <a:pathLst>
                <a:path w="814" h="1143" extrusionOk="0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590871" y="1833453"/>
              <a:ext cx="74349" cy="34736"/>
            </a:xfrm>
            <a:custGeom>
              <a:avLst/>
              <a:gdLst/>
              <a:ahLst/>
              <a:cxnLst/>
              <a:rect l="l" t="t" r="r" b="b"/>
              <a:pathLst>
                <a:path w="1631" h="762" extrusionOk="0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590689" y="1832405"/>
              <a:ext cx="75534" cy="35967"/>
            </a:xfrm>
            <a:custGeom>
              <a:avLst/>
              <a:gdLst/>
              <a:ahLst/>
              <a:cxnLst/>
              <a:rect l="l" t="t" r="r" b="b"/>
              <a:pathLst>
                <a:path w="1657" h="789" extrusionOk="0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676708" y="1844667"/>
              <a:ext cx="26941" cy="45084"/>
            </a:xfrm>
            <a:custGeom>
              <a:avLst/>
              <a:gdLst/>
              <a:ahLst/>
              <a:cxnLst/>
              <a:rect l="l" t="t" r="r" b="b"/>
              <a:pathLst>
                <a:path w="591" h="989" extrusionOk="0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633265" y="1865180"/>
              <a:ext cx="6655" cy="46861"/>
            </a:xfrm>
            <a:custGeom>
              <a:avLst/>
              <a:gdLst/>
              <a:ahLst/>
              <a:cxnLst/>
              <a:rect l="l" t="t" r="r" b="b"/>
              <a:pathLst>
                <a:path w="146" h="1028" extrusionOk="0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-274696" y="1817590"/>
              <a:ext cx="294251" cy="305967"/>
            </a:xfrm>
            <a:custGeom>
              <a:avLst/>
              <a:gdLst/>
              <a:ahLst/>
              <a:cxnLst/>
              <a:rect l="l" t="t" r="r" b="b"/>
              <a:pathLst>
                <a:path w="6455" h="6712" extrusionOk="0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-318731" y="1708186"/>
              <a:ext cx="235674" cy="401649"/>
            </a:xfrm>
            <a:custGeom>
              <a:avLst/>
              <a:gdLst/>
              <a:ahLst/>
              <a:cxnLst/>
              <a:rect l="l" t="t" r="r" b="b"/>
              <a:pathLst>
                <a:path w="5170" h="8811" extrusionOk="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-114146" y="1855653"/>
              <a:ext cx="15362" cy="15362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-122123" y="1845579"/>
              <a:ext cx="31271" cy="9436"/>
            </a:xfrm>
            <a:custGeom>
              <a:avLst/>
              <a:gdLst/>
              <a:ahLst/>
              <a:cxnLst/>
              <a:rect l="l" t="t" r="r" b="b"/>
              <a:pathLst>
                <a:path w="686" h="207" extrusionOk="0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-203447" y="1855653"/>
              <a:ext cx="15408" cy="1536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-213977" y="1845579"/>
              <a:ext cx="31362" cy="9436"/>
            </a:xfrm>
            <a:custGeom>
              <a:avLst/>
              <a:gdLst/>
              <a:ahLst/>
              <a:cxnLst/>
              <a:rect l="l" t="t" r="r" b="b"/>
              <a:pathLst>
                <a:path w="688" h="207" extrusionOk="0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-185669" y="1931689"/>
              <a:ext cx="45084" cy="24525"/>
            </a:xfrm>
            <a:custGeom>
              <a:avLst/>
              <a:gdLst/>
              <a:ahLst/>
              <a:cxnLst/>
              <a:rect l="l" t="t" r="r" b="b"/>
              <a:pathLst>
                <a:path w="989" h="538" extrusionOk="0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-230706" y="2000659"/>
              <a:ext cx="79728" cy="41801"/>
            </a:xfrm>
            <a:custGeom>
              <a:avLst/>
              <a:gdLst/>
              <a:ahLst/>
              <a:cxnLst/>
              <a:rect l="l" t="t" r="r" b="b"/>
              <a:pathLst>
                <a:path w="1749" h="917" extrusionOk="0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-463782" y="1667843"/>
              <a:ext cx="411450" cy="438026"/>
            </a:xfrm>
            <a:custGeom>
              <a:avLst/>
              <a:gdLst/>
              <a:ahLst/>
              <a:cxnLst/>
              <a:rect l="l" t="t" r="r" b="b"/>
              <a:pathLst>
                <a:path w="9026" h="9609" extrusionOk="0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-277933" y="1746249"/>
              <a:ext cx="120572" cy="78999"/>
            </a:xfrm>
            <a:custGeom>
              <a:avLst/>
              <a:gdLst/>
              <a:ahLst/>
              <a:cxnLst/>
              <a:rect l="l" t="t" r="r" b="b"/>
              <a:pathLst>
                <a:path w="2645" h="1733" extrusionOk="0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-434699" y="1751811"/>
              <a:ext cx="83922" cy="216666"/>
            </a:xfrm>
            <a:custGeom>
              <a:avLst/>
              <a:gdLst/>
              <a:ahLst/>
              <a:cxnLst/>
              <a:rect l="l" t="t" r="r" b="b"/>
              <a:pathLst>
                <a:path w="1841" h="4753" extrusionOk="0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-84880" y="1790649"/>
              <a:ext cx="89119" cy="119661"/>
            </a:xfrm>
            <a:custGeom>
              <a:avLst/>
              <a:gdLst/>
              <a:ahLst/>
              <a:cxnLst/>
              <a:rect l="l" t="t" r="r" b="b"/>
              <a:pathLst>
                <a:path w="1955" h="2625" extrusionOk="0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-90897" y="2826977"/>
              <a:ext cx="205087" cy="1628251"/>
            </a:xfrm>
            <a:custGeom>
              <a:avLst/>
              <a:gdLst/>
              <a:ahLst/>
              <a:cxnLst/>
              <a:rect l="l" t="t" r="r" b="b"/>
              <a:pathLst>
                <a:path w="4499" h="35719" extrusionOk="0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-477919" y="2696154"/>
              <a:ext cx="441491" cy="1776418"/>
            </a:xfrm>
            <a:custGeom>
              <a:avLst/>
              <a:gdLst/>
              <a:ahLst/>
              <a:cxnLst/>
              <a:rect l="l" t="t" r="r" b="b"/>
              <a:pathLst>
                <a:path w="9685" h="38742" extrusionOk="0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-260975" y="2710052"/>
              <a:ext cx="102840" cy="1755934"/>
            </a:xfrm>
            <a:custGeom>
              <a:avLst/>
              <a:gdLst/>
              <a:ahLst/>
              <a:cxnLst/>
              <a:rect l="l" t="t" r="r" b="b"/>
              <a:pathLst>
                <a:path w="2256" h="38520" extrusionOk="0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-258422" y="4440821"/>
              <a:ext cx="221999" cy="33505"/>
            </a:xfrm>
            <a:custGeom>
              <a:avLst/>
              <a:gdLst/>
              <a:ahLst/>
              <a:cxnLst/>
              <a:rect l="l" t="t" r="r" b="b"/>
              <a:pathLst>
                <a:path w="4870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-245841" y="2706496"/>
              <a:ext cx="2462" cy="10348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-245248" y="272700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-244655" y="274729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-244063" y="2767808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-243425" y="2788321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-242878" y="2808652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-242239" y="2829165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-241692" y="284949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-241054" y="287000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-240462" y="2890295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-239869" y="291085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-239459" y="2931367"/>
              <a:ext cx="2051" cy="10211"/>
            </a:xfrm>
            <a:custGeom>
              <a:avLst/>
              <a:gdLst/>
              <a:ahLst/>
              <a:cxnLst/>
              <a:rect l="l" t="t" r="r" b="b"/>
              <a:pathLst>
                <a:path w="45" h="224" extrusionOk="0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-239276" y="2951880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-239094" y="2972211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-238456" y="2992724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-237635" y="301323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-236450" y="3033568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-235265" y="305408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-233897" y="3074367"/>
              <a:ext cx="2644" cy="10439"/>
            </a:xfrm>
            <a:custGeom>
              <a:avLst/>
              <a:gdLst/>
              <a:ahLst/>
              <a:cxnLst/>
              <a:rect l="l" t="t" r="r" b="b"/>
              <a:pathLst>
                <a:path w="58" h="229" extrusionOk="0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-232302" y="3094925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-230296" y="311525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-228108" y="3135587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-225692" y="3155918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-223139" y="3176203"/>
              <a:ext cx="2826" cy="10029"/>
            </a:xfrm>
            <a:custGeom>
              <a:avLst/>
              <a:gdLst/>
              <a:ahLst/>
              <a:cxnLst/>
              <a:rect l="l" t="t" r="r" b="b"/>
              <a:pathLst>
                <a:path w="62" h="220" extrusionOk="0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-220359" y="319630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-217578" y="3216455"/>
              <a:ext cx="3054" cy="10211"/>
            </a:xfrm>
            <a:custGeom>
              <a:avLst/>
              <a:gdLst/>
              <a:ahLst/>
              <a:cxnLst/>
              <a:rect l="l" t="t" r="r" b="b"/>
              <a:pathLst>
                <a:path w="67" h="224" extrusionOk="0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-214387" y="3236740"/>
              <a:ext cx="3054" cy="10074"/>
            </a:xfrm>
            <a:custGeom>
              <a:avLst/>
              <a:gdLst/>
              <a:ahLst/>
              <a:cxnLst/>
              <a:rect l="l" t="t" r="r" b="b"/>
              <a:pathLst>
                <a:path w="67" h="221" extrusionOk="0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-211151" y="3256889"/>
              <a:ext cx="3009" cy="9983"/>
            </a:xfrm>
            <a:custGeom>
              <a:avLst/>
              <a:gdLst/>
              <a:ahLst/>
              <a:cxnLst/>
              <a:rect l="l" t="t" r="r" b="b"/>
              <a:pathLst>
                <a:path w="66" h="219" extrusionOk="0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-207777" y="3276992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-204450" y="3297140"/>
              <a:ext cx="3100" cy="9983"/>
            </a:xfrm>
            <a:custGeom>
              <a:avLst/>
              <a:gdLst/>
              <a:ahLst/>
              <a:cxnLst/>
              <a:rect l="l" t="t" r="r" b="b"/>
              <a:pathLst>
                <a:path w="68" h="219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-201031" y="3317243"/>
              <a:ext cx="3237" cy="10029"/>
            </a:xfrm>
            <a:custGeom>
              <a:avLst/>
              <a:gdLst/>
              <a:ahLst/>
              <a:cxnLst/>
              <a:rect l="l" t="t" r="r" b="b"/>
              <a:pathLst>
                <a:path w="71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-197657" y="3337346"/>
              <a:ext cx="3282" cy="10074"/>
            </a:xfrm>
            <a:custGeom>
              <a:avLst/>
              <a:gdLst/>
              <a:ahLst/>
              <a:cxnLst/>
              <a:rect l="l" t="t" r="r" b="b"/>
              <a:pathLst>
                <a:path w="72" h="221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-194239" y="3357449"/>
              <a:ext cx="3009" cy="10074"/>
            </a:xfrm>
            <a:custGeom>
              <a:avLst/>
              <a:gdLst/>
              <a:ahLst/>
              <a:cxnLst/>
              <a:rect l="l" t="t" r="r" b="b"/>
              <a:pathLst>
                <a:path w="66" h="221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-190865" y="3377598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-187902" y="3397746"/>
              <a:ext cx="3054" cy="9983"/>
            </a:xfrm>
            <a:custGeom>
              <a:avLst/>
              <a:gdLst/>
              <a:ahLst/>
              <a:cxnLst/>
              <a:rect l="l" t="t" r="r" b="b"/>
              <a:pathLst>
                <a:path w="67" h="219" extrusionOk="0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-184894" y="3417849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-182113" y="3437998"/>
              <a:ext cx="3054" cy="10165"/>
            </a:xfrm>
            <a:custGeom>
              <a:avLst/>
              <a:gdLst/>
              <a:ahLst/>
              <a:cxnLst/>
              <a:rect l="l" t="t" r="r" b="b"/>
              <a:pathLst>
                <a:path w="67" h="223" extrusionOk="0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-179515" y="3458283"/>
              <a:ext cx="2872" cy="10029"/>
            </a:xfrm>
            <a:custGeom>
              <a:avLst/>
              <a:gdLst/>
              <a:ahLst/>
              <a:cxnLst/>
              <a:rect l="l" t="t" r="r" b="b"/>
              <a:pathLst>
                <a:path w="63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-177144" y="3478386"/>
              <a:ext cx="2872" cy="10257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-174910" y="3498717"/>
              <a:ext cx="2781" cy="10211"/>
            </a:xfrm>
            <a:custGeom>
              <a:avLst/>
              <a:gdLst/>
              <a:ahLst/>
              <a:cxnLst/>
              <a:rect l="l" t="t" r="r" b="b"/>
              <a:pathLst>
                <a:path w="61" h="224" extrusionOk="0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-172905" y="3519048"/>
              <a:ext cx="2598" cy="10211"/>
            </a:xfrm>
            <a:custGeom>
              <a:avLst/>
              <a:gdLst/>
              <a:ahLst/>
              <a:cxnLst/>
              <a:rect l="l" t="t" r="r" b="b"/>
              <a:pathLst>
                <a:path w="57" h="224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-171355" y="3539333"/>
              <a:ext cx="2644" cy="10257"/>
            </a:xfrm>
            <a:custGeom>
              <a:avLst/>
              <a:gdLst/>
              <a:ahLst/>
              <a:cxnLst/>
              <a:rect l="l" t="t" r="r" b="b"/>
              <a:pathLst>
                <a:path w="58" h="225" extrusionOk="0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-169759" y="3559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-168574" y="358022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-167571" y="3600554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-166751" y="3620885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-166158" y="3641398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-165748" y="3661683"/>
              <a:ext cx="2234" cy="10393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-165566" y="368219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-165383" y="3702709"/>
              <a:ext cx="2279" cy="10257"/>
            </a:xfrm>
            <a:custGeom>
              <a:avLst/>
              <a:gdLst/>
              <a:ahLst/>
              <a:cxnLst/>
              <a:rect l="l" t="t" r="r" b="b"/>
              <a:pathLst>
                <a:path w="50" h="225" extrusionOk="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-165155" y="3723040"/>
              <a:ext cx="2234" cy="10439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-164973" y="3743554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-164745" y="3763884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-164380" y="3784398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-163970" y="3804956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-163560" y="3825242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-162967" y="384575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-162603" y="386608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-161964" y="3886599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-161417" y="3907112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-160779" y="3927443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-160187" y="394795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-159594" y="3968287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-158773" y="3988755"/>
              <a:ext cx="2188" cy="10257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-158181" y="400908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-157360" y="402964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-156813" y="4050158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-155993" y="407048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-155172" y="4091002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-154397" y="4111333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-153622" y="4131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-152802" y="4152131"/>
              <a:ext cx="2462" cy="10439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-152027" y="4172645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-151206" y="419297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-150386" y="421348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-149656" y="4233820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-148836" y="4254378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-148015" y="4274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-147240" y="429517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-146420" y="4315690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-145599" y="433602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-144870" y="4356534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-144049" y="437686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-143229" y="4397378"/>
              <a:ext cx="2188" cy="10211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-142636" y="4417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-141861" y="4438223"/>
              <a:ext cx="2279" cy="10393"/>
            </a:xfrm>
            <a:custGeom>
              <a:avLst/>
              <a:gdLst/>
              <a:ahLst/>
              <a:cxnLst/>
              <a:rect l="l" t="t" r="r" b="b"/>
              <a:pathLst>
                <a:path w="50" h="228" extrusionOk="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-141269" y="4458781"/>
              <a:ext cx="2234" cy="4558"/>
            </a:xfrm>
            <a:custGeom>
              <a:avLst/>
              <a:gdLst/>
              <a:ahLst/>
              <a:cxnLst/>
              <a:rect l="l" t="t" r="r" b="b"/>
              <a:pathLst>
                <a:path w="49" h="100" extrusionOk="0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-115741" y="2713425"/>
              <a:ext cx="34098" cy="228107"/>
            </a:xfrm>
            <a:custGeom>
              <a:avLst/>
              <a:gdLst/>
              <a:ahLst/>
              <a:cxnLst/>
              <a:rect l="l" t="t" r="r" b="b"/>
              <a:pathLst>
                <a:path w="748" h="5004" extrusionOk="0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-478734" y="2928814"/>
              <a:ext cx="58622" cy="168619"/>
            </a:xfrm>
            <a:custGeom>
              <a:avLst/>
              <a:gdLst/>
              <a:ahLst/>
              <a:cxnLst/>
              <a:rect l="l" t="t" r="r" b="b"/>
              <a:pathLst>
                <a:path w="1286" h="3699" extrusionOk="0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-477731" y="2960404"/>
              <a:ext cx="39887" cy="9208"/>
            </a:xfrm>
            <a:custGeom>
              <a:avLst/>
              <a:gdLst/>
              <a:ahLst/>
              <a:cxnLst/>
              <a:rect l="l" t="t" r="r" b="b"/>
              <a:pathLst>
                <a:path w="875" h="202" extrusionOk="0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-823767" y="1859801"/>
              <a:ext cx="1492954" cy="1042757"/>
            </a:xfrm>
            <a:custGeom>
              <a:avLst/>
              <a:gdLst/>
              <a:ahLst/>
              <a:cxnLst/>
              <a:rect l="l" t="t" r="r" b="b"/>
              <a:pathLst>
                <a:path w="32751" h="22875" extrusionOk="0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147238" y="2058825"/>
              <a:ext cx="69335" cy="177964"/>
            </a:xfrm>
            <a:custGeom>
              <a:avLst/>
              <a:gdLst/>
              <a:ahLst/>
              <a:cxnLst/>
              <a:rect l="l" t="t" r="r" b="b"/>
              <a:pathLst>
                <a:path w="1521" h="3904" extrusionOk="0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402560" y="1972943"/>
              <a:ext cx="56070" cy="146100"/>
            </a:xfrm>
            <a:custGeom>
              <a:avLst/>
              <a:gdLst/>
              <a:ahLst/>
              <a:cxnLst/>
              <a:rect l="l" t="t" r="r" b="b"/>
              <a:pathLst>
                <a:path w="1230" h="3205" extrusionOk="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-397639" y="2540430"/>
              <a:ext cx="305237" cy="36377"/>
            </a:xfrm>
            <a:custGeom>
              <a:avLst/>
              <a:gdLst/>
              <a:ahLst/>
              <a:cxnLst/>
              <a:rect l="l" t="t" r="r" b="b"/>
              <a:pathLst>
                <a:path w="6696" h="798" extrusionOk="0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-676755" y="2382934"/>
              <a:ext cx="140903" cy="125951"/>
            </a:xfrm>
            <a:custGeom>
              <a:avLst/>
              <a:gdLst/>
              <a:ahLst/>
              <a:cxnLst/>
              <a:rect l="l" t="t" r="r" b="b"/>
              <a:pathLst>
                <a:path w="3091" h="2763" extrusionOk="0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-517162" y="2667156"/>
              <a:ext cx="68742" cy="148972"/>
            </a:xfrm>
            <a:custGeom>
              <a:avLst/>
              <a:gdLst/>
              <a:ahLst/>
              <a:cxnLst/>
              <a:rect l="l" t="t" r="r" b="b"/>
              <a:pathLst>
                <a:path w="1508" h="3268" extrusionOk="0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-454438" y="2101083"/>
              <a:ext cx="152026" cy="315038"/>
            </a:xfrm>
            <a:custGeom>
              <a:avLst/>
              <a:gdLst/>
              <a:ahLst/>
              <a:cxnLst/>
              <a:rect l="l" t="t" r="r" b="b"/>
              <a:pathLst>
                <a:path w="3335" h="6911" extrusionOk="0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-640880" y="2556339"/>
              <a:ext cx="73118" cy="22337"/>
            </a:xfrm>
            <a:custGeom>
              <a:avLst/>
              <a:gdLst/>
              <a:ahLst/>
              <a:cxnLst/>
              <a:rect l="l" t="t" r="r" b="b"/>
              <a:pathLst>
                <a:path w="1604" h="490" extrusionOk="0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-616994" y="2555109"/>
              <a:ext cx="45084" cy="46633"/>
            </a:xfrm>
            <a:custGeom>
              <a:avLst/>
              <a:gdLst/>
              <a:ahLst/>
              <a:cxnLst/>
              <a:rect l="l" t="t" r="r" b="b"/>
              <a:pathLst>
                <a:path w="989" h="1023" extrusionOk="0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-112961" y="2157836"/>
              <a:ext cx="55842" cy="155035"/>
            </a:xfrm>
            <a:custGeom>
              <a:avLst/>
              <a:gdLst/>
              <a:ahLst/>
              <a:cxnLst/>
              <a:rect l="l" t="t" r="r" b="b"/>
              <a:pathLst>
                <a:path w="1225" h="3401" extrusionOk="0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-310982" y="2410787"/>
              <a:ext cx="145644" cy="67420"/>
            </a:xfrm>
            <a:custGeom>
              <a:avLst/>
              <a:gdLst/>
              <a:ahLst/>
              <a:cxnLst/>
              <a:rect l="l" t="t" r="r" b="b"/>
              <a:pathLst>
                <a:path w="3195" h="1479" extrusionOk="0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-326526" y="2889930"/>
              <a:ext cx="89483" cy="35830"/>
            </a:xfrm>
            <a:custGeom>
              <a:avLst/>
              <a:gdLst/>
              <a:ahLst/>
              <a:cxnLst/>
              <a:rect l="l" t="t" r="r" b="b"/>
              <a:pathLst>
                <a:path w="1963" h="786" extrusionOk="0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-376761" y="2778976"/>
              <a:ext cx="149109" cy="138897"/>
            </a:xfrm>
            <a:custGeom>
              <a:avLst/>
              <a:gdLst/>
              <a:ahLst/>
              <a:cxnLst/>
              <a:rect l="l" t="t" r="r" b="b"/>
              <a:pathLst>
                <a:path w="3271" h="3047" extrusionOk="0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-377308" y="2857656"/>
              <a:ext cx="118384" cy="41893"/>
            </a:xfrm>
            <a:custGeom>
              <a:avLst/>
              <a:gdLst/>
              <a:ahLst/>
              <a:cxnLst/>
              <a:rect l="l" t="t" r="r" b="b"/>
              <a:pathLst>
                <a:path w="2597" h="919" extrusionOk="0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-305785" y="2901007"/>
              <a:ext cx="46406" cy="7522"/>
            </a:xfrm>
            <a:custGeom>
              <a:avLst/>
              <a:gdLst/>
              <a:ahLst/>
              <a:cxnLst/>
              <a:rect l="l" t="t" r="r" b="b"/>
              <a:pathLst>
                <a:path w="1018" h="165" extrusionOk="0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-525322" y="2223980"/>
              <a:ext cx="443086" cy="75534"/>
            </a:xfrm>
            <a:custGeom>
              <a:avLst/>
              <a:gdLst/>
              <a:ahLst/>
              <a:cxnLst/>
              <a:rect l="l" t="t" r="r" b="b"/>
              <a:pathLst>
                <a:path w="9720" h="1657" extrusionOk="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95;p22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396" name="Google Shape;396;p22"/>
            <p:cNvSpPr/>
            <p:nvPr/>
          </p:nvSpPr>
          <p:spPr>
            <a:xfrm>
              <a:off x="4161633" y="3060816"/>
              <a:ext cx="1579322" cy="671293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4276884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4295266" y="3434077"/>
              <a:ext cx="328517" cy="168383"/>
            </a:xfrm>
            <a:custGeom>
              <a:avLst/>
              <a:gdLst/>
              <a:ahLst/>
              <a:cxnLst/>
              <a:rect l="l" t="t" r="r" b="b"/>
              <a:pathLst>
                <a:path w="7488" h="3838" extrusionOk="0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4746970" y="3289739"/>
              <a:ext cx="833709" cy="37774"/>
            </a:xfrm>
            <a:custGeom>
              <a:avLst/>
              <a:gdLst/>
              <a:ahLst/>
              <a:cxnLst/>
              <a:rect l="l" t="t" r="r" b="b"/>
              <a:pathLst>
                <a:path w="19003" h="861" extrusionOk="0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4746970" y="3389240"/>
              <a:ext cx="833709" cy="37818"/>
            </a:xfrm>
            <a:custGeom>
              <a:avLst/>
              <a:gdLst/>
              <a:ahLst/>
              <a:cxnLst/>
              <a:rect l="l" t="t" r="r" b="b"/>
              <a:pathLst>
                <a:path w="19003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4746970" y="3499489"/>
              <a:ext cx="450658" cy="37818"/>
            </a:xfrm>
            <a:custGeom>
              <a:avLst/>
              <a:gdLst/>
              <a:ahLst/>
              <a:cxnLst/>
              <a:rect l="l" t="t" r="r" b="b"/>
              <a:pathLst>
                <a:path w="10272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3" name="Google Shape;403;p22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2"/>
          <p:cNvSpPr/>
          <p:nvPr/>
        </p:nvSpPr>
        <p:spPr>
          <a:xfrm>
            <a:off x="5794118" y="2303902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2"/>
          <p:cNvSpPr/>
          <p:nvPr/>
        </p:nvSpPr>
        <p:spPr>
          <a:xfrm>
            <a:off x="76223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2"/>
          <p:cNvSpPr/>
          <p:nvPr/>
        </p:nvSpPr>
        <p:spPr>
          <a:xfrm>
            <a:off x="4322798" y="3275550"/>
            <a:ext cx="1579326" cy="644066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2"/>
          <p:cNvSpPr/>
          <p:nvPr/>
        </p:nvSpPr>
        <p:spPr>
          <a:xfrm>
            <a:off x="3703893" y="2892765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2"/>
          <p:cNvSpPr/>
          <p:nvPr/>
        </p:nvSpPr>
        <p:spPr>
          <a:xfrm>
            <a:off x="5951893" y="1353648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1"/>
          <p:cNvSpPr txBox="1">
            <a:spLocks noGrp="1"/>
          </p:cNvSpPr>
          <p:nvPr>
            <p:ph type="ctrTitle"/>
          </p:nvPr>
        </p:nvSpPr>
        <p:spPr>
          <a:xfrm>
            <a:off x="1710200" y="-275175"/>
            <a:ext cx="26556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71" name="Google Shape;671;p31"/>
          <p:cNvSpPr txBox="1"/>
          <p:nvPr/>
        </p:nvSpPr>
        <p:spPr>
          <a:xfrm>
            <a:off x="721575" y="1600400"/>
            <a:ext cx="3737400" cy="22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2000"/>
              <a:buFont typeface="Anaheim"/>
              <a:buChar char="●"/>
            </a:pPr>
            <a:r>
              <a:rPr lang="en" sz="2000">
                <a:solidFill>
                  <a:srgbClr val="2F2F2F"/>
                </a:solidFill>
                <a:latin typeface="Anaheim"/>
                <a:ea typeface="Anaheim"/>
                <a:cs typeface="Anaheim"/>
                <a:sym typeface="Anaheim"/>
              </a:rPr>
              <a:t>Diversity Emphasis</a:t>
            </a:r>
            <a:endParaRPr sz="2000">
              <a:solidFill>
                <a:srgbClr val="2F2F2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2000"/>
              <a:buFont typeface="Anaheim"/>
              <a:buChar char="●"/>
            </a:pPr>
            <a:r>
              <a:rPr lang="en" sz="2000">
                <a:solidFill>
                  <a:srgbClr val="2F2F2F"/>
                </a:solidFill>
                <a:latin typeface="Anaheim"/>
                <a:ea typeface="Anaheim"/>
                <a:cs typeface="Anaheim"/>
                <a:sym typeface="Anaheim"/>
              </a:rPr>
              <a:t>Out-of-State Recruitment</a:t>
            </a:r>
            <a:endParaRPr sz="2000">
              <a:solidFill>
                <a:srgbClr val="2F2F2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2000"/>
              <a:buFont typeface="Anaheim"/>
              <a:buChar char="●"/>
            </a:pPr>
            <a:r>
              <a:rPr lang="en" sz="2000">
                <a:solidFill>
                  <a:srgbClr val="2F2F2F"/>
                </a:solidFill>
                <a:latin typeface="Anaheim"/>
                <a:ea typeface="Anaheim"/>
                <a:cs typeface="Anaheim"/>
                <a:sym typeface="Anaheim"/>
              </a:rPr>
              <a:t>Beyond Agriculture</a:t>
            </a:r>
            <a:endParaRPr sz="2000">
              <a:solidFill>
                <a:srgbClr val="2F2F2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2000"/>
              <a:buFont typeface="Anaheim"/>
              <a:buChar char="●"/>
            </a:pPr>
            <a:r>
              <a:rPr lang="en" sz="2000">
                <a:solidFill>
                  <a:srgbClr val="2F2F2F"/>
                </a:solidFill>
                <a:latin typeface="Anaheim"/>
                <a:ea typeface="Anaheim"/>
                <a:cs typeface="Anaheim"/>
                <a:sym typeface="Anaheim"/>
              </a:rPr>
              <a:t>Funding Allocation</a:t>
            </a:r>
            <a:endParaRPr sz="2000">
              <a:solidFill>
                <a:srgbClr val="2F2F2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2"/>
          <p:cNvSpPr txBox="1">
            <a:spLocks noGrp="1"/>
          </p:cNvSpPr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677" name="Google Shape;677;p32"/>
          <p:cNvSpPr txBox="1">
            <a:spLocks noGrp="1"/>
          </p:cNvSpPr>
          <p:nvPr>
            <p:ph type="subTitle" idx="1"/>
          </p:nvPr>
        </p:nvSpPr>
        <p:spPr>
          <a:xfrm>
            <a:off x="794761" y="2062600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Does anyone have any questions?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32"/>
          <p:cNvGrpSpPr/>
          <p:nvPr/>
        </p:nvGrpSpPr>
        <p:grpSpPr>
          <a:xfrm>
            <a:off x="4534350" y="4713051"/>
            <a:ext cx="4600713" cy="150450"/>
            <a:chOff x="0" y="4397412"/>
            <a:chExt cx="4600713" cy="150450"/>
          </a:xfrm>
        </p:grpSpPr>
        <p:sp>
          <p:nvSpPr>
            <p:cNvPr id="679" name="Google Shape;679;p32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32"/>
          <p:cNvGrpSpPr/>
          <p:nvPr/>
        </p:nvGrpSpPr>
        <p:grpSpPr>
          <a:xfrm flipH="1">
            <a:off x="7934272" y="3156168"/>
            <a:ext cx="921144" cy="1561106"/>
            <a:chOff x="4321997" y="3141168"/>
            <a:chExt cx="921144" cy="1561106"/>
          </a:xfrm>
        </p:grpSpPr>
        <p:sp>
          <p:nvSpPr>
            <p:cNvPr id="685" name="Google Shape;685;p32"/>
            <p:cNvSpPr/>
            <p:nvPr/>
          </p:nvSpPr>
          <p:spPr>
            <a:xfrm>
              <a:off x="4321997" y="3141168"/>
              <a:ext cx="921144" cy="1187366"/>
            </a:xfrm>
            <a:custGeom>
              <a:avLst/>
              <a:gdLst/>
              <a:ahLst/>
              <a:cxnLst/>
              <a:rect l="l" t="t" r="r" b="b"/>
              <a:pathLst>
                <a:path w="20750" h="26747" extrusionOk="0">
                  <a:moveTo>
                    <a:pt x="2574" y="0"/>
                  </a:moveTo>
                  <a:cubicBezTo>
                    <a:pt x="1560" y="0"/>
                    <a:pt x="524" y="638"/>
                    <a:pt x="269" y="1627"/>
                  </a:cubicBezTo>
                  <a:cubicBezTo>
                    <a:pt x="0" y="2664"/>
                    <a:pt x="607" y="3716"/>
                    <a:pt x="1264" y="4552"/>
                  </a:cubicBezTo>
                  <a:cubicBezTo>
                    <a:pt x="2240" y="5797"/>
                    <a:pt x="3396" y="6900"/>
                    <a:pt x="4680" y="7811"/>
                  </a:cubicBezTo>
                  <a:cubicBezTo>
                    <a:pt x="4910" y="7977"/>
                    <a:pt x="5162" y="8152"/>
                    <a:pt x="5251" y="8425"/>
                  </a:cubicBezTo>
                  <a:cubicBezTo>
                    <a:pt x="5412" y="8913"/>
                    <a:pt x="4946" y="9402"/>
                    <a:pt x="4461" y="9563"/>
                  </a:cubicBezTo>
                  <a:cubicBezTo>
                    <a:pt x="3916" y="9746"/>
                    <a:pt x="3320" y="9688"/>
                    <a:pt x="2745" y="9756"/>
                  </a:cubicBezTo>
                  <a:cubicBezTo>
                    <a:pt x="2175" y="9824"/>
                    <a:pt x="1554" y="10076"/>
                    <a:pt x="1335" y="10618"/>
                  </a:cubicBezTo>
                  <a:cubicBezTo>
                    <a:pt x="1034" y="11368"/>
                    <a:pt x="1662" y="12158"/>
                    <a:pt x="2283" y="12672"/>
                  </a:cubicBezTo>
                  <a:cubicBezTo>
                    <a:pt x="3521" y="13705"/>
                    <a:pt x="4935" y="14519"/>
                    <a:pt x="6443" y="15072"/>
                  </a:cubicBezTo>
                  <a:cubicBezTo>
                    <a:pt x="6981" y="15270"/>
                    <a:pt x="7552" y="15445"/>
                    <a:pt x="7986" y="15826"/>
                  </a:cubicBezTo>
                  <a:cubicBezTo>
                    <a:pt x="8424" y="16207"/>
                    <a:pt x="8686" y="16867"/>
                    <a:pt x="8424" y="17384"/>
                  </a:cubicBezTo>
                  <a:cubicBezTo>
                    <a:pt x="8209" y="17803"/>
                    <a:pt x="7723" y="17991"/>
                    <a:pt x="7244" y="17991"/>
                  </a:cubicBezTo>
                  <a:cubicBezTo>
                    <a:pt x="7133" y="17991"/>
                    <a:pt x="7023" y="17981"/>
                    <a:pt x="6917" y="17962"/>
                  </a:cubicBezTo>
                  <a:cubicBezTo>
                    <a:pt x="6350" y="17857"/>
                    <a:pt x="5843" y="17549"/>
                    <a:pt x="5305" y="17348"/>
                  </a:cubicBezTo>
                  <a:cubicBezTo>
                    <a:pt x="4931" y="17206"/>
                    <a:pt x="4517" y="17126"/>
                    <a:pt x="4111" y="17126"/>
                  </a:cubicBezTo>
                  <a:cubicBezTo>
                    <a:pt x="3419" y="17126"/>
                    <a:pt x="2751" y="17358"/>
                    <a:pt x="2344" y="17908"/>
                  </a:cubicBezTo>
                  <a:cubicBezTo>
                    <a:pt x="1917" y="18482"/>
                    <a:pt x="1881" y="19279"/>
                    <a:pt x="2096" y="19964"/>
                  </a:cubicBezTo>
                  <a:cubicBezTo>
                    <a:pt x="2308" y="20650"/>
                    <a:pt x="2745" y="21238"/>
                    <a:pt x="3209" y="21781"/>
                  </a:cubicBezTo>
                  <a:cubicBezTo>
                    <a:pt x="4828" y="23680"/>
                    <a:pt x="6902" y="25209"/>
                    <a:pt x="9246" y="26024"/>
                  </a:cubicBezTo>
                  <a:cubicBezTo>
                    <a:pt x="10555" y="26477"/>
                    <a:pt x="11811" y="26747"/>
                    <a:pt x="13072" y="26747"/>
                  </a:cubicBezTo>
                  <a:cubicBezTo>
                    <a:pt x="14065" y="26747"/>
                    <a:pt x="15061" y="26579"/>
                    <a:pt x="16087" y="26203"/>
                  </a:cubicBezTo>
                  <a:cubicBezTo>
                    <a:pt x="19885" y="23551"/>
                    <a:pt x="20749" y="18626"/>
                    <a:pt x="20599" y="14196"/>
                  </a:cubicBezTo>
                  <a:cubicBezTo>
                    <a:pt x="20574" y="13457"/>
                    <a:pt x="20653" y="12678"/>
                    <a:pt x="20301" y="12029"/>
                  </a:cubicBezTo>
                  <a:cubicBezTo>
                    <a:pt x="20028" y="11528"/>
                    <a:pt x="19475" y="11148"/>
                    <a:pt x="18933" y="11148"/>
                  </a:cubicBezTo>
                  <a:cubicBezTo>
                    <a:pt x="18776" y="11148"/>
                    <a:pt x="18619" y="11180"/>
                    <a:pt x="18471" y="11250"/>
                  </a:cubicBezTo>
                  <a:cubicBezTo>
                    <a:pt x="17921" y="11509"/>
                    <a:pt x="17681" y="12147"/>
                    <a:pt x="17373" y="12675"/>
                  </a:cubicBezTo>
                  <a:cubicBezTo>
                    <a:pt x="16967" y="13378"/>
                    <a:pt x="16356" y="13959"/>
                    <a:pt x="15639" y="14330"/>
                  </a:cubicBezTo>
                  <a:cubicBezTo>
                    <a:pt x="15341" y="14484"/>
                    <a:pt x="15000" y="14601"/>
                    <a:pt x="14672" y="14601"/>
                  </a:cubicBezTo>
                  <a:cubicBezTo>
                    <a:pt x="14481" y="14601"/>
                    <a:pt x="14294" y="14561"/>
                    <a:pt x="14124" y="14466"/>
                  </a:cubicBezTo>
                  <a:cubicBezTo>
                    <a:pt x="13485" y="14114"/>
                    <a:pt x="13410" y="13235"/>
                    <a:pt x="13413" y="12499"/>
                  </a:cubicBezTo>
                  <a:cubicBezTo>
                    <a:pt x="13424" y="11128"/>
                    <a:pt x="13432" y="9760"/>
                    <a:pt x="13442" y="8389"/>
                  </a:cubicBezTo>
                  <a:cubicBezTo>
                    <a:pt x="13445" y="7654"/>
                    <a:pt x="13445" y="6903"/>
                    <a:pt x="13220" y="6206"/>
                  </a:cubicBezTo>
                  <a:cubicBezTo>
                    <a:pt x="12990" y="5507"/>
                    <a:pt x="12484" y="4861"/>
                    <a:pt x="11784" y="4664"/>
                  </a:cubicBezTo>
                  <a:cubicBezTo>
                    <a:pt x="11666" y="4631"/>
                    <a:pt x="11543" y="4615"/>
                    <a:pt x="11419" y="4615"/>
                  </a:cubicBezTo>
                  <a:cubicBezTo>
                    <a:pt x="10815" y="4615"/>
                    <a:pt x="10198" y="4993"/>
                    <a:pt x="10075" y="5590"/>
                  </a:cubicBezTo>
                  <a:cubicBezTo>
                    <a:pt x="10011" y="5891"/>
                    <a:pt x="10072" y="6203"/>
                    <a:pt x="10054" y="6505"/>
                  </a:cubicBezTo>
                  <a:cubicBezTo>
                    <a:pt x="10032" y="6814"/>
                    <a:pt x="9888" y="7151"/>
                    <a:pt x="9602" y="7233"/>
                  </a:cubicBezTo>
                  <a:cubicBezTo>
                    <a:pt x="9555" y="7247"/>
                    <a:pt x="9508" y="7253"/>
                    <a:pt x="9462" y="7253"/>
                  </a:cubicBezTo>
                  <a:cubicBezTo>
                    <a:pt x="9216" y="7253"/>
                    <a:pt x="8978" y="7077"/>
                    <a:pt x="8794" y="6896"/>
                  </a:cubicBezTo>
                  <a:cubicBezTo>
                    <a:pt x="8033" y="6156"/>
                    <a:pt x="7520" y="5199"/>
                    <a:pt x="7039" y="4247"/>
                  </a:cubicBezTo>
                  <a:cubicBezTo>
                    <a:pt x="6557" y="3296"/>
                    <a:pt x="6091" y="2323"/>
                    <a:pt x="5402" y="1516"/>
                  </a:cubicBezTo>
                  <a:cubicBezTo>
                    <a:pt x="4713" y="704"/>
                    <a:pt x="3762" y="62"/>
                    <a:pt x="2710" y="4"/>
                  </a:cubicBezTo>
                  <a:cubicBezTo>
                    <a:pt x="2665" y="2"/>
                    <a:pt x="2619" y="0"/>
                    <a:pt x="2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4380949" y="3168602"/>
              <a:ext cx="665088" cy="1533672"/>
            </a:xfrm>
            <a:custGeom>
              <a:avLst/>
              <a:gdLst/>
              <a:ahLst/>
              <a:cxnLst/>
              <a:rect l="l" t="t" r="r" b="b"/>
              <a:pathLst>
                <a:path w="14982" h="34548" extrusionOk="0">
                  <a:moveTo>
                    <a:pt x="0" y="0"/>
                  </a:moveTo>
                  <a:cubicBezTo>
                    <a:pt x="0" y="4"/>
                    <a:pt x="25" y="25"/>
                    <a:pt x="72" y="72"/>
                  </a:cubicBezTo>
                  <a:cubicBezTo>
                    <a:pt x="125" y="118"/>
                    <a:pt x="201" y="183"/>
                    <a:pt x="291" y="266"/>
                  </a:cubicBezTo>
                  <a:cubicBezTo>
                    <a:pt x="485" y="434"/>
                    <a:pt x="768" y="686"/>
                    <a:pt x="1124" y="1019"/>
                  </a:cubicBezTo>
                  <a:cubicBezTo>
                    <a:pt x="1838" y="1684"/>
                    <a:pt x="2843" y="2681"/>
                    <a:pt x="3934" y="4049"/>
                  </a:cubicBezTo>
                  <a:cubicBezTo>
                    <a:pt x="4480" y="4731"/>
                    <a:pt x="5047" y="5502"/>
                    <a:pt x="5643" y="6342"/>
                  </a:cubicBezTo>
                  <a:cubicBezTo>
                    <a:pt x="6238" y="7182"/>
                    <a:pt x="6866" y="8083"/>
                    <a:pt x="7491" y="9056"/>
                  </a:cubicBezTo>
                  <a:cubicBezTo>
                    <a:pt x="8115" y="10029"/>
                    <a:pt x="8744" y="11073"/>
                    <a:pt x="9304" y="12200"/>
                  </a:cubicBezTo>
                  <a:cubicBezTo>
                    <a:pt x="9587" y="12760"/>
                    <a:pt x="9842" y="13349"/>
                    <a:pt x="10096" y="13949"/>
                  </a:cubicBezTo>
                  <a:cubicBezTo>
                    <a:pt x="10355" y="14547"/>
                    <a:pt x="10613" y="15158"/>
                    <a:pt x="10879" y="15771"/>
                  </a:cubicBezTo>
                  <a:cubicBezTo>
                    <a:pt x="11924" y="18238"/>
                    <a:pt x="12843" y="20620"/>
                    <a:pt x="13499" y="22846"/>
                  </a:cubicBezTo>
                  <a:cubicBezTo>
                    <a:pt x="14160" y="25072"/>
                    <a:pt x="14551" y="27132"/>
                    <a:pt x="14723" y="28876"/>
                  </a:cubicBezTo>
                  <a:cubicBezTo>
                    <a:pt x="14899" y="30624"/>
                    <a:pt x="14864" y="32053"/>
                    <a:pt x="14791" y="33029"/>
                  </a:cubicBezTo>
                  <a:cubicBezTo>
                    <a:pt x="14752" y="33517"/>
                    <a:pt x="14716" y="33898"/>
                    <a:pt x="14680" y="34156"/>
                  </a:cubicBezTo>
                  <a:cubicBezTo>
                    <a:pt x="14666" y="34279"/>
                    <a:pt x="14655" y="34375"/>
                    <a:pt x="14648" y="34447"/>
                  </a:cubicBezTo>
                  <a:cubicBezTo>
                    <a:pt x="14640" y="34515"/>
                    <a:pt x="14637" y="34547"/>
                    <a:pt x="14640" y="34547"/>
                  </a:cubicBezTo>
                  <a:cubicBezTo>
                    <a:pt x="14645" y="34547"/>
                    <a:pt x="14652" y="34515"/>
                    <a:pt x="14662" y="34451"/>
                  </a:cubicBezTo>
                  <a:cubicBezTo>
                    <a:pt x="14673" y="34378"/>
                    <a:pt x="14688" y="34282"/>
                    <a:pt x="14709" y="34160"/>
                  </a:cubicBezTo>
                  <a:cubicBezTo>
                    <a:pt x="14752" y="33905"/>
                    <a:pt x="14799" y="33525"/>
                    <a:pt x="14845" y="33033"/>
                  </a:cubicBezTo>
                  <a:cubicBezTo>
                    <a:pt x="14932" y="32053"/>
                    <a:pt x="14982" y="30624"/>
                    <a:pt x="14817" y="28869"/>
                  </a:cubicBezTo>
                  <a:cubicBezTo>
                    <a:pt x="14659" y="27114"/>
                    <a:pt x="14274" y="25043"/>
                    <a:pt x="13618" y="22810"/>
                  </a:cubicBezTo>
                  <a:cubicBezTo>
                    <a:pt x="12965" y="20574"/>
                    <a:pt x="12049" y="18183"/>
                    <a:pt x="11001" y="15718"/>
                  </a:cubicBezTo>
                  <a:cubicBezTo>
                    <a:pt x="10739" y="15104"/>
                    <a:pt x="10477" y="14494"/>
                    <a:pt x="10222" y="13894"/>
                  </a:cubicBezTo>
                  <a:cubicBezTo>
                    <a:pt x="9964" y="13295"/>
                    <a:pt x="9709" y="12703"/>
                    <a:pt x="9422" y="12140"/>
                  </a:cubicBezTo>
                  <a:cubicBezTo>
                    <a:pt x="8855" y="11009"/>
                    <a:pt x="8227" y="9960"/>
                    <a:pt x="7595" y="8988"/>
                  </a:cubicBezTo>
                  <a:cubicBezTo>
                    <a:pt x="6967" y="8015"/>
                    <a:pt x="6332" y="7114"/>
                    <a:pt x="5732" y="6274"/>
                  </a:cubicBezTo>
                  <a:cubicBezTo>
                    <a:pt x="5133" y="5438"/>
                    <a:pt x="4558" y="4670"/>
                    <a:pt x="4006" y="3988"/>
                  </a:cubicBezTo>
                  <a:cubicBezTo>
                    <a:pt x="2903" y="2624"/>
                    <a:pt x="1884" y="1634"/>
                    <a:pt x="1159" y="980"/>
                  </a:cubicBezTo>
                  <a:cubicBezTo>
                    <a:pt x="797" y="653"/>
                    <a:pt x="506" y="406"/>
                    <a:pt x="309" y="244"/>
                  </a:cubicBezTo>
                  <a:cubicBezTo>
                    <a:pt x="211" y="166"/>
                    <a:pt x="140" y="105"/>
                    <a:pt x="82" y="61"/>
                  </a:cubicBezTo>
                  <a:cubicBezTo>
                    <a:pt x="29" y="18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4797120" y="3348164"/>
              <a:ext cx="48477" cy="359002"/>
            </a:xfrm>
            <a:custGeom>
              <a:avLst/>
              <a:gdLst/>
              <a:ahLst/>
              <a:cxnLst/>
              <a:rect l="l" t="t" r="r" b="b"/>
              <a:pathLst>
                <a:path w="1092" h="8087" extrusionOk="0">
                  <a:moveTo>
                    <a:pt x="1081" y="1"/>
                  </a:moveTo>
                  <a:lnTo>
                    <a:pt x="1081" y="1"/>
                  </a:lnTo>
                  <a:cubicBezTo>
                    <a:pt x="1074" y="1"/>
                    <a:pt x="1041" y="108"/>
                    <a:pt x="991" y="309"/>
                  </a:cubicBezTo>
                  <a:cubicBezTo>
                    <a:pt x="937" y="510"/>
                    <a:pt x="876" y="801"/>
                    <a:pt x="808" y="1167"/>
                  </a:cubicBezTo>
                  <a:cubicBezTo>
                    <a:pt x="668" y="1892"/>
                    <a:pt x="528" y="2908"/>
                    <a:pt x="413" y="4028"/>
                  </a:cubicBezTo>
                  <a:cubicBezTo>
                    <a:pt x="302" y="5133"/>
                    <a:pt x="198" y="6135"/>
                    <a:pt x="123" y="6899"/>
                  </a:cubicBezTo>
                  <a:cubicBezTo>
                    <a:pt x="87" y="7244"/>
                    <a:pt x="54" y="7535"/>
                    <a:pt x="29" y="7767"/>
                  </a:cubicBezTo>
                  <a:cubicBezTo>
                    <a:pt x="7" y="7972"/>
                    <a:pt x="0" y="8087"/>
                    <a:pt x="7" y="8087"/>
                  </a:cubicBezTo>
                  <a:cubicBezTo>
                    <a:pt x="7" y="8087"/>
                    <a:pt x="8" y="8087"/>
                    <a:pt x="8" y="8087"/>
                  </a:cubicBezTo>
                  <a:cubicBezTo>
                    <a:pt x="19" y="8087"/>
                    <a:pt x="44" y="7976"/>
                    <a:pt x="80" y="7775"/>
                  </a:cubicBezTo>
                  <a:cubicBezTo>
                    <a:pt x="118" y="7570"/>
                    <a:pt x="166" y="7276"/>
                    <a:pt x="216" y="6910"/>
                  </a:cubicBezTo>
                  <a:cubicBezTo>
                    <a:pt x="320" y="6178"/>
                    <a:pt x="431" y="5161"/>
                    <a:pt x="546" y="4042"/>
                  </a:cubicBezTo>
                  <a:cubicBezTo>
                    <a:pt x="661" y="2922"/>
                    <a:pt x="786" y="1910"/>
                    <a:pt x="901" y="1182"/>
                  </a:cubicBezTo>
                  <a:cubicBezTo>
                    <a:pt x="955" y="819"/>
                    <a:pt x="1006" y="524"/>
                    <a:pt x="1041" y="320"/>
                  </a:cubicBezTo>
                  <a:cubicBezTo>
                    <a:pt x="1077" y="119"/>
                    <a:pt x="1092" y="4"/>
                    <a:pt x="108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4377886" y="3628362"/>
              <a:ext cx="419731" cy="78930"/>
            </a:xfrm>
            <a:custGeom>
              <a:avLst/>
              <a:gdLst/>
              <a:ahLst/>
              <a:cxnLst/>
              <a:rect l="l" t="t" r="r" b="b"/>
              <a:pathLst>
                <a:path w="9455" h="1778" extrusionOk="0">
                  <a:moveTo>
                    <a:pt x="209" y="1"/>
                  </a:moveTo>
                  <a:cubicBezTo>
                    <a:pt x="74" y="1"/>
                    <a:pt x="0" y="4"/>
                    <a:pt x="0" y="9"/>
                  </a:cubicBezTo>
                  <a:cubicBezTo>
                    <a:pt x="0" y="20"/>
                    <a:pt x="137" y="34"/>
                    <a:pt x="378" y="55"/>
                  </a:cubicBezTo>
                  <a:cubicBezTo>
                    <a:pt x="622" y="77"/>
                    <a:pt x="974" y="106"/>
                    <a:pt x="1405" y="156"/>
                  </a:cubicBezTo>
                  <a:cubicBezTo>
                    <a:pt x="2270" y="249"/>
                    <a:pt x="3461" y="422"/>
                    <a:pt x="4768" y="666"/>
                  </a:cubicBezTo>
                  <a:cubicBezTo>
                    <a:pt x="6074" y="917"/>
                    <a:pt x="7248" y="1190"/>
                    <a:pt x="8088" y="1417"/>
                  </a:cubicBezTo>
                  <a:cubicBezTo>
                    <a:pt x="8511" y="1524"/>
                    <a:pt x="8848" y="1621"/>
                    <a:pt x="9085" y="1685"/>
                  </a:cubicBezTo>
                  <a:cubicBezTo>
                    <a:pt x="9288" y="1745"/>
                    <a:pt x="9415" y="1777"/>
                    <a:pt x="9445" y="1777"/>
                  </a:cubicBezTo>
                  <a:cubicBezTo>
                    <a:pt x="9449" y="1777"/>
                    <a:pt x="9451" y="1776"/>
                    <a:pt x="9451" y="1775"/>
                  </a:cubicBezTo>
                  <a:cubicBezTo>
                    <a:pt x="9455" y="1768"/>
                    <a:pt x="9330" y="1718"/>
                    <a:pt x="9100" y="1635"/>
                  </a:cubicBezTo>
                  <a:cubicBezTo>
                    <a:pt x="8870" y="1553"/>
                    <a:pt x="8533" y="1442"/>
                    <a:pt x="8113" y="1319"/>
                  </a:cubicBezTo>
                  <a:cubicBezTo>
                    <a:pt x="7276" y="1072"/>
                    <a:pt x="6103" y="781"/>
                    <a:pt x="4793" y="534"/>
                  </a:cubicBezTo>
                  <a:cubicBezTo>
                    <a:pt x="3482" y="285"/>
                    <a:pt x="2283" y="128"/>
                    <a:pt x="1415" y="60"/>
                  </a:cubicBezTo>
                  <a:cubicBezTo>
                    <a:pt x="981" y="24"/>
                    <a:pt x="625" y="9"/>
                    <a:pt x="381" y="2"/>
                  </a:cubicBezTo>
                  <a:cubicBezTo>
                    <a:pt x="316" y="1"/>
                    <a:pt x="258" y="1"/>
                    <a:pt x="209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4980013" y="3637507"/>
              <a:ext cx="211663" cy="535906"/>
            </a:xfrm>
            <a:custGeom>
              <a:avLst/>
              <a:gdLst/>
              <a:ahLst/>
              <a:cxnLst/>
              <a:rect l="l" t="t" r="r" b="b"/>
              <a:pathLst>
                <a:path w="4768" h="12072" extrusionOk="0">
                  <a:moveTo>
                    <a:pt x="4764" y="0"/>
                  </a:moveTo>
                  <a:lnTo>
                    <a:pt x="4764" y="0"/>
                  </a:lnTo>
                  <a:cubicBezTo>
                    <a:pt x="4760" y="0"/>
                    <a:pt x="4739" y="40"/>
                    <a:pt x="4699" y="119"/>
                  </a:cubicBezTo>
                  <a:cubicBezTo>
                    <a:pt x="4656" y="209"/>
                    <a:pt x="4602" y="323"/>
                    <a:pt x="4538" y="460"/>
                  </a:cubicBezTo>
                  <a:cubicBezTo>
                    <a:pt x="4397" y="758"/>
                    <a:pt x="4208" y="1192"/>
                    <a:pt x="3981" y="1734"/>
                  </a:cubicBezTo>
                  <a:cubicBezTo>
                    <a:pt x="3526" y="2818"/>
                    <a:pt x="2944" y="4333"/>
                    <a:pt x="2323" y="6013"/>
                  </a:cubicBezTo>
                  <a:cubicBezTo>
                    <a:pt x="1702" y="7696"/>
                    <a:pt x="1132" y="9214"/>
                    <a:pt x="701" y="10306"/>
                  </a:cubicBezTo>
                  <a:cubicBezTo>
                    <a:pt x="489" y="10833"/>
                    <a:pt x="313" y="11271"/>
                    <a:pt x="184" y="11594"/>
                  </a:cubicBezTo>
                  <a:cubicBezTo>
                    <a:pt x="130" y="11734"/>
                    <a:pt x="83" y="11853"/>
                    <a:pt x="47" y="11946"/>
                  </a:cubicBezTo>
                  <a:cubicBezTo>
                    <a:pt x="15" y="12028"/>
                    <a:pt x="1" y="12072"/>
                    <a:pt x="4" y="12072"/>
                  </a:cubicBezTo>
                  <a:cubicBezTo>
                    <a:pt x="4" y="12072"/>
                    <a:pt x="5" y="12072"/>
                    <a:pt x="5" y="12072"/>
                  </a:cubicBezTo>
                  <a:cubicBezTo>
                    <a:pt x="14" y="12072"/>
                    <a:pt x="35" y="12032"/>
                    <a:pt x="69" y="11957"/>
                  </a:cubicBezTo>
                  <a:cubicBezTo>
                    <a:pt x="116" y="11866"/>
                    <a:pt x="169" y="11752"/>
                    <a:pt x="231" y="11616"/>
                  </a:cubicBezTo>
                  <a:cubicBezTo>
                    <a:pt x="370" y="11318"/>
                    <a:pt x="561" y="10884"/>
                    <a:pt x="791" y="10342"/>
                  </a:cubicBezTo>
                  <a:cubicBezTo>
                    <a:pt x="1246" y="9257"/>
                    <a:pt x="1828" y="7743"/>
                    <a:pt x="2449" y="6063"/>
                  </a:cubicBezTo>
                  <a:cubicBezTo>
                    <a:pt x="3070" y="4380"/>
                    <a:pt x="3637" y="2861"/>
                    <a:pt x="4071" y="1770"/>
                  </a:cubicBezTo>
                  <a:cubicBezTo>
                    <a:pt x="4283" y="1242"/>
                    <a:pt x="4455" y="805"/>
                    <a:pt x="4584" y="482"/>
                  </a:cubicBezTo>
                  <a:cubicBezTo>
                    <a:pt x="4642" y="341"/>
                    <a:pt x="4689" y="223"/>
                    <a:pt x="4725" y="129"/>
                  </a:cubicBezTo>
                  <a:cubicBezTo>
                    <a:pt x="4753" y="48"/>
                    <a:pt x="4768" y="5"/>
                    <a:pt x="4764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4422677" y="3993702"/>
              <a:ext cx="557747" cy="179790"/>
            </a:xfrm>
            <a:custGeom>
              <a:avLst/>
              <a:gdLst/>
              <a:ahLst/>
              <a:cxnLst/>
              <a:rect l="l" t="t" r="r" b="b"/>
              <a:pathLst>
                <a:path w="12564" h="4050" extrusionOk="0">
                  <a:moveTo>
                    <a:pt x="8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6"/>
                    <a:pt x="43" y="24"/>
                    <a:pt x="126" y="52"/>
                  </a:cubicBezTo>
                  <a:cubicBezTo>
                    <a:pt x="227" y="85"/>
                    <a:pt x="345" y="125"/>
                    <a:pt x="492" y="175"/>
                  </a:cubicBezTo>
                  <a:cubicBezTo>
                    <a:pt x="830" y="286"/>
                    <a:pt x="1282" y="433"/>
                    <a:pt x="1834" y="612"/>
                  </a:cubicBezTo>
                  <a:cubicBezTo>
                    <a:pt x="2972" y="978"/>
                    <a:pt x="4534" y="1506"/>
                    <a:pt x="6260" y="2091"/>
                  </a:cubicBezTo>
                  <a:cubicBezTo>
                    <a:pt x="7987" y="2676"/>
                    <a:pt x="9555" y="3186"/>
                    <a:pt x="10700" y="3531"/>
                  </a:cubicBezTo>
                  <a:cubicBezTo>
                    <a:pt x="11271" y="3706"/>
                    <a:pt x="11734" y="3839"/>
                    <a:pt x="12057" y="3925"/>
                  </a:cubicBezTo>
                  <a:cubicBezTo>
                    <a:pt x="12204" y="3965"/>
                    <a:pt x="12330" y="3998"/>
                    <a:pt x="12430" y="4026"/>
                  </a:cubicBezTo>
                  <a:cubicBezTo>
                    <a:pt x="12495" y="4040"/>
                    <a:pt x="12538" y="4050"/>
                    <a:pt x="12553" y="4050"/>
                  </a:cubicBezTo>
                  <a:cubicBezTo>
                    <a:pt x="12557" y="4050"/>
                    <a:pt x="12559" y="4049"/>
                    <a:pt x="12559" y="4048"/>
                  </a:cubicBezTo>
                  <a:cubicBezTo>
                    <a:pt x="12563" y="4044"/>
                    <a:pt x="12520" y="4026"/>
                    <a:pt x="12438" y="3998"/>
                  </a:cubicBezTo>
                  <a:cubicBezTo>
                    <a:pt x="12337" y="3965"/>
                    <a:pt x="12219" y="3925"/>
                    <a:pt x="12072" y="3875"/>
                  </a:cubicBezTo>
                  <a:cubicBezTo>
                    <a:pt x="11734" y="3768"/>
                    <a:pt x="11282" y="3620"/>
                    <a:pt x="10725" y="3441"/>
                  </a:cubicBezTo>
                  <a:cubicBezTo>
                    <a:pt x="9591" y="3072"/>
                    <a:pt x="8030" y="2543"/>
                    <a:pt x="6303" y="1962"/>
                  </a:cubicBezTo>
                  <a:cubicBezTo>
                    <a:pt x="4577" y="1377"/>
                    <a:pt x="3008" y="864"/>
                    <a:pt x="1864" y="519"/>
                  </a:cubicBezTo>
                  <a:cubicBezTo>
                    <a:pt x="1292" y="347"/>
                    <a:pt x="830" y="211"/>
                    <a:pt x="507" y="125"/>
                  </a:cubicBezTo>
                  <a:cubicBezTo>
                    <a:pt x="356" y="85"/>
                    <a:pt x="234" y="52"/>
                    <a:pt x="133" y="27"/>
                  </a:cubicBezTo>
                  <a:cubicBezTo>
                    <a:pt x="65" y="10"/>
                    <a:pt x="23" y="0"/>
                    <a:pt x="8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32"/>
          <p:cNvGrpSpPr/>
          <p:nvPr/>
        </p:nvGrpSpPr>
        <p:grpSpPr>
          <a:xfrm>
            <a:off x="4359477" y="1218776"/>
            <a:ext cx="4495951" cy="2836947"/>
            <a:chOff x="5256025" y="1070100"/>
            <a:chExt cx="2664741" cy="1629773"/>
          </a:xfrm>
        </p:grpSpPr>
        <p:sp>
          <p:nvSpPr>
            <p:cNvPr id="692" name="Google Shape;692;p32"/>
            <p:cNvSpPr/>
            <p:nvPr/>
          </p:nvSpPr>
          <p:spPr>
            <a:xfrm>
              <a:off x="5543830" y="1270433"/>
              <a:ext cx="325907" cy="275022"/>
            </a:xfrm>
            <a:custGeom>
              <a:avLst/>
              <a:gdLst/>
              <a:ahLst/>
              <a:cxnLst/>
              <a:rect l="l" t="t" r="r" b="b"/>
              <a:pathLst>
                <a:path w="13642" h="11512" extrusionOk="0">
                  <a:moveTo>
                    <a:pt x="3602" y="0"/>
                  </a:moveTo>
                  <a:cubicBezTo>
                    <a:pt x="744" y="1955"/>
                    <a:pt x="1" y="5917"/>
                    <a:pt x="1957" y="8775"/>
                  </a:cubicBezTo>
                  <a:cubicBezTo>
                    <a:pt x="3173" y="10552"/>
                    <a:pt x="5164" y="11512"/>
                    <a:pt x="7184" y="11512"/>
                  </a:cubicBezTo>
                  <a:cubicBezTo>
                    <a:pt x="8411" y="11512"/>
                    <a:pt x="9648" y="11158"/>
                    <a:pt x="10728" y="10418"/>
                  </a:cubicBezTo>
                  <a:cubicBezTo>
                    <a:pt x="12599" y="9140"/>
                    <a:pt x="13642" y="6948"/>
                    <a:pt x="13454" y="4689"/>
                  </a:cubicBezTo>
                  <a:lnTo>
                    <a:pt x="13454" y="4689"/>
                  </a:lnTo>
                  <a:lnTo>
                    <a:pt x="7165" y="5211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2"/>
            <p:cNvSpPr/>
            <p:nvPr/>
          </p:nvSpPr>
          <p:spPr>
            <a:xfrm>
              <a:off x="5456385" y="2501673"/>
              <a:ext cx="62759" cy="79076"/>
            </a:xfrm>
            <a:custGeom>
              <a:avLst/>
              <a:gdLst/>
              <a:ahLst/>
              <a:cxnLst/>
              <a:rect l="l" t="t" r="r" b="b"/>
              <a:pathLst>
                <a:path w="2627" h="3310" extrusionOk="0">
                  <a:moveTo>
                    <a:pt x="0" y="0"/>
                  </a:moveTo>
                  <a:lnTo>
                    <a:pt x="0" y="3310"/>
                  </a:lnTo>
                  <a:lnTo>
                    <a:pt x="2626" y="3310"/>
                  </a:lnTo>
                  <a:lnTo>
                    <a:pt x="2626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2"/>
            <p:cNvSpPr/>
            <p:nvPr/>
          </p:nvSpPr>
          <p:spPr>
            <a:xfrm>
              <a:off x="5543663" y="2385654"/>
              <a:ext cx="58626" cy="195086"/>
            </a:xfrm>
            <a:custGeom>
              <a:avLst/>
              <a:gdLst/>
              <a:ahLst/>
              <a:cxnLst/>
              <a:rect l="l" t="t" r="r" b="b"/>
              <a:pathLst>
                <a:path w="2454" h="8166" extrusionOk="0">
                  <a:moveTo>
                    <a:pt x="0" y="0"/>
                  </a:moveTo>
                  <a:lnTo>
                    <a:pt x="0" y="8166"/>
                  </a:lnTo>
                  <a:lnTo>
                    <a:pt x="2454" y="8166"/>
                  </a:lnTo>
                  <a:lnTo>
                    <a:pt x="2454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5628528" y="2462490"/>
              <a:ext cx="59176" cy="118256"/>
            </a:xfrm>
            <a:custGeom>
              <a:avLst/>
              <a:gdLst/>
              <a:ahLst/>
              <a:cxnLst/>
              <a:rect l="l" t="t" r="r" b="b"/>
              <a:pathLst>
                <a:path w="2477" h="4950" extrusionOk="0">
                  <a:moveTo>
                    <a:pt x="0" y="1"/>
                  </a:moveTo>
                  <a:lnTo>
                    <a:pt x="0" y="4950"/>
                  </a:lnTo>
                  <a:lnTo>
                    <a:pt x="2477" y="4950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5713035" y="2411792"/>
              <a:ext cx="61756" cy="168950"/>
            </a:xfrm>
            <a:custGeom>
              <a:avLst/>
              <a:gdLst/>
              <a:ahLst/>
              <a:cxnLst/>
              <a:rect l="l" t="t" r="r" b="b"/>
              <a:pathLst>
                <a:path w="2585" h="7072" extrusionOk="0">
                  <a:moveTo>
                    <a:pt x="0" y="1"/>
                  </a:moveTo>
                  <a:lnTo>
                    <a:pt x="0" y="7072"/>
                  </a:lnTo>
                  <a:lnTo>
                    <a:pt x="2585" y="7072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7323176" y="1070100"/>
              <a:ext cx="403000" cy="389168"/>
            </a:xfrm>
            <a:custGeom>
              <a:avLst/>
              <a:gdLst/>
              <a:ahLst/>
              <a:cxnLst/>
              <a:rect l="l" t="t" r="r" b="b"/>
              <a:pathLst>
                <a:path w="16869" h="16290" extrusionOk="0">
                  <a:moveTo>
                    <a:pt x="1738" y="0"/>
                  </a:moveTo>
                  <a:lnTo>
                    <a:pt x="1" y="15255"/>
                  </a:lnTo>
                  <a:lnTo>
                    <a:pt x="15580" y="16289"/>
                  </a:lnTo>
                  <a:cubicBezTo>
                    <a:pt x="16869" y="2212"/>
                    <a:pt x="1738" y="0"/>
                    <a:pt x="17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6038135" y="1731091"/>
              <a:ext cx="75588" cy="110491"/>
            </a:xfrm>
            <a:custGeom>
              <a:avLst/>
              <a:gdLst/>
              <a:ahLst/>
              <a:cxnLst/>
              <a:rect l="l" t="t" r="r" b="b"/>
              <a:pathLst>
                <a:path w="3164" h="4625" extrusionOk="0">
                  <a:moveTo>
                    <a:pt x="1800" y="1"/>
                  </a:moveTo>
                  <a:cubicBezTo>
                    <a:pt x="1155" y="325"/>
                    <a:pt x="621" y="911"/>
                    <a:pt x="333" y="1611"/>
                  </a:cubicBezTo>
                  <a:cubicBezTo>
                    <a:pt x="0" y="2435"/>
                    <a:pt x="12" y="3418"/>
                    <a:pt x="590" y="4326"/>
                  </a:cubicBezTo>
                  <a:cubicBezTo>
                    <a:pt x="654" y="4423"/>
                    <a:pt x="725" y="4520"/>
                    <a:pt x="800" y="4617"/>
                  </a:cubicBezTo>
                  <a:cubicBezTo>
                    <a:pt x="803" y="4621"/>
                    <a:pt x="803" y="4624"/>
                    <a:pt x="807" y="4624"/>
                  </a:cubicBezTo>
                  <a:lnTo>
                    <a:pt x="3164" y="2712"/>
                  </a:lnTo>
                  <a:lnTo>
                    <a:pt x="2906" y="2197"/>
                  </a:lnTo>
                  <a:lnTo>
                    <a:pt x="180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6088285" y="1719694"/>
              <a:ext cx="102990" cy="72912"/>
            </a:xfrm>
            <a:custGeom>
              <a:avLst/>
              <a:gdLst/>
              <a:ahLst/>
              <a:cxnLst/>
              <a:rect l="l" t="t" r="r" b="b"/>
              <a:pathLst>
                <a:path w="4311" h="3052" extrusionOk="0">
                  <a:moveTo>
                    <a:pt x="1391" y="0"/>
                  </a:moveTo>
                  <a:cubicBezTo>
                    <a:pt x="1046" y="0"/>
                    <a:pt x="685" y="63"/>
                    <a:pt x="318" y="201"/>
                  </a:cubicBezTo>
                  <a:cubicBezTo>
                    <a:pt x="292" y="212"/>
                    <a:pt x="262" y="223"/>
                    <a:pt x="232" y="235"/>
                  </a:cubicBezTo>
                  <a:cubicBezTo>
                    <a:pt x="213" y="242"/>
                    <a:pt x="194" y="250"/>
                    <a:pt x="176" y="257"/>
                  </a:cubicBezTo>
                  <a:cubicBezTo>
                    <a:pt x="123" y="283"/>
                    <a:pt x="68" y="306"/>
                    <a:pt x="15" y="332"/>
                  </a:cubicBezTo>
                  <a:cubicBezTo>
                    <a:pt x="11" y="335"/>
                    <a:pt x="8" y="335"/>
                    <a:pt x="8" y="335"/>
                  </a:cubicBezTo>
                  <a:cubicBezTo>
                    <a:pt x="4" y="340"/>
                    <a:pt x="1" y="340"/>
                    <a:pt x="1" y="340"/>
                  </a:cubicBezTo>
                  <a:lnTo>
                    <a:pt x="1106" y="2536"/>
                  </a:lnTo>
                  <a:lnTo>
                    <a:pt x="1368" y="3051"/>
                  </a:lnTo>
                  <a:lnTo>
                    <a:pt x="4307" y="2312"/>
                  </a:lnTo>
                  <a:lnTo>
                    <a:pt x="4311" y="2312"/>
                  </a:lnTo>
                  <a:cubicBezTo>
                    <a:pt x="4259" y="2106"/>
                    <a:pt x="4183" y="1904"/>
                    <a:pt x="4087" y="1710"/>
                  </a:cubicBezTo>
                  <a:cubicBezTo>
                    <a:pt x="3881" y="1299"/>
                    <a:pt x="3575" y="929"/>
                    <a:pt x="3205" y="638"/>
                  </a:cubicBezTo>
                  <a:cubicBezTo>
                    <a:pt x="2704" y="246"/>
                    <a:pt x="2077" y="0"/>
                    <a:pt x="139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6064011" y="1783127"/>
              <a:ext cx="134859" cy="90161"/>
            </a:xfrm>
            <a:custGeom>
              <a:avLst/>
              <a:gdLst/>
              <a:ahLst/>
              <a:cxnLst/>
              <a:rect l="l" t="t" r="r" b="b"/>
              <a:pathLst>
                <a:path w="5645" h="3774" extrusionOk="0">
                  <a:moveTo>
                    <a:pt x="5301" y="0"/>
                  </a:moveTo>
                  <a:lnTo>
                    <a:pt x="2361" y="736"/>
                  </a:lnTo>
                  <a:lnTo>
                    <a:pt x="2358" y="740"/>
                  </a:lnTo>
                  <a:lnTo>
                    <a:pt x="0" y="2652"/>
                  </a:lnTo>
                  <a:cubicBezTo>
                    <a:pt x="584" y="3370"/>
                    <a:pt x="1457" y="3774"/>
                    <a:pt x="2358" y="3774"/>
                  </a:cubicBezTo>
                  <a:cubicBezTo>
                    <a:pt x="2812" y="3774"/>
                    <a:pt x="3272" y="3671"/>
                    <a:pt x="3706" y="3455"/>
                  </a:cubicBezTo>
                  <a:cubicBezTo>
                    <a:pt x="5009" y="2809"/>
                    <a:pt x="5644" y="1352"/>
                    <a:pt x="530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6442295" y="2101079"/>
              <a:ext cx="74608" cy="82731"/>
            </a:xfrm>
            <a:custGeom>
              <a:avLst/>
              <a:gdLst/>
              <a:ahLst/>
              <a:cxnLst/>
              <a:rect l="l" t="t" r="r" b="b"/>
              <a:pathLst>
                <a:path w="3123" h="3463" extrusionOk="0">
                  <a:moveTo>
                    <a:pt x="1" y="0"/>
                  </a:moveTo>
                  <a:lnTo>
                    <a:pt x="176" y="848"/>
                  </a:lnTo>
                  <a:lnTo>
                    <a:pt x="352" y="1696"/>
                  </a:lnTo>
                  <a:lnTo>
                    <a:pt x="796" y="1300"/>
                  </a:lnTo>
                  <a:lnTo>
                    <a:pt x="2723" y="3462"/>
                  </a:lnTo>
                  <a:lnTo>
                    <a:pt x="3123" y="3104"/>
                  </a:lnTo>
                  <a:lnTo>
                    <a:pt x="1196" y="942"/>
                  </a:lnTo>
                  <a:lnTo>
                    <a:pt x="1644" y="545"/>
                  </a:lnTo>
                  <a:lnTo>
                    <a:pt x="823" y="2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7575836" y="1836907"/>
              <a:ext cx="258609" cy="258538"/>
            </a:xfrm>
            <a:custGeom>
              <a:avLst/>
              <a:gdLst/>
              <a:ahLst/>
              <a:cxnLst/>
              <a:rect l="l" t="t" r="r" b="b"/>
              <a:pathLst>
                <a:path w="10825" h="10822" extrusionOk="0">
                  <a:moveTo>
                    <a:pt x="5289" y="1"/>
                  </a:moveTo>
                  <a:cubicBezTo>
                    <a:pt x="2369" y="68"/>
                    <a:pt x="0" y="2488"/>
                    <a:pt x="0" y="5410"/>
                  </a:cubicBezTo>
                  <a:cubicBezTo>
                    <a:pt x="0" y="8379"/>
                    <a:pt x="2443" y="10822"/>
                    <a:pt x="5412" y="10822"/>
                  </a:cubicBezTo>
                  <a:cubicBezTo>
                    <a:pt x="8382" y="10822"/>
                    <a:pt x="10825" y="8379"/>
                    <a:pt x="10825" y="5410"/>
                  </a:cubicBezTo>
                  <a:lnTo>
                    <a:pt x="5412" y="541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7737084" y="1805323"/>
              <a:ext cx="132183" cy="129340"/>
            </a:xfrm>
            <a:custGeom>
              <a:avLst/>
              <a:gdLst/>
              <a:ahLst/>
              <a:cxnLst/>
              <a:rect l="l" t="t" r="r" b="b"/>
              <a:pathLst>
                <a:path w="5533" h="5414" extrusionOk="0">
                  <a:moveTo>
                    <a:pt x="0" y="1"/>
                  </a:moveTo>
                  <a:lnTo>
                    <a:pt x="124" y="5413"/>
                  </a:lnTo>
                  <a:lnTo>
                    <a:pt x="5532" y="5327"/>
                  </a:lnTo>
                  <a:cubicBezTo>
                    <a:pt x="5495" y="3919"/>
                    <a:pt x="4905" y="2519"/>
                    <a:pt x="3896" y="1536"/>
                  </a:cubicBezTo>
                  <a:cubicBezTo>
                    <a:pt x="2888" y="550"/>
                    <a:pt x="1409" y="1"/>
                    <a:pt x="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6912087" y="1367243"/>
              <a:ext cx="65148" cy="81154"/>
            </a:xfrm>
            <a:custGeom>
              <a:avLst/>
              <a:gdLst/>
              <a:ahLst/>
              <a:cxnLst/>
              <a:rect l="l" t="t" r="r" b="b"/>
              <a:pathLst>
                <a:path w="2727" h="3397" extrusionOk="0"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lnTo>
                    <a:pt x="56" y="1"/>
                  </a:lnTo>
                  <a:cubicBezTo>
                    <a:pt x="56" y="1"/>
                    <a:pt x="56" y="1"/>
                    <a:pt x="56" y="1"/>
                  </a:cubicBezTo>
                  <a:close/>
                  <a:moveTo>
                    <a:pt x="114" y="40"/>
                  </a:moveTo>
                  <a:cubicBezTo>
                    <a:pt x="114" y="40"/>
                    <a:pt x="110" y="44"/>
                    <a:pt x="104" y="50"/>
                  </a:cubicBezTo>
                  <a:lnTo>
                    <a:pt x="104" y="50"/>
                  </a:lnTo>
                  <a:lnTo>
                    <a:pt x="104" y="50"/>
                  </a:lnTo>
                  <a:cubicBezTo>
                    <a:pt x="111" y="42"/>
                    <a:pt x="114" y="40"/>
                    <a:pt x="114" y="40"/>
                  </a:cubicBezTo>
                  <a:close/>
                  <a:moveTo>
                    <a:pt x="57" y="94"/>
                  </a:moveTo>
                  <a:cubicBezTo>
                    <a:pt x="56" y="95"/>
                    <a:pt x="55" y="95"/>
                    <a:pt x="55" y="95"/>
                  </a:cubicBezTo>
                  <a:cubicBezTo>
                    <a:pt x="55" y="95"/>
                    <a:pt x="55" y="95"/>
                    <a:pt x="56" y="94"/>
                  </a:cubicBezTo>
                  <a:cubicBezTo>
                    <a:pt x="56" y="94"/>
                    <a:pt x="56" y="94"/>
                    <a:pt x="57" y="94"/>
                  </a:cubicBezTo>
                  <a:close/>
                  <a:moveTo>
                    <a:pt x="2640" y="91"/>
                  </a:moveTo>
                  <a:cubicBezTo>
                    <a:pt x="2652" y="1044"/>
                    <a:pt x="2655" y="1847"/>
                    <a:pt x="2662" y="2430"/>
                  </a:cubicBezTo>
                  <a:cubicBezTo>
                    <a:pt x="2666" y="2713"/>
                    <a:pt x="2670" y="2940"/>
                    <a:pt x="2674" y="3109"/>
                  </a:cubicBezTo>
                  <a:cubicBezTo>
                    <a:pt x="2674" y="3183"/>
                    <a:pt x="2678" y="3243"/>
                    <a:pt x="2678" y="3292"/>
                  </a:cubicBezTo>
                  <a:cubicBezTo>
                    <a:pt x="2681" y="3337"/>
                    <a:pt x="2681" y="3359"/>
                    <a:pt x="2681" y="3359"/>
                  </a:cubicBezTo>
                  <a:cubicBezTo>
                    <a:pt x="2681" y="3356"/>
                    <a:pt x="2610" y="3356"/>
                    <a:pt x="2487" y="3352"/>
                  </a:cubicBezTo>
                  <a:cubicBezTo>
                    <a:pt x="2352" y="3348"/>
                    <a:pt x="2173" y="3344"/>
                    <a:pt x="1952" y="3340"/>
                  </a:cubicBezTo>
                  <a:cubicBezTo>
                    <a:pt x="1494" y="3337"/>
                    <a:pt x="859" y="3330"/>
                    <a:pt x="97" y="3322"/>
                  </a:cubicBezTo>
                  <a:lnTo>
                    <a:pt x="97" y="3322"/>
                  </a:lnTo>
                  <a:cubicBezTo>
                    <a:pt x="97" y="2858"/>
                    <a:pt x="100" y="2351"/>
                    <a:pt x="100" y="1809"/>
                  </a:cubicBezTo>
                  <a:cubicBezTo>
                    <a:pt x="100" y="1533"/>
                    <a:pt x="100" y="1245"/>
                    <a:pt x="104" y="950"/>
                  </a:cubicBezTo>
                  <a:lnTo>
                    <a:pt x="104" y="506"/>
                  </a:lnTo>
                  <a:lnTo>
                    <a:pt x="104" y="278"/>
                  </a:lnTo>
                  <a:lnTo>
                    <a:pt x="104" y="162"/>
                  </a:lnTo>
                  <a:lnTo>
                    <a:pt x="104" y="106"/>
                  </a:lnTo>
                  <a:lnTo>
                    <a:pt x="104" y="94"/>
                  </a:lnTo>
                  <a:lnTo>
                    <a:pt x="104" y="94"/>
                  </a:lnTo>
                  <a:cubicBezTo>
                    <a:pt x="1018" y="94"/>
                    <a:pt x="1879" y="91"/>
                    <a:pt x="2640" y="91"/>
                  </a:cubicBezTo>
                  <a:close/>
                  <a:moveTo>
                    <a:pt x="56" y="1"/>
                  </a:moveTo>
                  <a:cubicBezTo>
                    <a:pt x="54" y="6"/>
                    <a:pt x="0" y="60"/>
                    <a:pt x="0" y="60"/>
                  </a:cubicBezTo>
                  <a:cubicBezTo>
                    <a:pt x="0" y="60"/>
                    <a:pt x="3" y="57"/>
                    <a:pt x="11" y="50"/>
                  </a:cubicBezTo>
                  <a:lnTo>
                    <a:pt x="11" y="54"/>
                  </a:lnTo>
                  <a:lnTo>
                    <a:pt x="11" y="58"/>
                  </a:lnTo>
                  <a:lnTo>
                    <a:pt x="11" y="61"/>
                  </a:lnTo>
                  <a:lnTo>
                    <a:pt x="11" y="76"/>
                  </a:lnTo>
                  <a:lnTo>
                    <a:pt x="11" y="106"/>
                  </a:lnTo>
                  <a:lnTo>
                    <a:pt x="11" y="162"/>
                  </a:lnTo>
                  <a:lnTo>
                    <a:pt x="11" y="278"/>
                  </a:lnTo>
                  <a:lnTo>
                    <a:pt x="11" y="506"/>
                  </a:lnTo>
                  <a:lnTo>
                    <a:pt x="11" y="950"/>
                  </a:lnTo>
                  <a:cubicBezTo>
                    <a:pt x="11" y="1245"/>
                    <a:pt x="11" y="1533"/>
                    <a:pt x="14" y="1809"/>
                  </a:cubicBezTo>
                  <a:cubicBezTo>
                    <a:pt x="14" y="2366"/>
                    <a:pt x="18" y="2885"/>
                    <a:pt x="18" y="3359"/>
                  </a:cubicBezTo>
                  <a:lnTo>
                    <a:pt x="18" y="3397"/>
                  </a:lnTo>
                  <a:lnTo>
                    <a:pt x="56" y="3397"/>
                  </a:lnTo>
                  <a:cubicBezTo>
                    <a:pt x="847" y="3389"/>
                    <a:pt x="1504" y="3382"/>
                    <a:pt x="1975" y="3378"/>
                  </a:cubicBezTo>
                  <a:cubicBezTo>
                    <a:pt x="2195" y="3374"/>
                    <a:pt x="2371" y="3371"/>
                    <a:pt x="2502" y="3366"/>
                  </a:cubicBezTo>
                  <a:cubicBezTo>
                    <a:pt x="2621" y="3366"/>
                    <a:pt x="2685" y="3363"/>
                    <a:pt x="2681" y="3359"/>
                  </a:cubicBezTo>
                  <a:lnTo>
                    <a:pt x="2681" y="3359"/>
                  </a:lnTo>
                  <a:cubicBezTo>
                    <a:pt x="2681" y="3359"/>
                    <a:pt x="2682" y="3359"/>
                    <a:pt x="2682" y="3359"/>
                  </a:cubicBezTo>
                  <a:cubicBezTo>
                    <a:pt x="2685" y="3359"/>
                    <a:pt x="2685" y="3338"/>
                    <a:pt x="2688" y="3304"/>
                  </a:cubicBezTo>
                  <a:cubicBezTo>
                    <a:pt x="2688" y="3254"/>
                    <a:pt x="2688" y="3199"/>
                    <a:pt x="2692" y="3128"/>
                  </a:cubicBezTo>
                  <a:cubicBezTo>
                    <a:pt x="2696" y="2963"/>
                    <a:pt x="2700" y="2735"/>
                    <a:pt x="2704" y="2456"/>
                  </a:cubicBezTo>
                  <a:cubicBezTo>
                    <a:pt x="2707" y="1858"/>
                    <a:pt x="2714" y="1028"/>
                    <a:pt x="2722" y="50"/>
                  </a:cubicBezTo>
                  <a:lnTo>
                    <a:pt x="2726" y="9"/>
                  </a:lnTo>
                  <a:lnTo>
                    <a:pt x="2681" y="9"/>
                  </a:lnTo>
                  <a:cubicBezTo>
                    <a:pt x="1897" y="5"/>
                    <a:pt x="1004" y="5"/>
                    <a:pt x="56" y="1"/>
                  </a:cubicBez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6999604" y="1251344"/>
              <a:ext cx="60872" cy="196854"/>
            </a:xfrm>
            <a:custGeom>
              <a:avLst/>
              <a:gdLst/>
              <a:ahLst/>
              <a:cxnLst/>
              <a:rect l="l" t="t" r="r" b="b"/>
              <a:pathLst>
                <a:path w="2548" h="8240" extrusionOk="0">
                  <a:moveTo>
                    <a:pt x="49" y="1"/>
                  </a:moveTo>
                  <a:cubicBezTo>
                    <a:pt x="19" y="30"/>
                    <a:pt x="6" y="44"/>
                    <a:pt x="1" y="49"/>
                  </a:cubicBezTo>
                  <a:lnTo>
                    <a:pt x="1" y="49"/>
                  </a:lnTo>
                  <a:lnTo>
                    <a:pt x="1" y="53"/>
                  </a:lnTo>
                  <a:lnTo>
                    <a:pt x="1" y="56"/>
                  </a:lnTo>
                  <a:lnTo>
                    <a:pt x="1" y="68"/>
                  </a:lnTo>
                  <a:lnTo>
                    <a:pt x="1" y="87"/>
                  </a:lnTo>
                  <a:lnTo>
                    <a:pt x="1" y="123"/>
                  </a:lnTo>
                  <a:lnTo>
                    <a:pt x="1" y="202"/>
                  </a:lnTo>
                  <a:lnTo>
                    <a:pt x="1" y="356"/>
                  </a:lnTo>
                  <a:lnTo>
                    <a:pt x="1" y="661"/>
                  </a:lnTo>
                  <a:lnTo>
                    <a:pt x="1" y="1266"/>
                  </a:lnTo>
                  <a:lnTo>
                    <a:pt x="1" y="2447"/>
                  </a:lnTo>
                  <a:cubicBezTo>
                    <a:pt x="4" y="3216"/>
                    <a:pt x="4" y="3956"/>
                    <a:pt x="4" y="4650"/>
                  </a:cubicBezTo>
                  <a:cubicBezTo>
                    <a:pt x="11" y="6036"/>
                    <a:pt x="15" y="7254"/>
                    <a:pt x="20" y="8210"/>
                  </a:cubicBezTo>
                  <a:lnTo>
                    <a:pt x="20" y="8240"/>
                  </a:lnTo>
                  <a:lnTo>
                    <a:pt x="46" y="8240"/>
                  </a:lnTo>
                  <a:cubicBezTo>
                    <a:pt x="818" y="8233"/>
                    <a:pt x="1435" y="8229"/>
                    <a:pt x="1864" y="8225"/>
                  </a:cubicBezTo>
                  <a:cubicBezTo>
                    <a:pt x="2066" y="8222"/>
                    <a:pt x="2227" y="8217"/>
                    <a:pt x="2342" y="8217"/>
                  </a:cubicBezTo>
                  <a:cubicBezTo>
                    <a:pt x="2391" y="8214"/>
                    <a:pt x="2432" y="8214"/>
                    <a:pt x="2462" y="8214"/>
                  </a:cubicBezTo>
                  <a:cubicBezTo>
                    <a:pt x="2488" y="8214"/>
                    <a:pt x="2503" y="8210"/>
                    <a:pt x="2503" y="8210"/>
                  </a:cubicBezTo>
                  <a:cubicBezTo>
                    <a:pt x="2499" y="8210"/>
                    <a:pt x="2485" y="8210"/>
                    <a:pt x="2458" y="8207"/>
                  </a:cubicBezTo>
                  <a:cubicBezTo>
                    <a:pt x="2425" y="8207"/>
                    <a:pt x="2383" y="8207"/>
                    <a:pt x="2331" y="8203"/>
                  </a:cubicBezTo>
                  <a:cubicBezTo>
                    <a:pt x="2216" y="8203"/>
                    <a:pt x="2051" y="8199"/>
                    <a:pt x="1846" y="8199"/>
                  </a:cubicBezTo>
                  <a:cubicBezTo>
                    <a:pt x="1425" y="8195"/>
                    <a:pt x="827" y="8188"/>
                    <a:pt x="75" y="8181"/>
                  </a:cubicBezTo>
                  <a:lnTo>
                    <a:pt x="75" y="8181"/>
                  </a:lnTo>
                  <a:cubicBezTo>
                    <a:pt x="79" y="7229"/>
                    <a:pt x="82" y="6022"/>
                    <a:pt x="90" y="4650"/>
                  </a:cubicBezTo>
                  <a:cubicBezTo>
                    <a:pt x="90" y="3956"/>
                    <a:pt x="90" y="3216"/>
                    <a:pt x="94" y="2447"/>
                  </a:cubicBezTo>
                  <a:lnTo>
                    <a:pt x="94" y="1266"/>
                  </a:lnTo>
                  <a:lnTo>
                    <a:pt x="94" y="661"/>
                  </a:lnTo>
                  <a:lnTo>
                    <a:pt x="94" y="356"/>
                  </a:lnTo>
                  <a:lnTo>
                    <a:pt x="94" y="202"/>
                  </a:lnTo>
                  <a:lnTo>
                    <a:pt x="94" y="123"/>
                  </a:lnTo>
                  <a:lnTo>
                    <a:pt x="94" y="94"/>
                  </a:lnTo>
                  <a:lnTo>
                    <a:pt x="2458" y="94"/>
                  </a:lnTo>
                  <a:cubicBezTo>
                    <a:pt x="2466" y="2406"/>
                    <a:pt x="2473" y="4425"/>
                    <a:pt x="2477" y="5872"/>
                  </a:cubicBezTo>
                  <a:cubicBezTo>
                    <a:pt x="2485" y="6597"/>
                    <a:pt x="2488" y="7176"/>
                    <a:pt x="2492" y="7583"/>
                  </a:cubicBezTo>
                  <a:cubicBezTo>
                    <a:pt x="2492" y="7781"/>
                    <a:pt x="2495" y="7934"/>
                    <a:pt x="2495" y="8046"/>
                  </a:cubicBezTo>
                  <a:cubicBezTo>
                    <a:pt x="2495" y="8094"/>
                    <a:pt x="2499" y="8136"/>
                    <a:pt x="2499" y="8169"/>
                  </a:cubicBezTo>
                  <a:cubicBezTo>
                    <a:pt x="2499" y="8195"/>
                    <a:pt x="2499" y="8210"/>
                    <a:pt x="2503" y="8210"/>
                  </a:cubicBezTo>
                  <a:lnTo>
                    <a:pt x="2503" y="8172"/>
                  </a:lnTo>
                  <a:cubicBezTo>
                    <a:pt x="2507" y="8143"/>
                    <a:pt x="2507" y="8105"/>
                    <a:pt x="2507" y="8057"/>
                  </a:cubicBezTo>
                  <a:cubicBezTo>
                    <a:pt x="2511" y="7948"/>
                    <a:pt x="2511" y="7796"/>
                    <a:pt x="2514" y="7605"/>
                  </a:cubicBezTo>
                  <a:cubicBezTo>
                    <a:pt x="2518" y="7202"/>
                    <a:pt x="2521" y="6623"/>
                    <a:pt x="2525" y="5902"/>
                  </a:cubicBezTo>
                  <a:cubicBezTo>
                    <a:pt x="2533" y="4438"/>
                    <a:pt x="2537" y="2395"/>
                    <a:pt x="2547" y="49"/>
                  </a:cubicBezTo>
                  <a:lnTo>
                    <a:pt x="2547" y="4"/>
                  </a:lnTo>
                  <a:lnTo>
                    <a:pt x="2503" y="4"/>
                  </a:lnTo>
                  <a:cubicBezTo>
                    <a:pt x="1723" y="1"/>
                    <a:pt x="897" y="1"/>
                    <a:pt x="49" y="1"/>
                  </a:cubicBez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7084207" y="1328156"/>
              <a:ext cx="61588" cy="120167"/>
            </a:xfrm>
            <a:custGeom>
              <a:avLst/>
              <a:gdLst/>
              <a:ahLst/>
              <a:cxnLst/>
              <a:rect l="l" t="t" r="r" b="b"/>
              <a:pathLst>
                <a:path w="2578" h="5030" extrusionOk="0">
                  <a:moveTo>
                    <a:pt x="57" y="0"/>
                  </a:moveTo>
                  <a:cubicBezTo>
                    <a:pt x="57" y="0"/>
                    <a:pt x="57" y="1"/>
                    <a:pt x="56" y="1"/>
                  </a:cubicBezTo>
                  <a:lnTo>
                    <a:pt x="56" y="1"/>
                  </a:lnTo>
                  <a:cubicBezTo>
                    <a:pt x="57" y="1"/>
                    <a:pt x="57" y="0"/>
                    <a:pt x="57" y="0"/>
                  </a:cubicBezTo>
                  <a:close/>
                  <a:moveTo>
                    <a:pt x="57" y="94"/>
                  </a:moveTo>
                  <a:cubicBezTo>
                    <a:pt x="56" y="95"/>
                    <a:pt x="55" y="95"/>
                    <a:pt x="55" y="95"/>
                  </a:cubicBezTo>
                  <a:cubicBezTo>
                    <a:pt x="55" y="95"/>
                    <a:pt x="56" y="95"/>
                    <a:pt x="56" y="94"/>
                  </a:cubicBezTo>
                  <a:cubicBezTo>
                    <a:pt x="56" y="94"/>
                    <a:pt x="56" y="94"/>
                    <a:pt x="57" y="94"/>
                  </a:cubicBezTo>
                  <a:close/>
                  <a:moveTo>
                    <a:pt x="2492" y="91"/>
                  </a:moveTo>
                  <a:lnTo>
                    <a:pt x="2492" y="91"/>
                  </a:lnTo>
                  <a:cubicBezTo>
                    <a:pt x="2499" y="1504"/>
                    <a:pt x="2507" y="2718"/>
                    <a:pt x="2511" y="3590"/>
                  </a:cubicBezTo>
                  <a:cubicBezTo>
                    <a:pt x="2518" y="4024"/>
                    <a:pt x="2521" y="4371"/>
                    <a:pt x="2521" y="4618"/>
                  </a:cubicBezTo>
                  <a:cubicBezTo>
                    <a:pt x="2525" y="4733"/>
                    <a:pt x="2529" y="4827"/>
                    <a:pt x="2529" y="4898"/>
                  </a:cubicBezTo>
                  <a:cubicBezTo>
                    <a:pt x="2529" y="4962"/>
                    <a:pt x="2533" y="4995"/>
                    <a:pt x="2533" y="4995"/>
                  </a:cubicBezTo>
                  <a:cubicBezTo>
                    <a:pt x="2533" y="4995"/>
                    <a:pt x="2518" y="4992"/>
                    <a:pt x="2488" y="4992"/>
                  </a:cubicBezTo>
                  <a:cubicBezTo>
                    <a:pt x="2451" y="4992"/>
                    <a:pt x="2409" y="4992"/>
                    <a:pt x="2354" y="4988"/>
                  </a:cubicBezTo>
                  <a:cubicBezTo>
                    <a:pt x="2234" y="4988"/>
                    <a:pt x="2066" y="4984"/>
                    <a:pt x="1857" y="4980"/>
                  </a:cubicBezTo>
                  <a:cubicBezTo>
                    <a:pt x="1430" y="4976"/>
                    <a:pt x="829" y="4969"/>
                    <a:pt x="90" y="4962"/>
                  </a:cubicBezTo>
                  <a:lnTo>
                    <a:pt x="90" y="4962"/>
                  </a:lnTo>
                  <a:cubicBezTo>
                    <a:pt x="94" y="4320"/>
                    <a:pt x="97" y="3573"/>
                    <a:pt x="101" y="2750"/>
                  </a:cubicBezTo>
                  <a:lnTo>
                    <a:pt x="101" y="1443"/>
                  </a:lnTo>
                  <a:lnTo>
                    <a:pt x="101" y="756"/>
                  </a:lnTo>
                  <a:cubicBezTo>
                    <a:pt x="105" y="640"/>
                    <a:pt x="105" y="520"/>
                    <a:pt x="105" y="405"/>
                  </a:cubicBezTo>
                  <a:lnTo>
                    <a:pt x="105" y="225"/>
                  </a:lnTo>
                  <a:lnTo>
                    <a:pt x="105" y="136"/>
                  </a:lnTo>
                  <a:lnTo>
                    <a:pt x="105" y="94"/>
                  </a:lnTo>
                  <a:lnTo>
                    <a:pt x="105" y="94"/>
                  </a:lnTo>
                  <a:cubicBezTo>
                    <a:pt x="946" y="94"/>
                    <a:pt x="1752" y="91"/>
                    <a:pt x="2492" y="91"/>
                  </a:cubicBezTo>
                  <a:close/>
                  <a:moveTo>
                    <a:pt x="56" y="1"/>
                  </a:moveTo>
                  <a:cubicBezTo>
                    <a:pt x="50" y="8"/>
                    <a:pt x="1" y="60"/>
                    <a:pt x="1" y="60"/>
                  </a:cubicBezTo>
                  <a:cubicBezTo>
                    <a:pt x="1" y="60"/>
                    <a:pt x="4" y="57"/>
                    <a:pt x="11" y="50"/>
                  </a:cubicBezTo>
                  <a:lnTo>
                    <a:pt x="11" y="54"/>
                  </a:lnTo>
                  <a:lnTo>
                    <a:pt x="11" y="58"/>
                  </a:lnTo>
                  <a:lnTo>
                    <a:pt x="11" y="68"/>
                  </a:lnTo>
                  <a:lnTo>
                    <a:pt x="11" y="91"/>
                  </a:lnTo>
                  <a:lnTo>
                    <a:pt x="11" y="136"/>
                  </a:lnTo>
                  <a:lnTo>
                    <a:pt x="11" y="225"/>
                  </a:lnTo>
                  <a:lnTo>
                    <a:pt x="11" y="405"/>
                  </a:lnTo>
                  <a:lnTo>
                    <a:pt x="11" y="756"/>
                  </a:lnTo>
                  <a:lnTo>
                    <a:pt x="11" y="1443"/>
                  </a:lnTo>
                  <a:cubicBezTo>
                    <a:pt x="11" y="1895"/>
                    <a:pt x="11" y="2332"/>
                    <a:pt x="15" y="2750"/>
                  </a:cubicBezTo>
                  <a:cubicBezTo>
                    <a:pt x="19" y="3587"/>
                    <a:pt x="19" y="4345"/>
                    <a:pt x="23" y="4995"/>
                  </a:cubicBezTo>
                  <a:lnTo>
                    <a:pt x="23" y="5029"/>
                  </a:lnTo>
                  <a:lnTo>
                    <a:pt x="56" y="5029"/>
                  </a:lnTo>
                  <a:cubicBezTo>
                    <a:pt x="818" y="5021"/>
                    <a:pt x="1438" y="5018"/>
                    <a:pt x="1879" y="5010"/>
                  </a:cubicBezTo>
                  <a:cubicBezTo>
                    <a:pt x="2085" y="5007"/>
                    <a:pt x="2249" y="5007"/>
                    <a:pt x="2368" y="5002"/>
                  </a:cubicBezTo>
                  <a:cubicBezTo>
                    <a:pt x="2480" y="4999"/>
                    <a:pt x="2537" y="4999"/>
                    <a:pt x="2533" y="4995"/>
                  </a:cubicBezTo>
                  <a:lnTo>
                    <a:pt x="2533" y="4995"/>
                  </a:lnTo>
                  <a:cubicBezTo>
                    <a:pt x="2533" y="4995"/>
                    <a:pt x="2533" y="4995"/>
                    <a:pt x="2533" y="4995"/>
                  </a:cubicBezTo>
                  <a:cubicBezTo>
                    <a:pt x="2537" y="4995"/>
                    <a:pt x="2537" y="4963"/>
                    <a:pt x="2540" y="4905"/>
                  </a:cubicBezTo>
                  <a:cubicBezTo>
                    <a:pt x="2540" y="4838"/>
                    <a:pt x="2544" y="4749"/>
                    <a:pt x="2544" y="4637"/>
                  </a:cubicBezTo>
                  <a:cubicBezTo>
                    <a:pt x="2547" y="4394"/>
                    <a:pt x="2552" y="4050"/>
                    <a:pt x="2555" y="3621"/>
                  </a:cubicBezTo>
                  <a:cubicBezTo>
                    <a:pt x="2563" y="2732"/>
                    <a:pt x="2570" y="1492"/>
                    <a:pt x="2578" y="50"/>
                  </a:cubicBezTo>
                  <a:lnTo>
                    <a:pt x="2578" y="5"/>
                  </a:lnTo>
                  <a:lnTo>
                    <a:pt x="2533" y="5"/>
                  </a:lnTo>
                  <a:cubicBezTo>
                    <a:pt x="1767" y="5"/>
                    <a:pt x="930" y="1"/>
                    <a:pt x="56" y="1"/>
                  </a:cubicBez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7168904" y="1277505"/>
              <a:ext cx="63977" cy="170814"/>
            </a:xfrm>
            <a:custGeom>
              <a:avLst/>
              <a:gdLst/>
              <a:ahLst/>
              <a:cxnLst/>
              <a:rect l="l" t="t" r="r" b="b"/>
              <a:pathLst>
                <a:path w="2678" h="7150" extrusionOk="0">
                  <a:moveTo>
                    <a:pt x="100" y="43"/>
                  </a:moveTo>
                  <a:cubicBezTo>
                    <a:pt x="100" y="43"/>
                    <a:pt x="99" y="45"/>
                    <a:pt x="93" y="51"/>
                  </a:cubicBezTo>
                  <a:lnTo>
                    <a:pt x="93" y="51"/>
                  </a:lnTo>
                  <a:cubicBezTo>
                    <a:pt x="95" y="48"/>
                    <a:pt x="100" y="43"/>
                    <a:pt x="100" y="43"/>
                  </a:cubicBezTo>
                  <a:close/>
                  <a:moveTo>
                    <a:pt x="52" y="0"/>
                  </a:moveTo>
                  <a:cubicBezTo>
                    <a:pt x="10" y="41"/>
                    <a:pt x="1" y="50"/>
                    <a:pt x="1" y="50"/>
                  </a:cubicBezTo>
                  <a:cubicBezTo>
                    <a:pt x="1" y="50"/>
                    <a:pt x="8" y="43"/>
                    <a:pt x="9" y="43"/>
                  </a:cubicBezTo>
                  <a:lnTo>
                    <a:pt x="9" y="43"/>
                  </a:lnTo>
                  <a:cubicBezTo>
                    <a:pt x="9" y="43"/>
                    <a:pt x="7" y="45"/>
                    <a:pt x="4" y="49"/>
                  </a:cubicBezTo>
                  <a:lnTo>
                    <a:pt x="4" y="52"/>
                  </a:lnTo>
                  <a:lnTo>
                    <a:pt x="4" y="59"/>
                  </a:lnTo>
                  <a:lnTo>
                    <a:pt x="4" y="78"/>
                  </a:lnTo>
                  <a:lnTo>
                    <a:pt x="4" y="112"/>
                  </a:lnTo>
                  <a:lnTo>
                    <a:pt x="4" y="175"/>
                  </a:lnTo>
                  <a:lnTo>
                    <a:pt x="4" y="306"/>
                  </a:lnTo>
                  <a:lnTo>
                    <a:pt x="4" y="568"/>
                  </a:lnTo>
                  <a:lnTo>
                    <a:pt x="4" y="1083"/>
                  </a:lnTo>
                  <a:lnTo>
                    <a:pt x="4" y="2088"/>
                  </a:lnTo>
                  <a:cubicBezTo>
                    <a:pt x="7" y="2745"/>
                    <a:pt x="7" y="3380"/>
                    <a:pt x="7" y="3978"/>
                  </a:cubicBezTo>
                  <a:cubicBezTo>
                    <a:pt x="11" y="5177"/>
                    <a:pt x="15" y="6241"/>
                    <a:pt x="19" y="7115"/>
                  </a:cubicBezTo>
                  <a:lnTo>
                    <a:pt x="19" y="7149"/>
                  </a:lnTo>
                  <a:lnTo>
                    <a:pt x="48" y="7145"/>
                  </a:lnTo>
                  <a:cubicBezTo>
                    <a:pt x="855" y="7141"/>
                    <a:pt x="1502" y="7134"/>
                    <a:pt x="1957" y="7130"/>
                  </a:cubicBezTo>
                  <a:cubicBezTo>
                    <a:pt x="2170" y="7127"/>
                    <a:pt x="2342" y="7122"/>
                    <a:pt x="2462" y="7122"/>
                  </a:cubicBezTo>
                  <a:cubicBezTo>
                    <a:pt x="2514" y="7119"/>
                    <a:pt x="2558" y="7119"/>
                    <a:pt x="2593" y="7119"/>
                  </a:cubicBezTo>
                  <a:cubicBezTo>
                    <a:pt x="2622" y="7119"/>
                    <a:pt x="2633" y="7115"/>
                    <a:pt x="2633" y="7115"/>
                  </a:cubicBezTo>
                  <a:cubicBezTo>
                    <a:pt x="2633" y="7115"/>
                    <a:pt x="2615" y="7115"/>
                    <a:pt x="2584" y="7112"/>
                  </a:cubicBezTo>
                  <a:cubicBezTo>
                    <a:pt x="2551" y="7112"/>
                    <a:pt x="2506" y="7112"/>
                    <a:pt x="2450" y="7108"/>
                  </a:cubicBezTo>
                  <a:cubicBezTo>
                    <a:pt x="2327" y="7108"/>
                    <a:pt x="2155" y="7104"/>
                    <a:pt x="1938" y="7100"/>
                  </a:cubicBezTo>
                  <a:cubicBezTo>
                    <a:pt x="1493" y="7096"/>
                    <a:pt x="866" y="7093"/>
                    <a:pt x="83" y="7086"/>
                  </a:cubicBezTo>
                  <a:lnTo>
                    <a:pt x="83" y="7086"/>
                  </a:lnTo>
                  <a:cubicBezTo>
                    <a:pt x="86" y="6217"/>
                    <a:pt x="90" y="5164"/>
                    <a:pt x="93" y="3978"/>
                  </a:cubicBezTo>
                  <a:cubicBezTo>
                    <a:pt x="93" y="3380"/>
                    <a:pt x="93" y="2745"/>
                    <a:pt x="97" y="2088"/>
                  </a:cubicBezTo>
                  <a:lnTo>
                    <a:pt x="97" y="1083"/>
                  </a:lnTo>
                  <a:lnTo>
                    <a:pt x="97" y="568"/>
                  </a:lnTo>
                  <a:lnTo>
                    <a:pt x="97" y="306"/>
                  </a:lnTo>
                  <a:lnTo>
                    <a:pt x="97" y="175"/>
                  </a:lnTo>
                  <a:lnTo>
                    <a:pt x="97" y="112"/>
                  </a:lnTo>
                  <a:lnTo>
                    <a:pt x="97" y="93"/>
                  </a:lnTo>
                  <a:lnTo>
                    <a:pt x="97" y="93"/>
                  </a:lnTo>
                  <a:cubicBezTo>
                    <a:pt x="964" y="90"/>
                    <a:pt x="1804" y="90"/>
                    <a:pt x="2588" y="90"/>
                  </a:cubicBezTo>
                  <a:lnTo>
                    <a:pt x="2588" y="90"/>
                  </a:lnTo>
                  <a:cubicBezTo>
                    <a:pt x="2596" y="2102"/>
                    <a:pt x="2603" y="3845"/>
                    <a:pt x="2610" y="5098"/>
                  </a:cubicBezTo>
                  <a:cubicBezTo>
                    <a:pt x="2615" y="5722"/>
                    <a:pt x="2619" y="6222"/>
                    <a:pt x="2622" y="6574"/>
                  </a:cubicBezTo>
                  <a:cubicBezTo>
                    <a:pt x="2626" y="6746"/>
                    <a:pt x="2626" y="6876"/>
                    <a:pt x="2629" y="6973"/>
                  </a:cubicBezTo>
                  <a:lnTo>
                    <a:pt x="2629" y="7077"/>
                  </a:lnTo>
                  <a:cubicBezTo>
                    <a:pt x="2633" y="7100"/>
                    <a:pt x="2633" y="7115"/>
                    <a:pt x="2633" y="7115"/>
                  </a:cubicBezTo>
                  <a:cubicBezTo>
                    <a:pt x="2633" y="7115"/>
                    <a:pt x="2633" y="7115"/>
                    <a:pt x="2633" y="7115"/>
                  </a:cubicBezTo>
                  <a:cubicBezTo>
                    <a:pt x="2637" y="7115"/>
                    <a:pt x="2637" y="7071"/>
                    <a:pt x="2641" y="6984"/>
                  </a:cubicBezTo>
                  <a:cubicBezTo>
                    <a:pt x="2641" y="6891"/>
                    <a:pt x="2641" y="6760"/>
                    <a:pt x="2645" y="6596"/>
                  </a:cubicBezTo>
                  <a:cubicBezTo>
                    <a:pt x="2648" y="6245"/>
                    <a:pt x="2652" y="5748"/>
                    <a:pt x="2655" y="5128"/>
                  </a:cubicBezTo>
                  <a:cubicBezTo>
                    <a:pt x="2663" y="3862"/>
                    <a:pt x="2671" y="2092"/>
                    <a:pt x="2678" y="45"/>
                  </a:cubicBezTo>
                  <a:lnTo>
                    <a:pt x="2678" y="0"/>
                  </a:ln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5908305" y="2053176"/>
              <a:ext cx="501929" cy="466309"/>
            </a:xfrm>
            <a:custGeom>
              <a:avLst/>
              <a:gdLst/>
              <a:ahLst/>
              <a:cxnLst/>
              <a:rect l="l" t="t" r="r" b="b"/>
              <a:pathLst>
                <a:path w="21010" h="19519" extrusionOk="0">
                  <a:moveTo>
                    <a:pt x="10568" y="1"/>
                  </a:moveTo>
                  <a:cubicBezTo>
                    <a:pt x="8786" y="1"/>
                    <a:pt x="6948" y="476"/>
                    <a:pt x="5337" y="1430"/>
                  </a:cubicBezTo>
                  <a:cubicBezTo>
                    <a:pt x="3507" y="2498"/>
                    <a:pt x="2062" y="4104"/>
                    <a:pt x="1188" y="5905"/>
                  </a:cubicBezTo>
                  <a:cubicBezTo>
                    <a:pt x="302" y="7709"/>
                    <a:pt x="0" y="9696"/>
                    <a:pt x="205" y="11530"/>
                  </a:cubicBezTo>
                  <a:cubicBezTo>
                    <a:pt x="395" y="13375"/>
                    <a:pt x="1083" y="15056"/>
                    <a:pt x="2031" y="16412"/>
                  </a:cubicBezTo>
                  <a:cubicBezTo>
                    <a:pt x="2973" y="17779"/>
                    <a:pt x="4194" y="18791"/>
                    <a:pt x="5423" y="19500"/>
                  </a:cubicBezTo>
                  <a:lnTo>
                    <a:pt x="5453" y="19519"/>
                  </a:lnTo>
                  <a:lnTo>
                    <a:pt x="5468" y="19489"/>
                  </a:lnTo>
                  <a:cubicBezTo>
                    <a:pt x="7048" y="16703"/>
                    <a:pt x="8325" y="14443"/>
                    <a:pt x="9211" y="12878"/>
                  </a:cubicBezTo>
                  <a:cubicBezTo>
                    <a:pt x="9651" y="12097"/>
                    <a:pt x="9991" y="11489"/>
                    <a:pt x="10227" y="11074"/>
                  </a:cubicBezTo>
                  <a:cubicBezTo>
                    <a:pt x="10339" y="10868"/>
                    <a:pt x="10428" y="10712"/>
                    <a:pt x="10488" y="10603"/>
                  </a:cubicBezTo>
                  <a:cubicBezTo>
                    <a:pt x="10547" y="10496"/>
                    <a:pt x="10578" y="10439"/>
                    <a:pt x="10578" y="10439"/>
                  </a:cubicBezTo>
                  <a:lnTo>
                    <a:pt x="10578" y="10439"/>
                  </a:lnTo>
                  <a:cubicBezTo>
                    <a:pt x="10578" y="10439"/>
                    <a:pt x="10544" y="10488"/>
                    <a:pt x="10484" y="10592"/>
                  </a:cubicBezTo>
                  <a:cubicBezTo>
                    <a:pt x="10421" y="10701"/>
                    <a:pt x="10331" y="10854"/>
                    <a:pt x="10215" y="11056"/>
                  </a:cubicBezTo>
                  <a:cubicBezTo>
                    <a:pt x="9980" y="11470"/>
                    <a:pt x="9632" y="12071"/>
                    <a:pt x="9184" y="12849"/>
                  </a:cubicBezTo>
                  <a:cubicBezTo>
                    <a:pt x="8295" y="14407"/>
                    <a:pt x="7012" y="16653"/>
                    <a:pt x="5425" y="19426"/>
                  </a:cubicBezTo>
                  <a:lnTo>
                    <a:pt x="5425" y="19426"/>
                  </a:lnTo>
                  <a:cubicBezTo>
                    <a:pt x="4218" y="18717"/>
                    <a:pt x="3017" y="17711"/>
                    <a:pt x="2095" y="16367"/>
                  </a:cubicBezTo>
                  <a:cubicBezTo>
                    <a:pt x="1154" y="15018"/>
                    <a:pt x="478" y="13349"/>
                    <a:pt x="287" y="11522"/>
                  </a:cubicBezTo>
                  <a:cubicBezTo>
                    <a:pt x="90" y="9703"/>
                    <a:pt x="392" y="7731"/>
                    <a:pt x="1269" y="5946"/>
                  </a:cubicBezTo>
                  <a:cubicBezTo>
                    <a:pt x="2136" y="4160"/>
                    <a:pt x="3567" y="2569"/>
                    <a:pt x="5382" y="1509"/>
                  </a:cubicBezTo>
                  <a:cubicBezTo>
                    <a:pt x="6986" y="563"/>
                    <a:pt x="8809" y="91"/>
                    <a:pt x="10580" y="91"/>
                  </a:cubicBezTo>
                  <a:cubicBezTo>
                    <a:pt x="10809" y="91"/>
                    <a:pt x="11038" y="99"/>
                    <a:pt x="11265" y="115"/>
                  </a:cubicBezTo>
                  <a:cubicBezTo>
                    <a:pt x="11758" y="142"/>
                    <a:pt x="12247" y="223"/>
                    <a:pt x="12725" y="317"/>
                  </a:cubicBezTo>
                  <a:cubicBezTo>
                    <a:pt x="13200" y="418"/>
                    <a:pt x="13663" y="559"/>
                    <a:pt x="14114" y="720"/>
                  </a:cubicBezTo>
                  <a:cubicBezTo>
                    <a:pt x="15011" y="1056"/>
                    <a:pt x="15848" y="1501"/>
                    <a:pt x="16591" y="2039"/>
                  </a:cubicBezTo>
                  <a:cubicBezTo>
                    <a:pt x="17338" y="2569"/>
                    <a:pt x="17984" y="3197"/>
                    <a:pt x="18548" y="3862"/>
                  </a:cubicBezTo>
                  <a:cubicBezTo>
                    <a:pt x="19101" y="4538"/>
                    <a:pt x="19560" y="5255"/>
                    <a:pt x="19919" y="5995"/>
                  </a:cubicBezTo>
                  <a:cubicBezTo>
                    <a:pt x="20623" y="7469"/>
                    <a:pt x="20934" y="9000"/>
                    <a:pt x="20935" y="10406"/>
                  </a:cubicBezTo>
                  <a:lnTo>
                    <a:pt x="20935" y="10406"/>
                  </a:lnTo>
                  <a:cubicBezTo>
                    <a:pt x="17742" y="10409"/>
                    <a:pt x="15154" y="10417"/>
                    <a:pt x="13360" y="10420"/>
                  </a:cubicBezTo>
                  <a:cubicBezTo>
                    <a:pt x="12464" y="10424"/>
                    <a:pt x="11769" y="10428"/>
                    <a:pt x="11295" y="10428"/>
                  </a:cubicBezTo>
                  <a:cubicBezTo>
                    <a:pt x="11059" y="10432"/>
                    <a:pt x="10880" y="10432"/>
                    <a:pt x="10757" y="10435"/>
                  </a:cubicBezTo>
                  <a:cubicBezTo>
                    <a:pt x="10637" y="10435"/>
                    <a:pt x="10578" y="10439"/>
                    <a:pt x="10578" y="10439"/>
                  </a:cubicBezTo>
                  <a:cubicBezTo>
                    <a:pt x="10578" y="10439"/>
                    <a:pt x="10641" y="10439"/>
                    <a:pt x="10764" y="10443"/>
                  </a:cubicBezTo>
                  <a:cubicBezTo>
                    <a:pt x="10887" y="10443"/>
                    <a:pt x="11066" y="10446"/>
                    <a:pt x="11302" y="10446"/>
                  </a:cubicBezTo>
                  <a:cubicBezTo>
                    <a:pt x="11780" y="10451"/>
                    <a:pt x="12478" y="10451"/>
                    <a:pt x="13375" y="10454"/>
                  </a:cubicBezTo>
                  <a:cubicBezTo>
                    <a:pt x="15172" y="10458"/>
                    <a:pt x="17767" y="10465"/>
                    <a:pt x="20968" y="10473"/>
                  </a:cubicBezTo>
                  <a:lnTo>
                    <a:pt x="21006" y="10473"/>
                  </a:lnTo>
                  <a:lnTo>
                    <a:pt x="21006" y="10439"/>
                  </a:lnTo>
                  <a:cubicBezTo>
                    <a:pt x="21010" y="9016"/>
                    <a:pt x="20700" y="7458"/>
                    <a:pt x="19986" y="5960"/>
                  </a:cubicBezTo>
                  <a:cubicBezTo>
                    <a:pt x="19627" y="5217"/>
                    <a:pt x="19168" y="4489"/>
                    <a:pt x="18612" y="3809"/>
                  </a:cubicBezTo>
                  <a:cubicBezTo>
                    <a:pt x="18048" y="3140"/>
                    <a:pt x="17394" y="2506"/>
                    <a:pt x="16640" y="1968"/>
                  </a:cubicBezTo>
                  <a:cubicBezTo>
                    <a:pt x="15893" y="1426"/>
                    <a:pt x="15048" y="978"/>
                    <a:pt x="14145" y="638"/>
                  </a:cubicBezTo>
                  <a:cubicBezTo>
                    <a:pt x="13693" y="473"/>
                    <a:pt x="13226" y="332"/>
                    <a:pt x="12744" y="231"/>
                  </a:cubicBezTo>
                  <a:cubicBezTo>
                    <a:pt x="12262" y="134"/>
                    <a:pt x="11769" y="52"/>
                    <a:pt x="11268" y="25"/>
                  </a:cubicBezTo>
                  <a:cubicBezTo>
                    <a:pt x="11036" y="9"/>
                    <a:pt x="10803" y="1"/>
                    <a:pt x="10568" y="1"/>
                  </a:cubicBez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6804788" y="2346830"/>
              <a:ext cx="247644" cy="231207"/>
            </a:xfrm>
            <a:custGeom>
              <a:avLst/>
              <a:gdLst/>
              <a:ahLst/>
              <a:cxnLst/>
              <a:rect l="l" t="t" r="r" b="b"/>
              <a:pathLst>
                <a:path w="10366" h="9678" extrusionOk="0">
                  <a:moveTo>
                    <a:pt x="5186" y="0"/>
                  </a:moveTo>
                  <a:cubicBezTo>
                    <a:pt x="4941" y="0"/>
                    <a:pt x="4696" y="20"/>
                    <a:pt x="4453" y="57"/>
                  </a:cubicBezTo>
                  <a:cubicBezTo>
                    <a:pt x="1827" y="456"/>
                    <a:pt x="1" y="2944"/>
                    <a:pt x="401" y="5570"/>
                  </a:cubicBezTo>
                  <a:cubicBezTo>
                    <a:pt x="763" y="7949"/>
                    <a:pt x="2849" y="9677"/>
                    <a:pt x="5192" y="9677"/>
                  </a:cubicBezTo>
                  <a:cubicBezTo>
                    <a:pt x="5430" y="9677"/>
                    <a:pt x="5671" y="9659"/>
                    <a:pt x="5914" y="9622"/>
                  </a:cubicBezTo>
                  <a:cubicBezTo>
                    <a:pt x="8539" y="9219"/>
                    <a:pt x="10365" y="6731"/>
                    <a:pt x="9966" y="4109"/>
                  </a:cubicBezTo>
                  <a:lnTo>
                    <a:pt x="9966" y="4109"/>
                  </a:lnTo>
                  <a:lnTo>
                    <a:pt x="5181" y="4838"/>
                  </a:lnTo>
                  <a:lnTo>
                    <a:pt x="5716" y="31"/>
                  </a:lnTo>
                  <a:cubicBezTo>
                    <a:pt x="5539" y="10"/>
                    <a:pt x="5362" y="0"/>
                    <a:pt x="51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6951772" y="2347905"/>
              <a:ext cx="87031" cy="88536"/>
            </a:xfrm>
            <a:custGeom>
              <a:avLst/>
              <a:gdLst/>
              <a:ahLst/>
              <a:cxnLst/>
              <a:rect l="l" t="t" r="r" b="b"/>
              <a:pathLst>
                <a:path w="3643" h="3706" extrusionOk="0">
                  <a:moveTo>
                    <a:pt x="583" y="1"/>
                  </a:moveTo>
                  <a:lnTo>
                    <a:pt x="0" y="3706"/>
                  </a:lnTo>
                  <a:lnTo>
                    <a:pt x="3642" y="3023"/>
                  </a:lnTo>
                  <a:cubicBezTo>
                    <a:pt x="3642" y="3023"/>
                    <a:pt x="3104" y="946"/>
                    <a:pt x="5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6311486" y="1314346"/>
              <a:ext cx="695486" cy="747781"/>
            </a:xfrm>
            <a:custGeom>
              <a:avLst/>
              <a:gdLst/>
              <a:ahLst/>
              <a:cxnLst/>
              <a:rect l="l" t="t" r="r" b="b"/>
              <a:pathLst>
                <a:path w="29112" h="31301" extrusionOk="0">
                  <a:moveTo>
                    <a:pt x="15419" y="0"/>
                  </a:moveTo>
                  <a:cubicBezTo>
                    <a:pt x="6921" y="124"/>
                    <a:pt x="0" y="7149"/>
                    <a:pt x="0" y="15647"/>
                  </a:cubicBezTo>
                  <a:cubicBezTo>
                    <a:pt x="0" y="24234"/>
                    <a:pt x="7067" y="31301"/>
                    <a:pt x="15650" y="31301"/>
                  </a:cubicBezTo>
                  <a:cubicBezTo>
                    <a:pt x="21170" y="31301"/>
                    <a:pt x="26299" y="28380"/>
                    <a:pt x="29112" y="23629"/>
                  </a:cubicBezTo>
                  <a:lnTo>
                    <a:pt x="15650" y="15647"/>
                  </a:lnTo>
                  <a:lnTo>
                    <a:pt x="15419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2"/>
            <p:cNvSpPr/>
            <p:nvPr/>
          </p:nvSpPr>
          <p:spPr>
            <a:xfrm>
              <a:off x="6337265" y="1374936"/>
              <a:ext cx="187871" cy="177598"/>
            </a:xfrm>
            <a:custGeom>
              <a:avLst/>
              <a:gdLst/>
              <a:ahLst/>
              <a:cxnLst/>
              <a:rect l="l" t="t" r="r" b="b"/>
              <a:pathLst>
                <a:path w="7864" h="7434" extrusionOk="0">
                  <a:moveTo>
                    <a:pt x="6070" y="1"/>
                  </a:moveTo>
                  <a:cubicBezTo>
                    <a:pt x="6070" y="1"/>
                    <a:pt x="1969" y="2720"/>
                    <a:pt x="1" y="7433"/>
                  </a:cubicBezTo>
                  <a:lnTo>
                    <a:pt x="7863" y="6747"/>
                  </a:lnTo>
                  <a:lnTo>
                    <a:pt x="6070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2"/>
            <p:cNvSpPr/>
            <p:nvPr/>
          </p:nvSpPr>
          <p:spPr>
            <a:xfrm>
              <a:off x="7864692" y="2252696"/>
              <a:ext cx="55711" cy="114887"/>
            </a:xfrm>
            <a:custGeom>
              <a:avLst/>
              <a:gdLst/>
              <a:ahLst/>
              <a:cxnLst/>
              <a:rect l="l" t="t" r="r" b="b"/>
              <a:pathLst>
                <a:path w="2332" h="4809" extrusionOk="0">
                  <a:moveTo>
                    <a:pt x="131" y="0"/>
                  </a:moveTo>
                  <a:lnTo>
                    <a:pt x="0" y="2805"/>
                  </a:lnTo>
                  <a:lnTo>
                    <a:pt x="1495" y="2884"/>
                  </a:lnTo>
                  <a:cubicBezTo>
                    <a:pt x="1495" y="2884"/>
                    <a:pt x="1835" y="4808"/>
                    <a:pt x="2052" y="4808"/>
                  </a:cubicBezTo>
                  <a:cubicBezTo>
                    <a:pt x="2077" y="4808"/>
                    <a:pt x="2101" y="4782"/>
                    <a:pt x="2122" y="4722"/>
                  </a:cubicBezTo>
                  <a:cubicBezTo>
                    <a:pt x="2301" y="4210"/>
                    <a:pt x="2331" y="1046"/>
                    <a:pt x="2324" y="269"/>
                  </a:cubicBezTo>
                  <a:lnTo>
                    <a:pt x="2320" y="9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7899694" y="2254130"/>
              <a:ext cx="19470" cy="24893"/>
            </a:xfrm>
            <a:custGeom>
              <a:avLst/>
              <a:gdLst/>
              <a:ahLst/>
              <a:cxnLst/>
              <a:rect l="l" t="t" r="r" b="b"/>
              <a:pathLst>
                <a:path w="815" h="1042" extrusionOk="0">
                  <a:moveTo>
                    <a:pt x="33" y="0"/>
                  </a:moveTo>
                  <a:lnTo>
                    <a:pt x="33" y="0"/>
                  </a:lnTo>
                  <a:cubicBezTo>
                    <a:pt x="0" y="235"/>
                    <a:pt x="67" y="471"/>
                    <a:pt x="205" y="665"/>
                  </a:cubicBezTo>
                  <a:cubicBezTo>
                    <a:pt x="336" y="852"/>
                    <a:pt x="534" y="986"/>
                    <a:pt x="754" y="1042"/>
                  </a:cubicBezTo>
                  <a:lnTo>
                    <a:pt x="792" y="37"/>
                  </a:lnTo>
                  <a:lnTo>
                    <a:pt x="814" y="3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7906360" y="2254918"/>
              <a:ext cx="14406" cy="112904"/>
            </a:xfrm>
            <a:custGeom>
              <a:avLst/>
              <a:gdLst/>
              <a:ahLst/>
              <a:cxnLst/>
              <a:rect l="l" t="t" r="r" b="b"/>
              <a:pathLst>
                <a:path w="603" h="4726" extrusionOk="0">
                  <a:moveTo>
                    <a:pt x="576" y="0"/>
                  </a:moveTo>
                  <a:lnTo>
                    <a:pt x="580" y="176"/>
                  </a:lnTo>
                  <a:cubicBezTo>
                    <a:pt x="583" y="590"/>
                    <a:pt x="576" y="1688"/>
                    <a:pt x="542" y="2697"/>
                  </a:cubicBezTo>
                  <a:cubicBezTo>
                    <a:pt x="583" y="1745"/>
                    <a:pt x="602" y="673"/>
                    <a:pt x="576" y="0"/>
                  </a:cubicBezTo>
                  <a:close/>
                  <a:moveTo>
                    <a:pt x="1" y="3967"/>
                  </a:moveTo>
                  <a:cubicBezTo>
                    <a:pt x="1" y="3974"/>
                    <a:pt x="20" y="4057"/>
                    <a:pt x="54" y="4165"/>
                  </a:cubicBezTo>
                  <a:cubicBezTo>
                    <a:pt x="35" y="4102"/>
                    <a:pt x="16" y="4034"/>
                    <a:pt x="1" y="3967"/>
                  </a:cubicBezTo>
                  <a:close/>
                  <a:moveTo>
                    <a:pt x="385" y="4602"/>
                  </a:moveTo>
                  <a:lnTo>
                    <a:pt x="385" y="4602"/>
                  </a:lnTo>
                  <a:cubicBezTo>
                    <a:pt x="382" y="4614"/>
                    <a:pt x="378" y="4621"/>
                    <a:pt x="378" y="4629"/>
                  </a:cubicBezTo>
                  <a:cubicBezTo>
                    <a:pt x="356" y="4688"/>
                    <a:pt x="333" y="4714"/>
                    <a:pt x="307" y="4714"/>
                  </a:cubicBezTo>
                  <a:cubicBezTo>
                    <a:pt x="300" y="4714"/>
                    <a:pt x="289" y="4710"/>
                    <a:pt x="281" y="4707"/>
                  </a:cubicBezTo>
                  <a:lnTo>
                    <a:pt x="281" y="4707"/>
                  </a:lnTo>
                  <a:cubicBezTo>
                    <a:pt x="296" y="4718"/>
                    <a:pt x="307" y="4726"/>
                    <a:pt x="318" y="4726"/>
                  </a:cubicBezTo>
                  <a:cubicBezTo>
                    <a:pt x="330" y="4726"/>
                    <a:pt x="337" y="4722"/>
                    <a:pt x="345" y="4714"/>
                  </a:cubicBezTo>
                  <a:cubicBezTo>
                    <a:pt x="356" y="4707"/>
                    <a:pt x="371" y="4665"/>
                    <a:pt x="385" y="46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7906360" y="2254918"/>
              <a:ext cx="13952" cy="112617"/>
            </a:xfrm>
            <a:custGeom>
              <a:avLst/>
              <a:gdLst/>
              <a:ahLst/>
              <a:cxnLst/>
              <a:rect l="l" t="t" r="r" b="b"/>
              <a:pathLst>
                <a:path w="584" h="4714" extrusionOk="0">
                  <a:moveTo>
                    <a:pt x="576" y="0"/>
                  </a:moveTo>
                  <a:lnTo>
                    <a:pt x="535" y="4"/>
                  </a:lnTo>
                  <a:lnTo>
                    <a:pt x="505" y="1016"/>
                  </a:lnTo>
                  <a:cubicBezTo>
                    <a:pt x="497" y="1013"/>
                    <a:pt x="487" y="1013"/>
                    <a:pt x="475" y="1009"/>
                  </a:cubicBezTo>
                  <a:lnTo>
                    <a:pt x="371" y="3736"/>
                  </a:lnTo>
                  <a:cubicBezTo>
                    <a:pt x="371" y="3736"/>
                    <a:pt x="16" y="3807"/>
                    <a:pt x="1" y="3967"/>
                  </a:cubicBezTo>
                  <a:cubicBezTo>
                    <a:pt x="16" y="4034"/>
                    <a:pt x="35" y="4102"/>
                    <a:pt x="54" y="4165"/>
                  </a:cubicBezTo>
                  <a:cubicBezTo>
                    <a:pt x="106" y="4360"/>
                    <a:pt x="199" y="4636"/>
                    <a:pt x="281" y="4707"/>
                  </a:cubicBezTo>
                  <a:cubicBezTo>
                    <a:pt x="289" y="4710"/>
                    <a:pt x="300" y="4714"/>
                    <a:pt x="307" y="4714"/>
                  </a:cubicBezTo>
                  <a:cubicBezTo>
                    <a:pt x="333" y="4714"/>
                    <a:pt x="356" y="4688"/>
                    <a:pt x="378" y="4629"/>
                  </a:cubicBezTo>
                  <a:cubicBezTo>
                    <a:pt x="378" y="4621"/>
                    <a:pt x="382" y="4614"/>
                    <a:pt x="385" y="4602"/>
                  </a:cubicBezTo>
                  <a:cubicBezTo>
                    <a:pt x="445" y="4322"/>
                    <a:pt x="505" y="3560"/>
                    <a:pt x="542" y="2697"/>
                  </a:cubicBezTo>
                  <a:cubicBezTo>
                    <a:pt x="576" y="1688"/>
                    <a:pt x="583" y="590"/>
                    <a:pt x="580" y="176"/>
                  </a:cubicBezTo>
                  <a:lnTo>
                    <a:pt x="576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7917685" y="2255014"/>
              <a:ext cx="1481" cy="24201"/>
            </a:xfrm>
            <a:custGeom>
              <a:avLst/>
              <a:gdLst/>
              <a:ahLst/>
              <a:cxnLst/>
              <a:rect l="l" t="t" r="r" b="b"/>
              <a:pathLst>
                <a:path w="62" h="1013" extrusionOk="0">
                  <a:moveTo>
                    <a:pt x="39" y="0"/>
                  </a:moveTo>
                  <a:lnTo>
                    <a:pt x="1" y="1005"/>
                  </a:lnTo>
                  <a:cubicBezTo>
                    <a:pt x="13" y="1009"/>
                    <a:pt x="23" y="1009"/>
                    <a:pt x="31" y="1012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F8CB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7913408" y="2253939"/>
              <a:ext cx="5375" cy="113597"/>
            </a:xfrm>
            <a:custGeom>
              <a:avLst/>
              <a:gdLst/>
              <a:ahLst/>
              <a:cxnLst/>
              <a:rect l="l" t="t" r="r" b="b"/>
              <a:pathLst>
                <a:path w="225" h="4755" extrusionOk="0">
                  <a:moveTo>
                    <a:pt x="218" y="0"/>
                  </a:moveTo>
                  <a:cubicBezTo>
                    <a:pt x="218" y="0"/>
                    <a:pt x="218" y="15"/>
                    <a:pt x="214" y="49"/>
                  </a:cubicBezTo>
                  <a:cubicBezTo>
                    <a:pt x="214" y="90"/>
                    <a:pt x="210" y="135"/>
                    <a:pt x="210" y="188"/>
                  </a:cubicBezTo>
                  <a:cubicBezTo>
                    <a:pt x="207" y="326"/>
                    <a:pt x="202" y="497"/>
                    <a:pt x="199" y="699"/>
                  </a:cubicBezTo>
                  <a:cubicBezTo>
                    <a:pt x="188" y="1129"/>
                    <a:pt x="169" y="1722"/>
                    <a:pt x="140" y="2379"/>
                  </a:cubicBezTo>
                  <a:cubicBezTo>
                    <a:pt x="109" y="3037"/>
                    <a:pt x="72" y="3631"/>
                    <a:pt x="46" y="4060"/>
                  </a:cubicBezTo>
                  <a:cubicBezTo>
                    <a:pt x="31" y="4262"/>
                    <a:pt x="20" y="4430"/>
                    <a:pt x="12" y="4568"/>
                  </a:cubicBezTo>
                  <a:cubicBezTo>
                    <a:pt x="9" y="4620"/>
                    <a:pt x="5" y="4665"/>
                    <a:pt x="1" y="4706"/>
                  </a:cubicBezTo>
                  <a:lnTo>
                    <a:pt x="1" y="4755"/>
                  </a:lnTo>
                  <a:cubicBezTo>
                    <a:pt x="5" y="4755"/>
                    <a:pt x="5" y="4741"/>
                    <a:pt x="9" y="4706"/>
                  </a:cubicBezTo>
                  <a:cubicBezTo>
                    <a:pt x="12" y="4665"/>
                    <a:pt x="20" y="4620"/>
                    <a:pt x="23" y="4568"/>
                  </a:cubicBezTo>
                  <a:cubicBezTo>
                    <a:pt x="35" y="4430"/>
                    <a:pt x="50" y="4262"/>
                    <a:pt x="68" y="4060"/>
                  </a:cubicBezTo>
                  <a:cubicBezTo>
                    <a:pt x="102" y="3631"/>
                    <a:pt x="143" y="3037"/>
                    <a:pt x="173" y="2379"/>
                  </a:cubicBezTo>
                  <a:cubicBezTo>
                    <a:pt x="202" y="1722"/>
                    <a:pt x="218" y="1129"/>
                    <a:pt x="221" y="699"/>
                  </a:cubicBezTo>
                  <a:cubicBezTo>
                    <a:pt x="221" y="497"/>
                    <a:pt x="221" y="326"/>
                    <a:pt x="225" y="188"/>
                  </a:cubicBezTo>
                  <a:cubicBezTo>
                    <a:pt x="221" y="135"/>
                    <a:pt x="221" y="90"/>
                    <a:pt x="221" y="49"/>
                  </a:cubicBezTo>
                  <a:cubicBezTo>
                    <a:pt x="221" y="15"/>
                    <a:pt x="221" y="0"/>
                    <a:pt x="2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7905285" y="2344059"/>
              <a:ext cx="11061" cy="6116"/>
            </a:xfrm>
            <a:custGeom>
              <a:avLst/>
              <a:gdLst/>
              <a:ahLst/>
              <a:cxnLst/>
              <a:rect l="l" t="t" r="r" b="b"/>
              <a:pathLst>
                <a:path w="463" h="256" extrusionOk="0">
                  <a:moveTo>
                    <a:pt x="418" y="0"/>
                  </a:moveTo>
                  <a:cubicBezTo>
                    <a:pt x="369" y="0"/>
                    <a:pt x="284" y="13"/>
                    <a:pt x="195" y="60"/>
                  </a:cubicBezTo>
                  <a:cubicBezTo>
                    <a:pt x="61" y="136"/>
                    <a:pt x="1" y="255"/>
                    <a:pt x="9" y="255"/>
                  </a:cubicBezTo>
                  <a:cubicBezTo>
                    <a:pt x="9" y="255"/>
                    <a:pt x="10" y="255"/>
                    <a:pt x="10" y="255"/>
                  </a:cubicBezTo>
                  <a:cubicBezTo>
                    <a:pt x="24" y="255"/>
                    <a:pt x="91" y="159"/>
                    <a:pt x="214" y="91"/>
                  </a:cubicBezTo>
                  <a:cubicBezTo>
                    <a:pt x="341" y="19"/>
                    <a:pt x="461" y="16"/>
                    <a:pt x="461" y="8"/>
                  </a:cubicBezTo>
                  <a:cubicBezTo>
                    <a:pt x="462" y="4"/>
                    <a:pt x="446" y="0"/>
                    <a:pt x="4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7901295" y="2323966"/>
              <a:ext cx="5996" cy="3392"/>
            </a:xfrm>
            <a:custGeom>
              <a:avLst/>
              <a:gdLst/>
              <a:ahLst/>
              <a:cxnLst/>
              <a:rect l="l" t="t" r="r" b="b"/>
              <a:pathLst>
                <a:path w="251" h="142" extrusionOk="0">
                  <a:moveTo>
                    <a:pt x="243" y="0"/>
                  </a:moveTo>
                  <a:cubicBezTo>
                    <a:pt x="228" y="0"/>
                    <a:pt x="175" y="22"/>
                    <a:pt x="120" y="58"/>
                  </a:cubicBezTo>
                  <a:cubicBezTo>
                    <a:pt x="52" y="95"/>
                    <a:pt x="0" y="132"/>
                    <a:pt x="7" y="140"/>
                  </a:cubicBezTo>
                  <a:cubicBezTo>
                    <a:pt x="8" y="141"/>
                    <a:pt x="9" y="141"/>
                    <a:pt x="12" y="141"/>
                  </a:cubicBezTo>
                  <a:cubicBezTo>
                    <a:pt x="27" y="141"/>
                    <a:pt x="77" y="120"/>
                    <a:pt x="135" y="84"/>
                  </a:cubicBezTo>
                  <a:cubicBezTo>
                    <a:pt x="202" y="46"/>
                    <a:pt x="250" y="9"/>
                    <a:pt x="247" y="1"/>
                  </a:cubicBezTo>
                  <a:cubicBezTo>
                    <a:pt x="246" y="1"/>
                    <a:pt x="245" y="0"/>
                    <a:pt x="2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7900483" y="2318423"/>
              <a:ext cx="4205" cy="4085"/>
            </a:xfrm>
            <a:custGeom>
              <a:avLst/>
              <a:gdLst/>
              <a:ahLst/>
              <a:cxnLst/>
              <a:rect l="l" t="t" r="r" b="b"/>
              <a:pathLst>
                <a:path w="176" h="171" extrusionOk="0">
                  <a:moveTo>
                    <a:pt x="169" y="1"/>
                  </a:moveTo>
                  <a:cubicBezTo>
                    <a:pt x="157" y="1"/>
                    <a:pt x="119" y="33"/>
                    <a:pt x="76" y="73"/>
                  </a:cubicBezTo>
                  <a:cubicBezTo>
                    <a:pt x="31" y="118"/>
                    <a:pt x="0" y="163"/>
                    <a:pt x="4" y="170"/>
                  </a:cubicBezTo>
                  <a:cubicBezTo>
                    <a:pt x="4" y="170"/>
                    <a:pt x="5" y="170"/>
                    <a:pt x="5" y="170"/>
                  </a:cubicBezTo>
                  <a:cubicBezTo>
                    <a:pt x="17" y="170"/>
                    <a:pt x="59" y="141"/>
                    <a:pt x="102" y="95"/>
                  </a:cubicBezTo>
                  <a:cubicBezTo>
                    <a:pt x="146" y="51"/>
                    <a:pt x="176" y="9"/>
                    <a:pt x="172" y="2"/>
                  </a:cubicBezTo>
                  <a:cubicBezTo>
                    <a:pt x="172" y="1"/>
                    <a:pt x="171" y="1"/>
                    <a:pt x="1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7897807" y="2314719"/>
              <a:ext cx="1003" cy="7071"/>
            </a:xfrm>
            <a:custGeom>
              <a:avLst/>
              <a:gdLst/>
              <a:ahLst/>
              <a:cxnLst/>
              <a:rect l="l" t="t" r="r" b="b"/>
              <a:pathLst>
                <a:path w="42" h="296" extrusionOk="0">
                  <a:moveTo>
                    <a:pt x="26" y="0"/>
                  </a:moveTo>
                  <a:cubicBezTo>
                    <a:pt x="15" y="0"/>
                    <a:pt x="4" y="68"/>
                    <a:pt x="4" y="146"/>
                  </a:cubicBezTo>
                  <a:cubicBezTo>
                    <a:pt x="0" y="228"/>
                    <a:pt x="4" y="295"/>
                    <a:pt x="15" y="295"/>
                  </a:cubicBezTo>
                  <a:cubicBezTo>
                    <a:pt x="23" y="295"/>
                    <a:pt x="34" y="228"/>
                    <a:pt x="38" y="149"/>
                  </a:cubicBezTo>
                  <a:cubicBezTo>
                    <a:pt x="41" y="68"/>
                    <a:pt x="34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7893793" y="2313358"/>
              <a:ext cx="1266" cy="7979"/>
            </a:xfrm>
            <a:custGeom>
              <a:avLst/>
              <a:gdLst/>
              <a:ahLst/>
              <a:cxnLst/>
              <a:rect l="l" t="t" r="r" b="b"/>
              <a:pathLst>
                <a:path w="53" h="334" extrusionOk="0">
                  <a:moveTo>
                    <a:pt x="9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1" y="1"/>
                    <a:pt x="11" y="76"/>
                    <a:pt x="15" y="166"/>
                  </a:cubicBezTo>
                  <a:cubicBezTo>
                    <a:pt x="19" y="255"/>
                    <a:pt x="8" y="330"/>
                    <a:pt x="19" y="333"/>
                  </a:cubicBezTo>
                  <a:cubicBezTo>
                    <a:pt x="27" y="333"/>
                    <a:pt x="53" y="259"/>
                    <a:pt x="49" y="166"/>
                  </a:cubicBezTo>
                  <a:cubicBezTo>
                    <a:pt x="45" y="70"/>
                    <a:pt x="21" y="1"/>
                    <a:pt x="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7893506" y="2326044"/>
              <a:ext cx="8911" cy="12447"/>
            </a:xfrm>
            <a:custGeom>
              <a:avLst/>
              <a:gdLst/>
              <a:ahLst/>
              <a:cxnLst/>
              <a:rect l="l" t="t" r="r" b="b"/>
              <a:pathLst>
                <a:path w="373" h="521" extrusionOk="0">
                  <a:moveTo>
                    <a:pt x="314" y="47"/>
                  </a:moveTo>
                  <a:cubicBezTo>
                    <a:pt x="310" y="78"/>
                    <a:pt x="303" y="121"/>
                    <a:pt x="292" y="173"/>
                  </a:cubicBezTo>
                  <a:cubicBezTo>
                    <a:pt x="278" y="228"/>
                    <a:pt x="259" y="292"/>
                    <a:pt x="233" y="356"/>
                  </a:cubicBezTo>
                  <a:cubicBezTo>
                    <a:pt x="221" y="389"/>
                    <a:pt x="206" y="426"/>
                    <a:pt x="184" y="456"/>
                  </a:cubicBezTo>
                  <a:cubicBezTo>
                    <a:pt x="173" y="474"/>
                    <a:pt x="157" y="485"/>
                    <a:pt x="142" y="485"/>
                  </a:cubicBezTo>
                  <a:cubicBezTo>
                    <a:pt x="131" y="485"/>
                    <a:pt x="121" y="480"/>
                    <a:pt x="113" y="468"/>
                  </a:cubicBezTo>
                  <a:cubicBezTo>
                    <a:pt x="76" y="404"/>
                    <a:pt x="83" y="314"/>
                    <a:pt x="106" y="251"/>
                  </a:cubicBezTo>
                  <a:cubicBezTo>
                    <a:pt x="128" y="187"/>
                    <a:pt x="173" y="135"/>
                    <a:pt x="214" y="101"/>
                  </a:cubicBezTo>
                  <a:cubicBezTo>
                    <a:pt x="251" y="74"/>
                    <a:pt x="287" y="58"/>
                    <a:pt x="314" y="47"/>
                  </a:cubicBezTo>
                  <a:close/>
                  <a:moveTo>
                    <a:pt x="322" y="0"/>
                  </a:moveTo>
                  <a:cubicBezTo>
                    <a:pt x="321" y="0"/>
                    <a:pt x="319" y="12"/>
                    <a:pt x="316" y="32"/>
                  </a:cubicBezTo>
                  <a:lnTo>
                    <a:pt x="316" y="32"/>
                  </a:lnTo>
                  <a:cubicBezTo>
                    <a:pt x="286" y="40"/>
                    <a:pt x="244" y="51"/>
                    <a:pt x="199" y="83"/>
                  </a:cubicBezTo>
                  <a:cubicBezTo>
                    <a:pt x="109" y="142"/>
                    <a:pt x="1" y="311"/>
                    <a:pt x="83" y="486"/>
                  </a:cubicBezTo>
                  <a:cubicBezTo>
                    <a:pt x="97" y="506"/>
                    <a:pt x="122" y="520"/>
                    <a:pt x="146" y="520"/>
                  </a:cubicBezTo>
                  <a:cubicBezTo>
                    <a:pt x="149" y="520"/>
                    <a:pt x="152" y="520"/>
                    <a:pt x="154" y="520"/>
                  </a:cubicBezTo>
                  <a:cubicBezTo>
                    <a:pt x="184" y="512"/>
                    <a:pt x="199" y="494"/>
                    <a:pt x="214" y="475"/>
                  </a:cubicBezTo>
                  <a:cubicBezTo>
                    <a:pt x="237" y="437"/>
                    <a:pt x="247" y="404"/>
                    <a:pt x="263" y="370"/>
                  </a:cubicBezTo>
                  <a:cubicBezTo>
                    <a:pt x="289" y="299"/>
                    <a:pt x="304" y="232"/>
                    <a:pt x="315" y="180"/>
                  </a:cubicBezTo>
                  <a:cubicBezTo>
                    <a:pt x="325" y="121"/>
                    <a:pt x="327" y="74"/>
                    <a:pt x="327" y="43"/>
                  </a:cubicBezTo>
                  <a:lnTo>
                    <a:pt x="327" y="43"/>
                  </a:lnTo>
                  <a:cubicBezTo>
                    <a:pt x="356" y="33"/>
                    <a:pt x="373" y="30"/>
                    <a:pt x="371" y="27"/>
                  </a:cubicBezTo>
                  <a:cubicBezTo>
                    <a:pt x="371" y="27"/>
                    <a:pt x="366" y="26"/>
                    <a:pt x="358" y="26"/>
                  </a:cubicBezTo>
                  <a:cubicBezTo>
                    <a:pt x="350" y="26"/>
                    <a:pt x="340" y="26"/>
                    <a:pt x="327" y="29"/>
                  </a:cubicBezTo>
                  <a:lnTo>
                    <a:pt x="327" y="29"/>
                  </a:lnTo>
                  <a:cubicBezTo>
                    <a:pt x="326" y="11"/>
                    <a:pt x="324" y="0"/>
                    <a:pt x="323" y="0"/>
                  </a:cubicBezTo>
                  <a:lnTo>
                    <a:pt x="323" y="0"/>
                  </a:lnTo>
                  <a:cubicBezTo>
                    <a:pt x="323" y="0"/>
                    <a:pt x="323" y="0"/>
                    <a:pt x="323" y="1"/>
                  </a:cubicBezTo>
                  <a:cubicBezTo>
                    <a:pt x="323" y="0"/>
                    <a:pt x="323" y="0"/>
                    <a:pt x="3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7893076" y="2321194"/>
              <a:ext cx="8409" cy="6379"/>
            </a:xfrm>
            <a:custGeom>
              <a:avLst/>
              <a:gdLst/>
              <a:ahLst/>
              <a:cxnLst/>
              <a:rect l="l" t="t" r="r" b="b"/>
              <a:pathLst>
                <a:path w="352" h="267" extrusionOk="0">
                  <a:moveTo>
                    <a:pt x="80" y="0"/>
                  </a:moveTo>
                  <a:cubicBezTo>
                    <a:pt x="51" y="0"/>
                    <a:pt x="14" y="19"/>
                    <a:pt x="8" y="54"/>
                  </a:cubicBezTo>
                  <a:cubicBezTo>
                    <a:pt x="0" y="133"/>
                    <a:pt x="57" y="174"/>
                    <a:pt x="94" y="207"/>
                  </a:cubicBezTo>
                  <a:cubicBezTo>
                    <a:pt x="135" y="241"/>
                    <a:pt x="184" y="256"/>
                    <a:pt x="221" y="264"/>
                  </a:cubicBezTo>
                  <a:cubicBezTo>
                    <a:pt x="236" y="266"/>
                    <a:pt x="251" y="266"/>
                    <a:pt x="264" y="266"/>
                  </a:cubicBezTo>
                  <a:cubicBezTo>
                    <a:pt x="320" y="266"/>
                    <a:pt x="351" y="251"/>
                    <a:pt x="348" y="248"/>
                  </a:cubicBezTo>
                  <a:cubicBezTo>
                    <a:pt x="348" y="247"/>
                    <a:pt x="345" y="246"/>
                    <a:pt x="341" y="246"/>
                  </a:cubicBezTo>
                  <a:cubicBezTo>
                    <a:pt x="332" y="246"/>
                    <a:pt x="317" y="248"/>
                    <a:pt x="297" y="248"/>
                  </a:cubicBezTo>
                  <a:cubicBezTo>
                    <a:pt x="278" y="248"/>
                    <a:pt x="255" y="246"/>
                    <a:pt x="229" y="241"/>
                  </a:cubicBezTo>
                  <a:cubicBezTo>
                    <a:pt x="191" y="233"/>
                    <a:pt x="150" y="214"/>
                    <a:pt x="112" y="185"/>
                  </a:cubicBezTo>
                  <a:cubicBezTo>
                    <a:pt x="79" y="155"/>
                    <a:pt x="34" y="107"/>
                    <a:pt x="41" y="62"/>
                  </a:cubicBezTo>
                  <a:cubicBezTo>
                    <a:pt x="46" y="42"/>
                    <a:pt x="62" y="35"/>
                    <a:pt x="82" y="35"/>
                  </a:cubicBezTo>
                  <a:cubicBezTo>
                    <a:pt x="106" y="35"/>
                    <a:pt x="136" y="47"/>
                    <a:pt x="157" y="62"/>
                  </a:cubicBezTo>
                  <a:cubicBezTo>
                    <a:pt x="198" y="88"/>
                    <a:pt x="232" y="117"/>
                    <a:pt x="262" y="143"/>
                  </a:cubicBezTo>
                  <a:cubicBezTo>
                    <a:pt x="312" y="194"/>
                    <a:pt x="338" y="233"/>
                    <a:pt x="347" y="233"/>
                  </a:cubicBezTo>
                  <a:cubicBezTo>
                    <a:pt x="347" y="233"/>
                    <a:pt x="348" y="233"/>
                    <a:pt x="348" y="233"/>
                  </a:cubicBezTo>
                  <a:cubicBezTo>
                    <a:pt x="351" y="233"/>
                    <a:pt x="329" y="185"/>
                    <a:pt x="277" y="129"/>
                  </a:cubicBezTo>
                  <a:cubicBezTo>
                    <a:pt x="251" y="99"/>
                    <a:pt x="217" y="65"/>
                    <a:pt x="172" y="35"/>
                  </a:cubicBezTo>
                  <a:cubicBezTo>
                    <a:pt x="153" y="24"/>
                    <a:pt x="124" y="5"/>
                    <a:pt x="94" y="2"/>
                  </a:cubicBezTo>
                  <a:cubicBezTo>
                    <a:pt x="90" y="1"/>
                    <a:pt x="85" y="0"/>
                    <a:pt x="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7899599" y="2254464"/>
              <a:ext cx="18491" cy="24654"/>
            </a:xfrm>
            <a:custGeom>
              <a:avLst/>
              <a:gdLst/>
              <a:ahLst/>
              <a:cxnLst/>
              <a:rect l="l" t="t" r="r" b="b"/>
              <a:pathLst>
                <a:path w="774" h="1032" extrusionOk="0">
                  <a:moveTo>
                    <a:pt x="26" y="1"/>
                  </a:moveTo>
                  <a:cubicBezTo>
                    <a:pt x="26" y="1"/>
                    <a:pt x="18" y="19"/>
                    <a:pt x="11" y="54"/>
                  </a:cubicBezTo>
                  <a:cubicBezTo>
                    <a:pt x="4" y="90"/>
                    <a:pt x="0" y="143"/>
                    <a:pt x="0" y="210"/>
                  </a:cubicBezTo>
                  <a:cubicBezTo>
                    <a:pt x="4" y="337"/>
                    <a:pt x="45" y="524"/>
                    <a:pt x="161" y="688"/>
                  </a:cubicBezTo>
                  <a:cubicBezTo>
                    <a:pt x="280" y="852"/>
                    <a:pt x="444" y="950"/>
                    <a:pt x="568" y="990"/>
                  </a:cubicBezTo>
                  <a:cubicBezTo>
                    <a:pt x="628" y="1013"/>
                    <a:pt x="680" y="1024"/>
                    <a:pt x="718" y="1028"/>
                  </a:cubicBezTo>
                  <a:cubicBezTo>
                    <a:pt x="754" y="1032"/>
                    <a:pt x="773" y="1032"/>
                    <a:pt x="773" y="1032"/>
                  </a:cubicBezTo>
                  <a:cubicBezTo>
                    <a:pt x="773" y="1024"/>
                    <a:pt x="695" y="1017"/>
                    <a:pt x="575" y="968"/>
                  </a:cubicBezTo>
                  <a:cubicBezTo>
                    <a:pt x="459" y="919"/>
                    <a:pt x="303" y="826"/>
                    <a:pt x="191" y="669"/>
                  </a:cubicBezTo>
                  <a:cubicBezTo>
                    <a:pt x="75" y="509"/>
                    <a:pt x="34" y="333"/>
                    <a:pt x="26" y="206"/>
                  </a:cubicBezTo>
                  <a:cubicBezTo>
                    <a:pt x="15" y="80"/>
                    <a:pt x="34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7872003" y="2259959"/>
              <a:ext cx="27617" cy="1242"/>
            </a:xfrm>
            <a:custGeom>
              <a:avLst/>
              <a:gdLst/>
              <a:ahLst/>
              <a:cxnLst/>
              <a:rect l="l" t="t" r="r" b="b"/>
              <a:pathLst>
                <a:path w="1156" h="52" extrusionOk="0">
                  <a:moveTo>
                    <a:pt x="145" y="1"/>
                  </a:moveTo>
                  <a:cubicBezTo>
                    <a:pt x="57" y="1"/>
                    <a:pt x="3" y="3"/>
                    <a:pt x="1" y="6"/>
                  </a:cubicBezTo>
                  <a:cubicBezTo>
                    <a:pt x="1" y="17"/>
                    <a:pt x="259" y="32"/>
                    <a:pt x="580" y="43"/>
                  </a:cubicBezTo>
                  <a:cubicBezTo>
                    <a:pt x="739" y="49"/>
                    <a:pt x="883" y="52"/>
                    <a:pt x="987" y="52"/>
                  </a:cubicBezTo>
                  <a:cubicBezTo>
                    <a:pt x="1091" y="52"/>
                    <a:pt x="1155" y="49"/>
                    <a:pt x="1155" y="43"/>
                  </a:cubicBezTo>
                  <a:cubicBezTo>
                    <a:pt x="1155" y="36"/>
                    <a:pt x="897" y="21"/>
                    <a:pt x="580" y="10"/>
                  </a:cubicBezTo>
                  <a:cubicBezTo>
                    <a:pt x="407" y="4"/>
                    <a:pt x="251" y="1"/>
                    <a:pt x="1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7910565" y="2287316"/>
              <a:ext cx="1720" cy="19566"/>
            </a:xfrm>
            <a:custGeom>
              <a:avLst/>
              <a:gdLst/>
              <a:ahLst/>
              <a:cxnLst/>
              <a:rect l="l" t="t" r="r" b="b"/>
              <a:pathLst>
                <a:path w="72" h="819" extrusionOk="0">
                  <a:moveTo>
                    <a:pt x="42" y="1"/>
                  </a:moveTo>
                  <a:cubicBezTo>
                    <a:pt x="30" y="1"/>
                    <a:pt x="38" y="184"/>
                    <a:pt x="26" y="411"/>
                  </a:cubicBezTo>
                  <a:cubicBezTo>
                    <a:pt x="19" y="635"/>
                    <a:pt x="0" y="818"/>
                    <a:pt x="12" y="818"/>
                  </a:cubicBezTo>
                  <a:cubicBezTo>
                    <a:pt x="12" y="818"/>
                    <a:pt x="12" y="818"/>
                    <a:pt x="12" y="818"/>
                  </a:cubicBezTo>
                  <a:cubicBezTo>
                    <a:pt x="20" y="818"/>
                    <a:pt x="53" y="637"/>
                    <a:pt x="64" y="411"/>
                  </a:cubicBezTo>
                  <a:cubicBezTo>
                    <a:pt x="71" y="184"/>
                    <a:pt x="49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7911903" y="2274175"/>
              <a:ext cx="3942" cy="2126"/>
            </a:xfrm>
            <a:custGeom>
              <a:avLst/>
              <a:gdLst/>
              <a:ahLst/>
              <a:cxnLst/>
              <a:rect l="l" t="t" r="r" b="b"/>
              <a:pathLst>
                <a:path w="165" h="89" extrusionOk="0">
                  <a:moveTo>
                    <a:pt x="12" y="0"/>
                  </a:moveTo>
                  <a:cubicBezTo>
                    <a:pt x="10" y="0"/>
                    <a:pt x="9" y="0"/>
                    <a:pt x="8" y="1"/>
                  </a:cubicBezTo>
                  <a:cubicBezTo>
                    <a:pt x="1" y="8"/>
                    <a:pt x="27" y="46"/>
                    <a:pt x="72" y="68"/>
                  </a:cubicBezTo>
                  <a:cubicBezTo>
                    <a:pt x="99" y="83"/>
                    <a:pt x="125" y="88"/>
                    <a:pt x="142" y="88"/>
                  </a:cubicBezTo>
                  <a:cubicBezTo>
                    <a:pt x="156" y="88"/>
                    <a:pt x="165" y="85"/>
                    <a:pt x="165" y="80"/>
                  </a:cubicBezTo>
                  <a:cubicBezTo>
                    <a:pt x="165" y="72"/>
                    <a:pt x="131" y="61"/>
                    <a:pt x="91" y="39"/>
                  </a:cubicBezTo>
                  <a:cubicBezTo>
                    <a:pt x="54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7906026" y="2268919"/>
              <a:ext cx="2795" cy="2747"/>
            </a:xfrm>
            <a:custGeom>
              <a:avLst/>
              <a:gdLst/>
              <a:ahLst/>
              <a:cxnLst/>
              <a:rect l="l" t="t" r="r" b="b"/>
              <a:pathLst>
                <a:path w="117" h="115" extrusionOk="0">
                  <a:moveTo>
                    <a:pt x="10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0" y="9"/>
                    <a:pt x="18" y="38"/>
                    <a:pt x="45" y="68"/>
                  </a:cubicBezTo>
                  <a:cubicBezTo>
                    <a:pt x="71" y="94"/>
                    <a:pt x="94" y="114"/>
                    <a:pt x="104" y="114"/>
                  </a:cubicBezTo>
                  <a:cubicBezTo>
                    <a:pt x="106" y="114"/>
                    <a:pt x="107" y="114"/>
                    <a:pt x="108" y="113"/>
                  </a:cubicBezTo>
                  <a:cubicBezTo>
                    <a:pt x="116" y="106"/>
                    <a:pt x="97" y="76"/>
                    <a:pt x="71" y="46"/>
                  </a:cubicBezTo>
                  <a:cubicBezTo>
                    <a:pt x="43" y="18"/>
                    <a:pt x="19" y="0"/>
                    <a:pt x="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2"/>
            <p:cNvSpPr/>
            <p:nvPr/>
          </p:nvSpPr>
          <p:spPr>
            <a:xfrm>
              <a:off x="7903087" y="2261799"/>
              <a:ext cx="1887" cy="3870"/>
            </a:xfrm>
            <a:custGeom>
              <a:avLst/>
              <a:gdLst/>
              <a:ahLst/>
              <a:cxnLst/>
              <a:rect l="l" t="t" r="r" b="b"/>
              <a:pathLst>
                <a:path w="79" h="162" extrusionOk="0">
                  <a:moveTo>
                    <a:pt x="25" y="0"/>
                  </a:moveTo>
                  <a:cubicBezTo>
                    <a:pt x="17" y="0"/>
                    <a:pt x="0" y="40"/>
                    <a:pt x="15" y="90"/>
                  </a:cubicBezTo>
                  <a:cubicBezTo>
                    <a:pt x="28" y="136"/>
                    <a:pt x="59" y="162"/>
                    <a:pt x="71" y="162"/>
                  </a:cubicBezTo>
                  <a:cubicBezTo>
                    <a:pt x="72" y="162"/>
                    <a:pt x="73" y="161"/>
                    <a:pt x="74" y="161"/>
                  </a:cubicBezTo>
                  <a:cubicBezTo>
                    <a:pt x="79" y="154"/>
                    <a:pt x="60" y="123"/>
                    <a:pt x="45" y="83"/>
                  </a:cubicBezTo>
                  <a:cubicBezTo>
                    <a:pt x="34" y="38"/>
                    <a:pt x="37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2"/>
            <p:cNvSpPr/>
            <p:nvPr/>
          </p:nvSpPr>
          <p:spPr>
            <a:xfrm>
              <a:off x="7902370" y="2256686"/>
              <a:ext cx="1171" cy="2078"/>
            </a:xfrm>
            <a:custGeom>
              <a:avLst/>
              <a:gdLst/>
              <a:ahLst/>
              <a:cxnLst/>
              <a:rect l="l" t="t" r="r" b="b"/>
              <a:pathLst>
                <a:path w="49" h="87" extrusionOk="0">
                  <a:moveTo>
                    <a:pt x="13" y="0"/>
                  </a:moveTo>
                  <a:cubicBezTo>
                    <a:pt x="13" y="0"/>
                    <a:pt x="12" y="1"/>
                    <a:pt x="11" y="1"/>
                  </a:cubicBezTo>
                  <a:cubicBezTo>
                    <a:pt x="4" y="1"/>
                    <a:pt x="0" y="23"/>
                    <a:pt x="7" y="46"/>
                  </a:cubicBezTo>
                  <a:cubicBezTo>
                    <a:pt x="19" y="73"/>
                    <a:pt x="30" y="87"/>
                    <a:pt x="41" y="87"/>
                  </a:cubicBezTo>
                  <a:cubicBezTo>
                    <a:pt x="49" y="83"/>
                    <a:pt x="49" y="61"/>
                    <a:pt x="41" y="39"/>
                  </a:cubicBezTo>
                  <a:cubicBezTo>
                    <a:pt x="34" y="15"/>
                    <a:pt x="22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2"/>
            <p:cNvSpPr/>
            <p:nvPr/>
          </p:nvSpPr>
          <p:spPr>
            <a:xfrm>
              <a:off x="7618412" y="2589929"/>
              <a:ext cx="96898" cy="109631"/>
            </a:xfrm>
            <a:custGeom>
              <a:avLst/>
              <a:gdLst/>
              <a:ahLst/>
              <a:cxnLst/>
              <a:rect l="l" t="t" r="r" b="b"/>
              <a:pathLst>
                <a:path w="4056" h="4589" extrusionOk="0">
                  <a:moveTo>
                    <a:pt x="2711" y="0"/>
                  </a:moveTo>
                  <a:lnTo>
                    <a:pt x="489" y="1711"/>
                  </a:lnTo>
                  <a:lnTo>
                    <a:pt x="1397" y="2902"/>
                  </a:lnTo>
                  <a:cubicBezTo>
                    <a:pt x="1397" y="2902"/>
                    <a:pt x="1" y="4589"/>
                    <a:pt x="327" y="4589"/>
                  </a:cubicBezTo>
                  <a:cubicBezTo>
                    <a:pt x="345" y="4589"/>
                    <a:pt x="369" y="4584"/>
                    <a:pt x="399" y="4572"/>
                  </a:cubicBezTo>
                  <a:cubicBezTo>
                    <a:pt x="907" y="4378"/>
                    <a:pt x="3339" y="2350"/>
                    <a:pt x="3926" y="1845"/>
                  </a:cubicBezTo>
                  <a:lnTo>
                    <a:pt x="4056" y="1730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2"/>
            <p:cNvSpPr/>
            <p:nvPr/>
          </p:nvSpPr>
          <p:spPr>
            <a:xfrm>
              <a:off x="7692477" y="2615708"/>
              <a:ext cx="22218" cy="29313"/>
            </a:xfrm>
            <a:custGeom>
              <a:avLst/>
              <a:gdLst/>
              <a:ahLst/>
              <a:cxnLst/>
              <a:rect l="l" t="t" r="r" b="b"/>
              <a:pathLst>
                <a:path w="930" h="1227" extrusionOk="0">
                  <a:moveTo>
                    <a:pt x="915" y="602"/>
                  </a:moveTo>
                  <a:lnTo>
                    <a:pt x="915" y="602"/>
                  </a:lnTo>
                  <a:lnTo>
                    <a:pt x="915" y="602"/>
                  </a:lnTo>
                  <a:lnTo>
                    <a:pt x="930" y="621"/>
                  </a:lnTo>
                  <a:lnTo>
                    <a:pt x="915" y="602"/>
                  </a:lnTo>
                  <a:close/>
                  <a:moveTo>
                    <a:pt x="452" y="1"/>
                  </a:moveTo>
                  <a:cubicBezTo>
                    <a:pt x="250" y="128"/>
                    <a:pt x="116" y="330"/>
                    <a:pt x="56" y="561"/>
                  </a:cubicBezTo>
                  <a:cubicBezTo>
                    <a:pt x="0" y="782"/>
                    <a:pt x="23" y="1020"/>
                    <a:pt x="123" y="1226"/>
                  </a:cubicBezTo>
                  <a:lnTo>
                    <a:pt x="915" y="602"/>
                  </a:lnTo>
                  <a:lnTo>
                    <a:pt x="915" y="602"/>
                  </a:lnTo>
                  <a:lnTo>
                    <a:pt x="456" y="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2"/>
            <p:cNvSpPr/>
            <p:nvPr/>
          </p:nvSpPr>
          <p:spPr>
            <a:xfrm>
              <a:off x="7625078" y="2631238"/>
              <a:ext cx="90233" cy="68636"/>
            </a:xfrm>
            <a:custGeom>
              <a:avLst/>
              <a:gdLst/>
              <a:ahLst/>
              <a:cxnLst/>
              <a:rect l="l" t="t" r="r" b="b"/>
              <a:pathLst>
                <a:path w="3777" h="2873" extrusionOk="0">
                  <a:moveTo>
                    <a:pt x="3777" y="1"/>
                  </a:moveTo>
                  <a:lnTo>
                    <a:pt x="3647" y="116"/>
                  </a:lnTo>
                  <a:cubicBezTo>
                    <a:pt x="3333" y="385"/>
                    <a:pt x="2492" y="1092"/>
                    <a:pt x="1701" y="1719"/>
                  </a:cubicBezTo>
                  <a:cubicBezTo>
                    <a:pt x="2454" y="1136"/>
                    <a:pt x="3284" y="456"/>
                    <a:pt x="3777" y="1"/>
                  </a:cubicBezTo>
                  <a:close/>
                  <a:moveTo>
                    <a:pt x="378" y="2130"/>
                  </a:moveTo>
                  <a:cubicBezTo>
                    <a:pt x="370" y="2140"/>
                    <a:pt x="325" y="2204"/>
                    <a:pt x="266" y="2290"/>
                  </a:cubicBezTo>
                  <a:cubicBezTo>
                    <a:pt x="303" y="2238"/>
                    <a:pt x="341" y="2182"/>
                    <a:pt x="378" y="2130"/>
                  </a:cubicBezTo>
                  <a:close/>
                  <a:moveTo>
                    <a:pt x="146" y="2832"/>
                  </a:moveTo>
                  <a:cubicBezTo>
                    <a:pt x="140" y="2834"/>
                    <a:pt x="135" y="2837"/>
                    <a:pt x="130" y="2840"/>
                  </a:cubicBezTo>
                  <a:lnTo>
                    <a:pt x="130" y="2840"/>
                  </a:lnTo>
                  <a:cubicBezTo>
                    <a:pt x="136" y="2837"/>
                    <a:pt x="141" y="2834"/>
                    <a:pt x="146" y="2832"/>
                  </a:cubicBezTo>
                  <a:close/>
                  <a:moveTo>
                    <a:pt x="1" y="2821"/>
                  </a:moveTo>
                  <a:cubicBezTo>
                    <a:pt x="1" y="2847"/>
                    <a:pt x="12" y="2866"/>
                    <a:pt x="34" y="2873"/>
                  </a:cubicBezTo>
                  <a:lnTo>
                    <a:pt x="39" y="2873"/>
                  </a:lnTo>
                  <a:cubicBezTo>
                    <a:pt x="59" y="2873"/>
                    <a:pt x="87" y="2861"/>
                    <a:pt x="130" y="2840"/>
                  </a:cubicBezTo>
                  <a:lnTo>
                    <a:pt x="130" y="2840"/>
                  </a:lnTo>
                  <a:cubicBezTo>
                    <a:pt x="127" y="2841"/>
                    <a:pt x="124" y="2842"/>
                    <a:pt x="120" y="2843"/>
                  </a:cubicBezTo>
                  <a:cubicBezTo>
                    <a:pt x="91" y="2854"/>
                    <a:pt x="68" y="2858"/>
                    <a:pt x="49" y="2858"/>
                  </a:cubicBezTo>
                  <a:cubicBezTo>
                    <a:pt x="20" y="2858"/>
                    <a:pt x="5" y="2843"/>
                    <a:pt x="1" y="28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2"/>
            <p:cNvSpPr/>
            <p:nvPr/>
          </p:nvSpPr>
          <p:spPr>
            <a:xfrm>
              <a:off x="7625078" y="2630545"/>
              <a:ext cx="90233" cy="68970"/>
            </a:xfrm>
            <a:custGeom>
              <a:avLst/>
              <a:gdLst/>
              <a:ahLst/>
              <a:cxnLst/>
              <a:rect l="l" t="t" r="r" b="b"/>
              <a:pathLst>
                <a:path w="3777" h="2887" extrusionOk="0">
                  <a:moveTo>
                    <a:pt x="3751" y="0"/>
                  </a:moveTo>
                  <a:lnTo>
                    <a:pt x="2959" y="631"/>
                  </a:lnTo>
                  <a:cubicBezTo>
                    <a:pt x="2956" y="623"/>
                    <a:pt x="2948" y="612"/>
                    <a:pt x="2944" y="605"/>
                  </a:cubicBezTo>
                  <a:lnTo>
                    <a:pt x="801" y="2290"/>
                  </a:lnTo>
                  <a:cubicBezTo>
                    <a:pt x="801" y="2290"/>
                    <a:pt x="602" y="2133"/>
                    <a:pt x="460" y="2133"/>
                  </a:cubicBezTo>
                  <a:cubicBezTo>
                    <a:pt x="430" y="2133"/>
                    <a:pt x="404" y="2140"/>
                    <a:pt x="382" y="2155"/>
                  </a:cubicBezTo>
                  <a:lnTo>
                    <a:pt x="378" y="2159"/>
                  </a:lnTo>
                  <a:cubicBezTo>
                    <a:pt x="341" y="2211"/>
                    <a:pt x="303" y="2267"/>
                    <a:pt x="266" y="2319"/>
                  </a:cubicBezTo>
                  <a:cubicBezTo>
                    <a:pt x="154" y="2488"/>
                    <a:pt x="1" y="2738"/>
                    <a:pt x="1" y="2850"/>
                  </a:cubicBezTo>
                  <a:cubicBezTo>
                    <a:pt x="5" y="2872"/>
                    <a:pt x="20" y="2887"/>
                    <a:pt x="49" y="2887"/>
                  </a:cubicBezTo>
                  <a:cubicBezTo>
                    <a:pt x="68" y="2887"/>
                    <a:pt x="91" y="2883"/>
                    <a:pt x="120" y="2872"/>
                  </a:cubicBezTo>
                  <a:cubicBezTo>
                    <a:pt x="132" y="2869"/>
                    <a:pt x="139" y="2864"/>
                    <a:pt x="146" y="2861"/>
                  </a:cubicBezTo>
                  <a:cubicBezTo>
                    <a:pt x="401" y="2726"/>
                    <a:pt x="1020" y="2274"/>
                    <a:pt x="1701" y="1748"/>
                  </a:cubicBezTo>
                  <a:cubicBezTo>
                    <a:pt x="2492" y="1121"/>
                    <a:pt x="3333" y="414"/>
                    <a:pt x="3647" y="145"/>
                  </a:cubicBezTo>
                  <a:lnTo>
                    <a:pt x="3777" y="30"/>
                  </a:lnTo>
                  <a:lnTo>
                    <a:pt x="3751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2"/>
            <p:cNvSpPr/>
            <p:nvPr/>
          </p:nvSpPr>
          <p:spPr>
            <a:xfrm>
              <a:off x="7695392" y="2630091"/>
              <a:ext cx="19303" cy="15552"/>
            </a:xfrm>
            <a:custGeom>
              <a:avLst/>
              <a:gdLst/>
              <a:ahLst/>
              <a:cxnLst/>
              <a:rect l="l" t="t" r="r" b="b"/>
              <a:pathLst>
                <a:path w="808" h="651" extrusionOk="0">
                  <a:moveTo>
                    <a:pt x="793" y="0"/>
                  </a:moveTo>
                  <a:lnTo>
                    <a:pt x="1" y="624"/>
                  </a:lnTo>
                  <a:cubicBezTo>
                    <a:pt x="5" y="631"/>
                    <a:pt x="13" y="642"/>
                    <a:pt x="16" y="650"/>
                  </a:cubicBezTo>
                  <a:lnTo>
                    <a:pt x="808" y="19"/>
                  </a:lnTo>
                  <a:lnTo>
                    <a:pt x="793" y="0"/>
                  </a:lnTo>
                  <a:close/>
                </a:path>
              </a:pathLst>
            </a:custGeom>
            <a:solidFill>
              <a:srgbClr val="F8CB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7625173" y="2629446"/>
              <a:ext cx="89970" cy="69544"/>
            </a:xfrm>
            <a:custGeom>
              <a:avLst/>
              <a:gdLst/>
              <a:ahLst/>
              <a:cxnLst/>
              <a:rect l="l" t="t" r="r" b="b"/>
              <a:pathLst>
                <a:path w="3766" h="2911" extrusionOk="0">
                  <a:moveTo>
                    <a:pt x="3765" y="0"/>
                  </a:moveTo>
                  <a:cubicBezTo>
                    <a:pt x="3761" y="0"/>
                    <a:pt x="3747" y="11"/>
                    <a:pt x="3728" y="27"/>
                  </a:cubicBezTo>
                  <a:cubicBezTo>
                    <a:pt x="3695" y="53"/>
                    <a:pt x="3657" y="83"/>
                    <a:pt x="3616" y="113"/>
                  </a:cubicBezTo>
                  <a:cubicBezTo>
                    <a:pt x="3512" y="203"/>
                    <a:pt x="3377" y="307"/>
                    <a:pt x="3221" y="434"/>
                  </a:cubicBezTo>
                  <a:cubicBezTo>
                    <a:pt x="2884" y="707"/>
                    <a:pt x="2421" y="1077"/>
                    <a:pt x="1902" y="1480"/>
                  </a:cubicBezTo>
                  <a:cubicBezTo>
                    <a:pt x="1383" y="1879"/>
                    <a:pt x="904" y="2238"/>
                    <a:pt x="557" y="2492"/>
                  </a:cubicBezTo>
                  <a:cubicBezTo>
                    <a:pt x="397" y="2612"/>
                    <a:pt x="259" y="2717"/>
                    <a:pt x="150" y="2798"/>
                  </a:cubicBezTo>
                  <a:cubicBezTo>
                    <a:pt x="109" y="2829"/>
                    <a:pt x="71" y="2855"/>
                    <a:pt x="38" y="2881"/>
                  </a:cubicBezTo>
                  <a:cubicBezTo>
                    <a:pt x="12" y="2899"/>
                    <a:pt x="1" y="2910"/>
                    <a:pt x="1" y="2910"/>
                  </a:cubicBezTo>
                  <a:cubicBezTo>
                    <a:pt x="1" y="2910"/>
                    <a:pt x="16" y="2903"/>
                    <a:pt x="42" y="2884"/>
                  </a:cubicBezTo>
                  <a:cubicBezTo>
                    <a:pt x="75" y="2862"/>
                    <a:pt x="113" y="2836"/>
                    <a:pt x="157" y="2806"/>
                  </a:cubicBezTo>
                  <a:cubicBezTo>
                    <a:pt x="269" y="2727"/>
                    <a:pt x="408" y="2630"/>
                    <a:pt x="572" y="2515"/>
                  </a:cubicBezTo>
                  <a:cubicBezTo>
                    <a:pt x="923" y="2260"/>
                    <a:pt x="1402" y="1910"/>
                    <a:pt x="1921" y="1506"/>
                  </a:cubicBezTo>
                  <a:cubicBezTo>
                    <a:pt x="2443" y="1103"/>
                    <a:pt x="2907" y="729"/>
                    <a:pt x="3235" y="453"/>
                  </a:cubicBezTo>
                  <a:cubicBezTo>
                    <a:pt x="3388" y="322"/>
                    <a:pt x="3519" y="214"/>
                    <a:pt x="3628" y="124"/>
                  </a:cubicBezTo>
                  <a:cubicBezTo>
                    <a:pt x="3665" y="91"/>
                    <a:pt x="3698" y="60"/>
                    <a:pt x="3732" y="34"/>
                  </a:cubicBezTo>
                  <a:lnTo>
                    <a:pt x="3766" y="1"/>
                  </a:lnTo>
                  <a:cubicBezTo>
                    <a:pt x="3766" y="1"/>
                    <a:pt x="3765" y="0"/>
                    <a:pt x="37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2"/>
            <p:cNvSpPr/>
            <p:nvPr/>
          </p:nvSpPr>
          <p:spPr>
            <a:xfrm>
              <a:off x="7633249" y="2681315"/>
              <a:ext cx="11754" cy="4754"/>
            </a:xfrm>
            <a:custGeom>
              <a:avLst/>
              <a:gdLst/>
              <a:ahLst/>
              <a:cxnLst/>
              <a:rect l="l" t="t" r="r" b="b"/>
              <a:pathLst>
                <a:path w="492" h="199" extrusionOk="0">
                  <a:moveTo>
                    <a:pt x="94" y="0"/>
                  </a:moveTo>
                  <a:cubicBezTo>
                    <a:pt x="37" y="0"/>
                    <a:pt x="0" y="11"/>
                    <a:pt x="2" y="15"/>
                  </a:cubicBezTo>
                  <a:cubicBezTo>
                    <a:pt x="2" y="26"/>
                    <a:pt x="126" y="11"/>
                    <a:pt x="260" y="63"/>
                  </a:cubicBezTo>
                  <a:cubicBezTo>
                    <a:pt x="389" y="114"/>
                    <a:pt x="469" y="198"/>
                    <a:pt x="483" y="198"/>
                  </a:cubicBezTo>
                  <a:cubicBezTo>
                    <a:pt x="484" y="198"/>
                    <a:pt x="484" y="198"/>
                    <a:pt x="485" y="198"/>
                  </a:cubicBezTo>
                  <a:cubicBezTo>
                    <a:pt x="492" y="194"/>
                    <a:pt x="417" y="86"/>
                    <a:pt x="271" y="34"/>
                  </a:cubicBezTo>
                  <a:cubicBezTo>
                    <a:pt x="205" y="8"/>
                    <a:pt x="142" y="0"/>
                    <a:pt x="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2"/>
            <p:cNvSpPr/>
            <p:nvPr/>
          </p:nvSpPr>
          <p:spPr>
            <a:xfrm>
              <a:off x="7648038" y="2663731"/>
              <a:ext cx="6355" cy="2389"/>
            </a:xfrm>
            <a:custGeom>
              <a:avLst/>
              <a:gdLst/>
              <a:ahLst/>
              <a:cxnLst/>
              <a:rect l="l" t="t" r="r" b="b"/>
              <a:pathLst>
                <a:path w="266" h="100" extrusionOk="0">
                  <a:moveTo>
                    <a:pt x="15" y="0"/>
                  </a:moveTo>
                  <a:cubicBezTo>
                    <a:pt x="8" y="0"/>
                    <a:pt x="4" y="1"/>
                    <a:pt x="4" y="4"/>
                  </a:cubicBezTo>
                  <a:cubicBezTo>
                    <a:pt x="0" y="11"/>
                    <a:pt x="56" y="41"/>
                    <a:pt x="126" y="68"/>
                  </a:cubicBezTo>
                  <a:cubicBezTo>
                    <a:pt x="184" y="88"/>
                    <a:pt x="235" y="99"/>
                    <a:pt x="256" y="99"/>
                  </a:cubicBezTo>
                  <a:cubicBezTo>
                    <a:pt x="261" y="99"/>
                    <a:pt x="264" y="99"/>
                    <a:pt x="265" y="97"/>
                  </a:cubicBezTo>
                  <a:cubicBezTo>
                    <a:pt x="265" y="90"/>
                    <a:pt x="209" y="60"/>
                    <a:pt x="138" y="34"/>
                  </a:cubicBezTo>
                  <a:cubicBezTo>
                    <a:pt x="84" y="14"/>
                    <a:pt x="36" y="0"/>
                    <a:pt x="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2"/>
            <p:cNvSpPr/>
            <p:nvPr/>
          </p:nvSpPr>
          <p:spPr>
            <a:xfrm>
              <a:off x="7651240" y="2659765"/>
              <a:ext cx="5638" cy="956"/>
            </a:xfrm>
            <a:custGeom>
              <a:avLst/>
              <a:gdLst/>
              <a:ahLst/>
              <a:cxnLst/>
              <a:rect l="l" t="t" r="r" b="b"/>
              <a:pathLst>
                <a:path w="236" h="40" extrusionOk="0">
                  <a:moveTo>
                    <a:pt x="75" y="0"/>
                  </a:moveTo>
                  <a:cubicBezTo>
                    <a:pt x="32" y="0"/>
                    <a:pt x="1" y="4"/>
                    <a:pt x="1" y="13"/>
                  </a:cubicBezTo>
                  <a:cubicBezTo>
                    <a:pt x="1" y="20"/>
                    <a:pt x="53" y="32"/>
                    <a:pt x="116" y="36"/>
                  </a:cubicBezTo>
                  <a:cubicBezTo>
                    <a:pt x="140" y="38"/>
                    <a:pt x="161" y="39"/>
                    <a:pt x="179" y="39"/>
                  </a:cubicBezTo>
                  <a:cubicBezTo>
                    <a:pt x="213" y="39"/>
                    <a:pt x="235" y="35"/>
                    <a:pt x="235" y="28"/>
                  </a:cubicBezTo>
                  <a:cubicBezTo>
                    <a:pt x="235" y="20"/>
                    <a:pt x="183" y="10"/>
                    <a:pt x="120" y="2"/>
                  </a:cubicBezTo>
                  <a:cubicBezTo>
                    <a:pt x="104" y="1"/>
                    <a:pt x="89" y="0"/>
                    <a:pt x="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2"/>
            <p:cNvSpPr/>
            <p:nvPr/>
          </p:nvSpPr>
          <p:spPr>
            <a:xfrm>
              <a:off x="7650093" y="2653338"/>
              <a:ext cx="5805" cy="4372"/>
            </a:xfrm>
            <a:custGeom>
              <a:avLst/>
              <a:gdLst/>
              <a:ahLst/>
              <a:cxnLst/>
              <a:rect l="l" t="t" r="r" b="b"/>
              <a:pathLst>
                <a:path w="243" h="183" extrusionOk="0">
                  <a:moveTo>
                    <a:pt x="233" y="1"/>
                  </a:moveTo>
                  <a:cubicBezTo>
                    <a:pt x="220" y="1"/>
                    <a:pt x="166" y="32"/>
                    <a:pt x="108" y="77"/>
                  </a:cubicBezTo>
                  <a:cubicBezTo>
                    <a:pt x="45" y="129"/>
                    <a:pt x="0" y="174"/>
                    <a:pt x="7" y="181"/>
                  </a:cubicBezTo>
                  <a:cubicBezTo>
                    <a:pt x="8" y="182"/>
                    <a:pt x="9" y="182"/>
                    <a:pt x="10" y="182"/>
                  </a:cubicBezTo>
                  <a:cubicBezTo>
                    <a:pt x="22" y="182"/>
                    <a:pt x="74" y="150"/>
                    <a:pt x="130" y="107"/>
                  </a:cubicBezTo>
                  <a:cubicBezTo>
                    <a:pt x="194" y="55"/>
                    <a:pt x="242" y="10"/>
                    <a:pt x="235" y="2"/>
                  </a:cubicBezTo>
                  <a:cubicBezTo>
                    <a:pt x="235" y="1"/>
                    <a:pt x="234" y="1"/>
                    <a:pt x="2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2"/>
            <p:cNvSpPr/>
            <p:nvPr/>
          </p:nvSpPr>
          <p:spPr>
            <a:xfrm>
              <a:off x="7647823" y="2649085"/>
              <a:ext cx="6283" cy="5399"/>
            </a:xfrm>
            <a:custGeom>
              <a:avLst/>
              <a:gdLst/>
              <a:ahLst/>
              <a:cxnLst/>
              <a:rect l="l" t="t" r="r" b="b"/>
              <a:pathLst>
                <a:path w="263" h="226" extrusionOk="0">
                  <a:moveTo>
                    <a:pt x="255" y="0"/>
                  </a:moveTo>
                  <a:cubicBezTo>
                    <a:pt x="245" y="0"/>
                    <a:pt x="197" y="55"/>
                    <a:pt x="132" y="112"/>
                  </a:cubicBezTo>
                  <a:cubicBezTo>
                    <a:pt x="65" y="172"/>
                    <a:pt x="1" y="214"/>
                    <a:pt x="9" y="224"/>
                  </a:cubicBezTo>
                  <a:cubicBezTo>
                    <a:pt x="9" y="225"/>
                    <a:pt x="11" y="226"/>
                    <a:pt x="12" y="226"/>
                  </a:cubicBezTo>
                  <a:cubicBezTo>
                    <a:pt x="28" y="226"/>
                    <a:pt x="91" y="195"/>
                    <a:pt x="154" y="138"/>
                  </a:cubicBezTo>
                  <a:cubicBezTo>
                    <a:pt x="225" y="76"/>
                    <a:pt x="263" y="4"/>
                    <a:pt x="256" y="0"/>
                  </a:cubicBezTo>
                  <a:cubicBezTo>
                    <a:pt x="255" y="0"/>
                    <a:pt x="255" y="0"/>
                    <a:pt x="2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2"/>
            <p:cNvSpPr/>
            <p:nvPr/>
          </p:nvSpPr>
          <p:spPr>
            <a:xfrm>
              <a:off x="7636164" y="2661604"/>
              <a:ext cx="13044" cy="6594"/>
            </a:xfrm>
            <a:custGeom>
              <a:avLst/>
              <a:gdLst/>
              <a:ahLst/>
              <a:cxnLst/>
              <a:rect l="l" t="t" r="r" b="b"/>
              <a:pathLst>
                <a:path w="546" h="276" extrusionOk="0">
                  <a:moveTo>
                    <a:pt x="319" y="26"/>
                  </a:moveTo>
                  <a:cubicBezTo>
                    <a:pt x="342" y="26"/>
                    <a:pt x="364" y="29"/>
                    <a:pt x="385" y="33"/>
                  </a:cubicBezTo>
                  <a:cubicBezTo>
                    <a:pt x="431" y="43"/>
                    <a:pt x="467" y="59"/>
                    <a:pt x="493" y="74"/>
                  </a:cubicBezTo>
                  <a:lnTo>
                    <a:pt x="493" y="74"/>
                  </a:lnTo>
                  <a:cubicBezTo>
                    <a:pt x="467" y="90"/>
                    <a:pt x="430" y="114"/>
                    <a:pt x="381" y="138"/>
                  </a:cubicBezTo>
                  <a:cubicBezTo>
                    <a:pt x="332" y="164"/>
                    <a:pt x="273" y="190"/>
                    <a:pt x="206" y="212"/>
                  </a:cubicBezTo>
                  <a:cubicBezTo>
                    <a:pt x="168" y="224"/>
                    <a:pt x="130" y="238"/>
                    <a:pt x="97" y="242"/>
                  </a:cubicBezTo>
                  <a:cubicBezTo>
                    <a:pt x="94" y="242"/>
                    <a:pt x="90" y="243"/>
                    <a:pt x="87" y="243"/>
                  </a:cubicBezTo>
                  <a:cubicBezTo>
                    <a:pt x="54" y="243"/>
                    <a:pt x="31" y="224"/>
                    <a:pt x="41" y="190"/>
                  </a:cubicBezTo>
                  <a:cubicBezTo>
                    <a:pt x="63" y="123"/>
                    <a:pt x="138" y="74"/>
                    <a:pt x="202" y="48"/>
                  </a:cubicBezTo>
                  <a:cubicBezTo>
                    <a:pt x="243" y="32"/>
                    <a:pt x="282" y="26"/>
                    <a:pt x="319" y="26"/>
                  </a:cubicBezTo>
                  <a:close/>
                  <a:moveTo>
                    <a:pt x="307" y="0"/>
                  </a:moveTo>
                  <a:cubicBezTo>
                    <a:pt x="203" y="0"/>
                    <a:pt x="72" y="46"/>
                    <a:pt x="8" y="183"/>
                  </a:cubicBezTo>
                  <a:cubicBezTo>
                    <a:pt x="0" y="209"/>
                    <a:pt x="8" y="242"/>
                    <a:pt x="30" y="257"/>
                  </a:cubicBezTo>
                  <a:cubicBezTo>
                    <a:pt x="52" y="276"/>
                    <a:pt x="78" y="276"/>
                    <a:pt x="101" y="276"/>
                  </a:cubicBezTo>
                  <a:cubicBezTo>
                    <a:pt x="146" y="269"/>
                    <a:pt x="180" y="254"/>
                    <a:pt x="213" y="242"/>
                  </a:cubicBezTo>
                  <a:cubicBezTo>
                    <a:pt x="284" y="216"/>
                    <a:pt x="344" y="190"/>
                    <a:pt x="392" y="160"/>
                  </a:cubicBezTo>
                  <a:cubicBezTo>
                    <a:pt x="443" y="129"/>
                    <a:pt x="481" y="101"/>
                    <a:pt x="504" y="81"/>
                  </a:cubicBezTo>
                  <a:lnTo>
                    <a:pt x="504" y="81"/>
                  </a:lnTo>
                  <a:cubicBezTo>
                    <a:pt x="527" y="94"/>
                    <a:pt x="540" y="105"/>
                    <a:pt x="544" y="105"/>
                  </a:cubicBezTo>
                  <a:cubicBezTo>
                    <a:pt x="545" y="105"/>
                    <a:pt x="545" y="104"/>
                    <a:pt x="545" y="104"/>
                  </a:cubicBezTo>
                  <a:cubicBezTo>
                    <a:pt x="545" y="104"/>
                    <a:pt x="535" y="91"/>
                    <a:pt x="514" y="73"/>
                  </a:cubicBezTo>
                  <a:lnTo>
                    <a:pt x="514" y="73"/>
                  </a:lnTo>
                  <a:cubicBezTo>
                    <a:pt x="529" y="60"/>
                    <a:pt x="536" y="52"/>
                    <a:pt x="534" y="52"/>
                  </a:cubicBezTo>
                  <a:cubicBezTo>
                    <a:pt x="534" y="51"/>
                    <a:pt x="533" y="51"/>
                    <a:pt x="532" y="51"/>
                  </a:cubicBezTo>
                  <a:cubicBezTo>
                    <a:pt x="529" y="51"/>
                    <a:pt x="520" y="57"/>
                    <a:pt x="505" y="66"/>
                  </a:cubicBezTo>
                  <a:lnTo>
                    <a:pt x="505" y="66"/>
                  </a:lnTo>
                  <a:cubicBezTo>
                    <a:pt x="479" y="48"/>
                    <a:pt x="440" y="25"/>
                    <a:pt x="389" y="11"/>
                  </a:cubicBezTo>
                  <a:cubicBezTo>
                    <a:pt x="365" y="4"/>
                    <a:pt x="337" y="0"/>
                    <a:pt x="3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>
              <a:off x="7644980" y="2654246"/>
              <a:ext cx="4491" cy="9413"/>
            </a:xfrm>
            <a:custGeom>
              <a:avLst/>
              <a:gdLst/>
              <a:ahLst/>
              <a:cxnLst/>
              <a:rect l="l" t="t" r="r" b="b"/>
              <a:pathLst>
                <a:path w="188" h="394" extrusionOk="0">
                  <a:moveTo>
                    <a:pt x="92" y="0"/>
                  </a:moveTo>
                  <a:cubicBezTo>
                    <a:pt x="83" y="0"/>
                    <a:pt x="73" y="3"/>
                    <a:pt x="64" y="8"/>
                  </a:cubicBezTo>
                  <a:cubicBezTo>
                    <a:pt x="1" y="53"/>
                    <a:pt x="1" y="121"/>
                    <a:pt x="1" y="173"/>
                  </a:cubicBezTo>
                  <a:cubicBezTo>
                    <a:pt x="4" y="225"/>
                    <a:pt x="20" y="274"/>
                    <a:pt x="42" y="308"/>
                  </a:cubicBezTo>
                  <a:cubicBezTo>
                    <a:pt x="79" y="372"/>
                    <a:pt x="126" y="394"/>
                    <a:pt x="134" y="394"/>
                  </a:cubicBezTo>
                  <a:cubicBezTo>
                    <a:pt x="135" y="394"/>
                    <a:pt x="135" y="393"/>
                    <a:pt x="135" y="393"/>
                  </a:cubicBezTo>
                  <a:cubicBezTo>
                    <a:pt x="139" y="389"/>
                    <a:pt x="98" y="363"/>
                    <a:pt x="64" y="296"/>
                  </a:cubicBezTo>
                  <a:cubicBezTo>
                    <a:pt x="46" y="263"/>
                    <a:pt x="35" y="222"/>
                    <a:pt x="30" y="173"/>
                  </a:cubicBezTo>
                  <a:cubicBezTo>
                    <a:pt x="30" y="129"/>
                    <a:pt x="42" y="65"/>
                    <a:pt x="80" y="39"/>
                  </a:cubicBezTo>
                  <a:cubicBezTo>
                    <a:pt x="85" y="36"/>
                    <a:pt x="90" y="34"/>
                    <a:pt x="95" y="34"/>
                  </a:cubicBezTo>
                  <a:cubicBezTo>
                    <a:pt x="127" y="34"/>
                    <a:pt x="147" y="90"/>
                    <a:pt x="150" y="129"/>
                  </a:cubicBezTo>
                  <a:cubicBezTo>
                    <a:pt x="158" y="177"/>
                    <a:pt x="161" y="222"/>
                    <a:pt x="158" y="259"/>
                  </a:cubicBezTo>
                  <a:cubicBezTo>
                    <a:pt x="154" y="334"/>
                    <a:pt x="139" y="382"/>
                    <a:pt x="147" y="382"/>
                  </a:cubicBezTo>
                  <a:cubicBezTo>
                    <a:pt x="150" y="382"/>
                    <a:pt x="173" y="341"/>
                    <a:pt x="184" y="263"/>
                  </a:cubicBezTo>
                  <a:cubicBezTo>
                    <a:pt x="187" y="222"/>
                    <a:pt x="187" y="177"/>
                    <a:pt x="184" y="124"/>
                  </a:cubicBezTo>
                  <a:cubicBezTo>
                    <a:pt x="180" y="98"/>
                    <a:pt x="173" y="69"/>
                    <a:pt x="158" y="43"/>
                  </a:cubicBezTo>
                  <a:cubicBezTo>
                    <a:pt x="146" y="20"/>
                    <a:pt x="119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7691307" y="2615708"/>
              <a:ext cx="11611" cy="29576"/>
            </a:xfrm>
            <a:custGeom>
              <a:avLst/>
              <a:gdLst/>
              <a:ahLst/>
              <a:cxnLst/>
              <a:rect l="l" t="t" r="r" b="b"/>
              <a:pathLst>
                <a:path w="486" h="1238" extrusionOk="0">
                  <a:moveTo>
                    <a:pt x="482" y="1"/>
                  </a:moveTo>
                  <a:cubicBezTo>
                    <a:pt x="482" y="1"/>
                    <a:pt x="463" y="8"/>
                    <a:pt x="434" y="27"/>
                  </a:cubicBezTo>
                  <a:cubicBezTo>
                    <a:pt x="400" y="42"/>
                    <a:pt x="355" y="72"/>
                    <a:pt x="306" y="116"/>
                  </a:cubicBezTo>
                  <a:cubicBezTo>
                    <a:pt x="210" y="202"/>
                    <a:pt x="94" y="352"/>
                    <a:pt x="46" y="549"/>
                  </a:cubicBezTo>
                  <a:cubicBezTo>
                    <a:pt x="1" y="747"/>
                    <a:pt x="30" y="935"/>
                    <a:pt x="79" y="1054"/>
                  </a:cubicBezTo>
                  <a:cubicBezTo>
                    <a:pt x="101" y="1118"/>
                    <a:pt x="127" y="1162"/>
                    <a:pt x="146" y="1192"/>
                  </a:cubicBezTo>
                  <a:cubicBezTo>
                    <a:pt x="163" y="1219"/>
                    <a:pt x="178" y="1237"/>
                    <a:pt x="180" y="1237"/>
                  </a:cubicBezTo>
                  <a:cubicBezTo>
                    <a:pt x="180" y="1237"/>
                    <a:pt x="180" y="1237"/>
                    <a:pt x="180" y="1237"/>
                  </a:cubicBezTo>
                  <a:cubicBezTo>
                    <a:pt x="187" y="1233"/>
                    <a:pt x="139" y="1170"/>
                    <a:pt x="101" y="1047"/>
                  </a:cubicBezTo>
                  <a:cubicBezTo>
                    <a:pt x="60" y="927"/>
                    <a:pt x="34" y="747"/>
                    <a:pt x="79" y="557"/>
                  </a:cubicBezTo>
                  <a:cubicBezTo>
                    <a:pt x="127" y="370"/>
                    <a:pt x="232" y="221"/>
                    <a:pt x="325" y="135"/>
                  </a:cubicBezTo>
                  <a:cubicBezTo>
                    <a:pt x="415" y="46"/>
                    <a:pt x="486" y="8"/>
                    <a:pt x="4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7680149" y="2597957"/>
              <a:ext cx="17416" cy="21525"/>
            </a:xfrm>
            <a:custGeom>
              <a:avLst/>
              <a:gdLst/>
              <a:ahLst/>
              <a:cxnLst/>
              <a:rect l="l" t="t" r="r" b="b"/>
              <a:pathLst>
                <a:path w="729" h="901" extrusionOk="0"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1" y="4"/>
                    <a:pt x="154" y="209"/>
                    <a:pt x="351" y="460"/>
                  </a:cubicBezTo>
                  <a:cubicBezTo>
                    <a:pt x="546" y="705"/>
                    <a:pt x="708" y="901"/>
                    <a:pt x="721" y="901"/>
                  </a:cubicBezTo>
                  <a:cubicBezTo>
                    <a:pt x="721" y="901"/>
                    <a:pt x="721" y="901"/>
                    <a:pt x="721" y="901"/>
                  </a:cubicBezTo>
                  <a:cubicBezTo>
                    <a:pt x="729" y="897"/>
                    <a:pt x="575" y="687"/>
                    <a:pt x="378" y="441"/>
                  </a:cubicBezTo>
                  <a:cubicBezTo>
                    <a:pt x="184" y="196"/>
                    <a:pt x="22" y="0"/>
                    <a:pt x="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7669613" y="2645597"/>
              <a:ext cx="15648" cy="12160"/>
            </a:xfrm>
            <a:custGeom>
              <a:avLst/>
              <a:gdLst/>
              <a:ahLst/>
              <a:cxnLst/>
              <a:rect l="l" t="t" r="r" b="b"/>
              <a:pathLst>
                <a:path w="655" h="509" extrusionOk="0">
                  <a:moveTo>
                    <a:pt x="646" y="1"/>
                  </a:moveTo>
                  <a:cubicBezTo>
                    <a:pt x="635" y="1"/>
                    <a:pt x="500" y="121"/>
                    <a:pt x="330" y="258"/>
                  </a:cubicBezTo>
                  <a:cubicBezTo>
                    <a:pt x="150" y="396"/>
                    <a:pt x="1" y="501"/>
                    <a:pt x="4" y="509"/>
                  </a:cubicBezTo>
                  <a:cubicBezTo>
                    <a:pt x="4" y="509"/>
                    <a:pt x="5" y="509"/>
                    <a:pt x="5" y="509"/>
                  </a:cubicBezTo>
                  <a:cubicBezTo>
                    <a:pt x="21" y="509"/>
                    <a:pt x="177" y="421"/>
                    <a:pt x="348" y="284"/>
                  </a:cubicBezTo>
                  <a:cubicBezTo>
                    <a:pt x="528" y="143"/>
                    <a:pt x="654" y="8"/>
                    <a:pt x="647" y="1"/>
                  </a:cubicBezTo>
                  <a:cubicBezTo>
                    <a:pt x="647" y="1"/>
                    <a:pt x="647" y="1"/>
                    <a:pt x="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7694962" y="2637569"/>
              <a:ext cx="1720" cy="4133"/>
            </a:xfrm>
            <a:custGeom>
              <a:avLst/>
              <a:gdLst/>
              <a:ahLst/>
              <a:cxnLst/>
              <a:rect l="l" t="t" r="r" b="b"/>
              <a:pathLst>
                <a:path w="72" h="173" extrusionOk="0">
                  <a:moveTo>
                    <a:pt x="23" y="1"/>
                  </a:moveTo>
                  <a:cubicBezTo>
                    <a:pt x="12" y="1"/>
                    <a:pt x="0" y="42"/>
                    <a:pt x="12" y="94"/>
                  </a:cubicBezTo>
                  <a:cubicBezTo>
                    <a:pt x="22" y="143"/>
                    <a:pt x="52" y="173"/>
                    <a:pt x="62" y="173"/>
                  </a:cubicBezTo>
                  <a:cubicBezTo>
                    <a:pt x="63" y="173"/>
                    <a:pt x="63" y="172"/>
                    <a:pt x="64" y="172"/>
                  </a:cubicBezTo>
                  <a:cubicBezTo>
                    <a:pt x="72" y="165"/>
                    <a:pt x="57" y="132"/>
                    <a:pt x="45" y="87"/>
                  </a:cubicBezTo>
                  <a:cubicBezTo>
                    <a:pt x="34" y="42"/>
                    <a:pt x="31" y="1"/>
                    <a:pt x="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7694867" y="2629637"/>
              <a:ext cx="1099" cy="3607"/>
            </a:xfrm>
            <a:custGeom>
              <a:avLst/>
              <a:gdLst/>
              <a:ahLst/>
              <a:cxnLst/>
              <a:rect l="l" t="t" r="r" b="b"/>
              <a:pathLst>
                <a:path w="46" h="151" extrusionOk="0">
                  <a:moveTo>
                    <a:pt x="35" y="0"/>
                  </a:moveTo>
                  <a:cubicBezTo>
                    <a:pt x="23" y="0"/>
                    <a:pt x="12" y="34"/>
                    <a:pt x="9" y="75"/>
                  </a:cubicBezTo>
                  <a:cubicBezTo>
                    <a:pt x="1" y="116"/>
                    <a:pt x="4" y="150"/>
                    <a:pt x="16" y="150"/>
                  </a:cubicBezTo>
                  <a:cubicBezTo>
                    <a:pt x="16" y="150"/>
                    <a:pt x="16" y="150"/>
                    <a:pt x="17" y="150"/>
                  </a:cubicBezTo>
                  <a:cubicBezTo>
                    <a:pt x="24" y="150"/>
                    <a:pt x="35" y="118"/>
                    <a:pt x="42" y="78"/>
                  </a:cubicBezTo>
                  <a:cubicBezTo>
                    <a:pt x="45" y="38"/>
                    <a:pt x="42" y="4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7696945" y="2623067"/>
              <a:ext cx="2676" cy="3392"/>
            </a:xfrm>
            <a:custGeom>
              <a:avLst/>
              <a:gdLst/>
              <a:ahLst/>
              <a:cxnLst/>
              <a:rect l="l" t="t" r="r" b="b"/>
              <a:pathLst>
                <a:path w="112" h="142" extrusionOk="0">
                  <a:moveTo>
                    <a:pt x="102" y="1"/>
                  </a:moveTo>
                  <a:cubicBezTo>
                    <a:pt x="88" y="1"/>
                    <a:pt x="54" y="15"/>
                    <a:pt x="29" y="51"/>
                  </a:cubicBezTo>
                  <a:cubicBezTo>
                    <a:pt x="1" y="95"/>
                    <a:pt x="6" y="141"/>
                    <a:pt x="14" y="141"/>
                  </a:cubicBezTo>
                  <a:cubicBezTo>
                    <a:pt x="14" y="141"/>
                    <a:pt x="15" y="141"/>
                    <a:pt x="15" y="141"/>
                  </a:cubicBezTo>
                  <a:cubicBezTo>
                    <a:pt x="15" y="141"/>
                    <a:pt x="16" y="141"/>
                    <a:pt x="16" y="141"/>
                  </a:cubicBezTo>
                  <a:cubicBezTo>
                    <a:pt x="26" y="141"/>
                    <a:pt x="35" y="105"/>
                    <a:pt x="60" y="70"/>
                  </a:cubicBezTo>
                  <a:cubicBezTo>
                    <a:pt x="82" y="32"/>
                    <a:pt x="112" y="10"/>
                    <a:pt x="108" y="3"/>
                  </a:cubicBezTo>
                  <a:cubicBezTo>
                    <a:pt x="107" y="1"/>
                    <a:pt x="105" y="1"/>
                    <a:pt x="1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7701389" y="2618958"/>
              <a:ext cx="1529" cy="1911"/>
            </a:xfrm>
            <a:custGeom>
              <a:avLst/>
              <a:gdLst/>
              <a:ahLst/>
              <a:cxnLst/>
              <a:rect l="l" t="t" r="r" b="b"/>
              <a:pathLst>
                <a:path w="64" h="80" extrusionOk="0">
                  <a:moveTo>
                    <a:pt x="52" y="1"/>
                  </a:moveTo>
                  <a:cubicBezTo>
                    <a:pt x="43" y="1"/>
                    <a:pt x="28" y="14"/>
                    <a:pt x="19" y="32"/>
                  </a:cubicBezTo>
                  <a:cubicBezTo>
                    <a:pt x="5" y="51"/>
                    <a:pt x="0" y="74"/>
                    <a:pt x="8" y="77"/>
                  </a:cubicBezTo>
                  <a:cubicBezTo>
                    <a:pt x="9" y="79"/>
                    <a:pt x="11" y="79"/>
                    <a:pt x="13" y="79"/>
                  </a:cubicBezTo>
                  <a:cubicBezTo>
                    <a:pt x="22" y="79"/>
                    <a:pt x="36" y="66"/>
                    <a:pt x="45" y="48"/>
                  </a:cubicBezTo>
                  <a:cubicBezTo>
                    <a:pt x="60" y="29"/>
                    <a:pt x="64" y="6"/>
                    <a:pt x="57" y="3"/>
                  </a:cubicBezTo>
                  <a:cubicBezTo>
                    <a:pt x="55" y="1"/>
                    <a:pt x="54" y="1"/>
                    <a:pt x="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6986941" y="1648377"/>
              <a:ext cx="359425" cy="246186"/>
            </a:xfrm>
            <a:custGeom>
              <a:avLst/>
              <a:gdLst/>
              <a:ahLst/>
              <a:cxnLst/>
              <a:rect l="l" t="t" r="r" b="b"/>
              <a:pathLst>
                <a:path w="15045" h="10305" extrusionOk="0">
                  <a:moveTo>
                    <a:pt x="1876" y="1"/>
                  </a:moveTo>
                  <a:cubicBezTo>
                    <a:pt x="1699" y="1"/>
                    <a:pt x="1648" y="210"/>
                    <a:pt x="1827" y="501"/>
                  </a:cubicBezTo>
                  <a:cubicBezTo>
                    <a:pt x="2017" y="815"/>
                    <a:pt x="2514" y="1778"/>
                    <a:pt x="2346" y="1868"/>
                  </a:cubicBezTo>
                  <a:cubicBezTo>
                    <a:pt x="2342" y="1870"/>
                    <a:pt x="2337" y="1871"/>
                    <a:pt x="2332" y="1871"/>
                  </a:cubicBezTo>
                  <a:cubicBezTo>
                    <a:pt x="2132" y="1871"/>
                    <a:pt x="1274" y="339"/>
                    <a:pt x="1274" y="339"/>
                  </a:cubicBezTo>
                  <a:cubicBezTo>
                    <a:pt x="1274" y="339"/>
                    <a:pt x="1165" y="44"/>
                    <a:pt x="1000" y="44"/>
                  </a:cubicBezTo>
                  <a:cubicBezTo>
                    <a:pt x="979" y="44"/>
                    <a:pt x="957" y="49"/>
                    <a:pt x="934" y="60"/>
                  </a:cubicBezTo>
                  <a:cubicBezTo>
                    <a:pt x="572" y="227"/>
                    <a:pt x="1658" y="1875"/>
                    <a:pt x="1767" y="2028"/>
                  </a:cubicBezTo>
                  <a:cubicBezTo>
                    <a:pt x="1817" y="2102"/>
                    <a:pt x="1749" y="2172"/>
                    <a:pt x="1677" y="2172"/>
                  </a:cubicBezTo>
                  <a:cubicBezTo>
                    <a:pt x="1643" y="2172"/>
                    <a:pt x="1608" y="2156"/>
                    <a:pt x="1584" y="2118"/>
                  </a:cubicBezTo>
                  <a:cubicBezTo>
                    <a:pt x="1513" y="2004"/>
                    <a:pt x="802" y="645"/>
                    <a:pt x="413" y="645"/>
                  </a:cubicBezTo>
                  <a:cubicBezTo>
                    <a:pt x="392" y="645"/>
                    <a:pt x="371" y="649"/>
                    <a:pt x="351" y="658"/>
                  </a:cubicBezTo>
                  <a:cubicBezTo>
                    <a:pt x="67" y="792"/>
                    <a:pt x="1233" y="2020"/>
                    <a:pt x="1222" y="2424"/>
                  </a:cubicBezTo>
                  <a:cubicBezTo>
                    <a:pt x="1220" y="2474"/>
                    <a:pt x="1207" y="2496"/>
                    <a:pt x="1184" y="2496"/>
                  </a:cubicBezTo>
                  <a:cubicBezTo>
                    <a:pt x="1033" y="2496"/>
                    <a:pt x="464" y="1529"/>
                    <a:pt x="205" y="1529"/>
                  </a:cubicBezTo>
                  <a:cubicBezTo>
                    <a:pt x="190" y="1529"/>
                    <a:pt x="177" y="1532"/>
                    <a:pt x="164" y="1539"/>
                  </a:cubicBezTo>
                  <a:cubicBezTo>
                    <a:pt x="67" y="1587"/>
                    <a:pt x="0" y="1639"/>
                    <a:pt x="564" y="2394"/>
                  </a:cubicBezTo>
                  <a:cubicBezTo>
                    <a:pt x="841" y="2764"/>
                    <a:pt x="1412" y="3369"/>
                    <a:pt x="1943" y="3903"/>
                  </a:cubicBezTo>
                  <a:lnTo>
                    <a:pt x="1934" y="3911"/>
                  </a:lnTo>
                  <a:cubicBezTo>
                    <a:pt x="1934" y="3911"/>
                    <a:pt x="6022" y="10305"/>
                    <a:pt x="9523" y="10305"/>
                  </a:cubicBezTo>
                  <a:cubicBezTo>
                    <a:pt x="9982" y="10305"/>
                    <a:pt x="10430" y="10195"/>
                    <a:pt x="10858" y="9947"/>
                  </a:cubicBezTo>
                  <a:cubicBezTo>
                    <a:pt x="14780" y="7672"/>
                    <a:pt x="15045" y="7085"/>
                    <a:pt x="15045" y="7085"/>
                  </a:cubicBezTo>
                  <a:lnTo>
                    <a:pt x="12849" y="4295"/>
                  </a:lnTo>
                  <a:cubicBezTo>
                    <a:pt x="12849" y="4295"/>
                    <a:pt x="9513" y="6858"/>
                    <a:pt x="8903" y="6858"/>
                  </a:cubicBezTo>
                  <a:cubicBezTo>
                    <a:pt x="8880" y="6858"/>
                    <a:pt x="8860" y="6855"/>
                    <a:pt x="8845" y="6847"/>
                  </a:cubicBezTo>
                  <a:cubicBezTo>
                    <a:pt x="6608" y="5647"/>
                    <a:pt x="4808" y="3463"/>
                    <a:pt x="4198" y="2667"/>
                  </a:cubicBezTo>
                  <a:cubicBezTo>
                    <a:pt x="4176" y="2521"/>
                    <a:pt x="4158" y="2353"/>
                    <a:pt x="4142" y="2155"/>
                  </a:cubicBezTo>
                  <a:cubicBezTo>
                    <a:pt x="4127" y="1984"/>
                    <a:pt x="4146" y="1811"/>
                    <a:pt x="4191" y="1644"/>
                  </a:cubicBezTo>
                  <a:cubicBezTo>
                    <a:pt x="4247" y="1442"/>
                    <a:pt x="4332" y="1180"/>
                    <a:pt x="4422" y="1049"/>
                  </a:cubicBezTo>
                  <a:cubicBezTo>
                    <a:pt x="4521" y="905"/>
                    <a:pt x="4422" y="722"/>
                    <a:pt x="4283" y="722"/>
                  </a:cubicBezTo>
                  <a:cubicBezTo>
                    <a:pt x="4264" y="722"/>
                    <a:pt x="4245" y="725"/>
                    <a:pt x="4225" y="732"/>
                  </a:cubicBezTo>
                  <a:cubicBezTo>
                    <a:pt x="4053" y="788"/>
                    <a:pt x="3732" y="1225"/>
                    <a:pt x="3623" y="1849"/>
                  </a:cubicBezTo>
                  <a:cubicBezTo>
                    <a:pt x="3595" y="2007"/>
                    <a:pt x="3543" y="2069"/>
                    <a:pt x="3478" y="2069"/>
                  </a:cubicBezTo>
                  <a:cubicBezTo>
                    <a:pt x="3286" y="2069"/>
                    <a:pt x="2980" y="1522"/>
                    <a:pt x="2846" y="1285"/>
                  </a:cubicBezTo>
                  <a:cubicBezTo>
                    <a:pt x="2663" y="971"/>
                    <a:pt x="2055" y="26"/>
                    <a:pt x="1912" y="3"/>
                  </a:cubicBezTo>
                  <a:cubicBezTo>
                    <a:pt x="1900" y="2"/>
                    <a:pt x="1887" y="1"/>
                    <a:pt x="187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6843971" y="1651220"/>
              <a:ext cx="397028" cy="211689"/>
            </a:xfrm>
            <a:custGeom>
              <a:avLst/>
              <a:gdLst/>
              <a:ahLst/>
              <a:cxnLst/>
              <a:rect l="l" t="t" r="r" b="b"/>
              <a:pathLst>
                <a:path w="16619" h="8861" extrusionOk="0">
                  <a:moveTo>
                    <a:pt x="0" y="1"/>
                  </a:moveTo>
                  <a:lnTo>
                    <a:pt x="14153" y="8860"/>
                  </a:lnTo>
                  <a:cubicBezTo>
                    <a:pt x="14153" y="8860"/>
                    <a:pt x="16495" y="6481"/>
                    <a:pt x="16618" y="59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7346304" y="1898238"/>
              <a:ext cx="547105" cy="445286"/>
            </a:xfrm>
            <a:custGeom>
              <a:avLst/>
              <a:gdLst/>
              <a:ahLst/>
              <a:cxnLst/>
              <a:rect l="l" t="t" r="r" b="b"/>
              <a:pathLst>
                <a:path w="22901" h="18639" extrusionOk="0">
                  <a:moveTo>
                    <a:pt x="3970" y="0"/>
                  </a:moveTo>
                  <a:lnTo>
                    <a:pt x="0" y="5334"/>
                  </a:lnTo>
                  <a:cubicBezTo>
                    <a:pt x="0" y="5334"/>
                    <a:pt x="8180" y="17231"/>
                    <a:pt x="8875" y="17518"/>
                  </a:cubicBezTo>
                  <a:cubicBezTo>
                    <a:pt x="9566" y="17805"/>
                    <a:pt x="22680" y="18639"/>
                    <a:pt x="22680" y="18639"/>
                  </a:cubicBezTo>
                  <a:lnTo>
                    <a:pt x="22900" y="13686"/>
                  </a:lnTo>
                  <a:cubicBezTo>
                    <a:pt x="22900" y="13686"/>
                    <a:pt x="11500" y="12678"/>
                    <a:pt x="11370" y="12442"/>
                  </a:cubicBezTo>
                  <a:cubicBezTo>
                    <a:pt x="11240" y="12203"/>
                    <a:pt x="3970" y="0"/>
                    <a:pt x="39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7864143" y="2221016"/>
              <a:ext cx="9580" cy="119139"/>
            </a:xfrm>
            <a:custGeom>
              <a:avLst/>
              <a:gdLst/>
              <a:ahLst/>
              <a:cxnLst/>
              <a:rect l="l" t="t" r="r" b="b"/>
              <a:pathLst>
                <a:path w="401" h="4987" extrusionOk="0">
                  <a:moveTo>
                    <a:pt x="375" y="0"/>
                  </a:moveTo>
                  <a:lnTo>
                    <a:pt x="375" y="0"/>
                  </a:lnTo>
                  <a:cubicBezTo>
                    <a:pt x="349" y="0"/>
                    <a:pt x="252" y="1113"/>
                    <a:pt x="154" y="2492"/>
                  </a:cubicBezTo>
                  <a:cubicBezTo>
                    <a:pt x="57" y="3866"/>
                    <a:pt x="1" y="4986"/>
                    <a:pt x="23" y="4986"/>
                  </a:cubicBezTo>
                  <a:cubicBezTo>
                    <a:pt x="23" y="4986"/>
                    <a:pt x="23" y="4986"/>
                    <a:pt x="23" y="4986"/>
                  </a:cubicBezTo>
                  <a:cubicBezTo>
                    <a:pt x="51" y="4986"/>
                    <a:pt x="151" y="3872"/>
                    <a:pt x="247" y="2495"/>
                  </a:cubicBezTo>
                  <a:cubicBezTo>
                    <a:pt x="345" y="1121"/>
                    <a:pt x="401" y="4"/>
                    <a:pt x="375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7595093" y="2196455"/>
              <a:ext cx="24750" cy="28811"/>
            </a:xfrm>
            <a:custGeom>
              <a:avLst/>
              <a:gdLst/>
              <a:ahLst/>
              <a:cxnLst/>
              <a:rect l="l" t="t" r="r" b="b"/>
              <a:pathLst>
                <a:path w="1036" h="1206" extrusionOk="0">
                  <a:moveTo>
                    <a:pt x="1014" y="0"/>
                  </a:moveTo>
                  <a:cubicBezTo>
                    <a:pt x="978" y="0"/>
                    <a:pt x="746" y="252"/>
                    <a:pt x="482" y="572"/>
                  </a:cubicBezTo>
                  <a:cubicBezTo>
                    <a:pt x="206" y="905"/>
                    <a:pt x="1" y="1189"/>
                    <a:pt x="20" y="1204"/>
                  </a:cubicBezTo>
                  <a:cubicBezTo>
                    <a:pt x="21" y="1205"/>
                    <a:pt x="22" y="1205"/>
                    <a:pt x="23" y="1205"/>
                  </a:cubicBezTo>
                  <a:cubicBezTo>
                    <a:pt x="58" y="1205"/>
                    <a:pt x="286" y="954"/>
                    <a:pt x="554" y="632"/>
                  </a:cubicBezTo>
                  <a:cubicBezTo>
                    <a:pt x="827" y="300"/>
                    <a:pt x="1035" y="16"/>
                    <a:pt x="1017" y="1"/>
                  </a:cubicBezTo>
                  <a:cubicBezTo>
                    <a:pt x="1016" y="0"/>
                    <a:pt x="1015" y="0"/>
                    <a:pt x="101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7609189" y="2198534"/>
              <a:ext cx="9413" cy="34449"/>
            </a:xfrm>
            <a:custGeom>
              <a:avLst/>
              <a:gdLst/>
              <a:ahLst/>
              <a:cxnLst/>
              <a:rect l="l" t="t" r="r" b="b"/>
              <a:pathLst>
                <a:path w="394" h="1442" extrusionOk="0">
                  <a:moveTo>
                    <a:pt x="370" y="0"/>
                  </a:moveTo>
                  <a:cubicBezTo>
                    <a:pt x="343" y="0"/>
                    <a:pt x="246" y="315"/>
                    <a:pt x="154" y="709"/>
                  </a:cubicBezTo>
                  <a:cubicBezTo>
                    <a:pt x="61" y="1105"/>
                    <a:pt x="1" y="1434"/>
                    <a:pt x="27" y="1442"/>
                  </a:cubicBezTo>
                  <a:cubicBezTo>
                    <a:pt x="27" y="1442"/>
                    <a:pt x="27" y="1442"/>
                    <a:pt x="27" y="1442"/>
                  </a:cubicBezTo>
                  <a:cubicBezTo>
                    <a:pt x="55" y="1442"/>
                    <a:pt x="151" y="1126"/>
                    <a:pt x="244" y="728"/>
                  </a:cubicBezTo>
                  <a:cubicBezTo>
                    <a:pt x="337" y="333"/>
                    <a:pt x="393" y="4"/>
                    <a:pt x="371" y="0"/>
                  </a:cubicBezTo>
                  <a:cubicBezTo>
                    <a:pt x="371" y="0"/>
                    <a:pt x="370" y="0"/>
                    <a:pt x="37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7669541" y="2243474"/>
              <a:ext cx="12733" cy="11133"/>
            </a:xfrm>
            <a:custGeom>
              <a:avLst/>
              <a:gdLst/>
              <a:ahLst/>
              <a:cxnLst/>
              <a:rect l="l" t="t" r="r" b="b"/>
              <a:pathLst>
                <a:path w="533" h="466" extrusionOk="0">
                  <a:moveTo>
                    <a:pt x="264" y="0"/>
                  </a:moveTo>
                  <a:cubicBezTo>
                    <a:pt x="256" y="0"/>
                    <a:pt x="247" y="1"/>
                    <a:pt x="239" y="2"/>
                  </a:cubicBezTo>
                  <a:lnTo>
                    <a:pt x="150" y="31"/>
                  </a:lnTo>
                  <a:cubicBezTo>
                    <a:pt x="15" y="106"/>
                    <a:pt x="0" y="326"/>
                    <a:pt x="123" y="424"/>
                  </a:cubicBezTo>
                  <a:cubicBezTo>
                    <a:pt x="161" y="453"/>
                    <a:pt x="207" y="466"/>
                    <a:pt x="254" y="466"/>
                  </a:cubicBezTo>
                  <a:cubicBezTo>
                    <a:pt x="360" y="466"/>
                    <a:pt x="468" y="400"/>
                    <a:pt x="497" y="297"/>
                  </a:cubicBezTo>
                  <a:cubicBezTo>
                    <a:pt x="532" y="155"/>
                    <a:pt x="406" y="0"/>
                    <a:pt x="26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7511948" y="2127360"/>
              <a:ext cx="12805" cy="11181"/>
            </a:xfrm>
            <a:custGeom>
              <a:avLst/>
              <a:gdLst/>
              <a:ahLst/>
              <a:cxnLst/>
              <a:rect l="l" t="t" r="r" b="b"/>
              <a:pathLst>
                <a:path w="536" h="468" extrusionOk="0">
                  <a:moveTo>
                    <a:pt x="262" y="1"/>
                  </a:moveTo>
                  <a:cubicBezTo>
                    <a:pt x="254" y="1"/>
                    <a:pt x="247" y="1"/>
                    <a:pt x="239" y="2"/>
                  </a:cubicBezTo>
                  <a:lnTo>
                    <a:pt x="149" y="32"/>
                  </a:lnTo>
                  <a:cubicBezTo>
                    <a:pt x="18" y="111"/>
                    <a:pt x="0" y="331"/>
                    <a:pt x="123" y="424"/>
                  </a:cubicBezTo>
                  <a:cubicBezTo>
                    <a:pt x="162" y="454"/>
                    <a:pt x="209" y="467"/>
                    <a:pt x="257" y="467"/>
                  </a:cubicBezTo>
                  <a:cubicBezTo>
                    <a:pt x="361" y="467"/>
                    <a:pt x="469" y="403"/>
                    <a:pt x="497" y="301"/>
                  </a:cubicBezTo>
                  <a:cubicBezTo>
                    <a:pt x="536" y="160"/>
                    <a:pt x="406" y="1"/>
                    <a:pt x="262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7710588" y="2293695"/>
              <a:ext cx="12709" cy="11133"/>
            </a:xfrm>
            <a:custGeom>
              <a:avLst/>
              <a:gdLst/>
              <a:ahLst/>
              <a:cxnLst/>
              <a:rect l="l" t="t" r="r" b="b"/>
              <a:pathLst>
                <a:path w="532" h="466" extrusionOk="0">
                  <a:moveTo>
                    <a:pt x="263" y="1"/>
                  </a:moveTo>
                  <a:cubicBezTo>
                    <a:pt x="254" y="1"/>
                    <a:pt x="245" y="1"/>
                    <a:pt x="235" y="3"/>
                  </a:cubicBezTo>
                  <a:lnTo>
                    <a:pt x="149" y="32"/>
                  </a:lnTo>
                  <a:cubicBezTo>
                    <a:pt x="15" y="107"/>
                    <a:pt x="1" y="327"/>
                    <a:pt x="123" y="420"/>
                  </a:cubicBezTo>
                  <a:cubicBezTo>
                    <a:pt x="161" y="451"/>
                    <a:pt x="208" y="465"/>
                    <a:pt x="255" y="465"/>
                  </a:cubicBezTo>
                  <a:cubicBezTo>
                    <a:pt x="358" y="465"/>
                    <a:pt x="465" y="399"/>
                    <a:pt x="494" y="298"/>
                  </a:cubicBezTo>
                  <a:cubicBezTo>
                    <a:pt x="531" y="157"/>
                    <a:pt x="406" y="1"/>
                    <a:pt x="263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7810791" y="2309320"/>
              <a:ext cx="12829" cy="11157"/>
            </a:xfrm>
            <a:custGeom>
              <a:avLst/>
              <a:gdLst/>
              <a:ahLst/>
              <a:cxnLst/>
              <a:rect l="l" t="t" r="r" b="b"/>
              <a:pathLst>
                <a:path w="537" h="467" extrusionOk="0">
                  <a:moveTo>
                    <a:pt x="263" y="1"/>
                  </a:moveTo>
                  <a:cubicBezTo>
                    <a:pt x="255" y="1"/>
                    <a:pt x="247" y="1"/>
                    <a:pt x="239" y="2"/>
                  </a:cubicBezTo>
                  <a:lnTo>
                    <a:pt x="150" y="32"/>
                  </a:lnTo>
                  <a:cubicBezTo>
                    <a:pt x="20" y="111"/>
                    <a:pt x="1" y="330"/>
                    <a:pt x="124" y="424"/>
                  </a:cubicBezTo>
                  <a:cubicBezTo>
                    <a:pt x="162" y="453"/>
                    <a:pt x="208" y="466"/>
                    <a:pt x="255" y="466"/>
                  </a:cubicBezTo>
                  <a:cubicBezTo>
                    <a:pt x="360" y="466"/>
                    <a:pt x="469" y="401"/>
                    <a:pt x="498" y="297"/>
                  </a:cubicBezTo>
                  <a:cubicBezTo>
                    <a:pt x="537" y="159"/>
                    <a:pt x="407" y="1"/>
                    <a:pt x="263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7768956" y="2245768"/>
              <a:ext cx="12709" cy="11133"/>
            </a:xfrm>
            <a:custGeom>
              <a:avLst/>
              <a:gdLst/>
              <a:ahLst/>
              <a:cxnLst/>
              <a:rect l="l" t="t" r="r" b="b"/>
              <a:pathLst>
                <a:path w="532" h="466" extrusionOk="0">
                  <a:moveTo>
                    <a:pt x="263" y="0"/>
                  </a:moveTo>
                  <a:cubicBezTo>
                    <a:pt x="254" y="0"/>
                    <a:pt x="244" y="1"/>
                    <a:pt x="235" y="2"/>
                  </a:cubicBezTo>
                  <a:lnTo>
                    <a:pt x="149" y="32"/>
                  </a:lnTo>
                  <a:cubicBezTo>
                    <a:pt x="15" y="107"/>
                    <a:pt x="0" y="328"/>
                    <a:pt x="123" y="421"/>
                  </a:cubicBezTo>
                  <a:cubicBezTo>
                    <a:pt x="161" y="452"/>
                    <a:pt x="207" y="465"/>
                    <a:pt x="255" y="465"/>
                  </a:cubicBezTo>
                  <a:cubicBezTo>
                    <a:pt x="358" y="465"/>
                    <a:pt x="465" y="400"/>
                    <a:pt x="493" y="297"/>
                  </a:cubicBezTo>
                  <a:cubicBezTo>
                    <a:pt x="531" y="158"/>
                    <a:pt x="405" y="0"/>
                    <a:pt x="26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7552971" y="2257833"/>
              <a:ext cx="12733" cy="11061"/>
            </a:xfrm>
            <a:custGeom>
              <a:avLst/>
              <a:gdLst/>
              <a:ahLst/>
              <a:cxnLst/>
              <a:rect l="l" t="t" r="r" b="b"/>
              <a:pathLst>
                <a:path w="533" h="463" extrusionOk="0">
                  <a:moveTo>
                    <a:pt x="264" y="0"/>
                  </a:moveTo>
                  <a:cubicBezTo>
                    <a:pt x="255" y="0"/>
                    <a:pt x="246" y="1"/>
                    <a:pt x="236" y="2"/>
                  </a:cubicBezTo>
                  <a:lnTo>
                    <a:pt x="150" y="28"/>
                  </a:lnTo>
                  <a:cubicBezTo>
                    <a:pt x="16" y="106"/>
                    <a:pt x="1" y="327"/>
                    <a:pt x="124" y="420"/>
                  </a:cubicBezTo>
                  <a:cubicBezTo>
                    <a:pt x="162" y="449"/>
                    <a:pt x="208" y="463"/>
                    <a:pt x="256" y="463"/>
                  </a:cubicBezTo>
                  <a:cubicBezTo>
                    <a:pt x="359" y="463"/>
                    <a:pt x="465" y="399"/>
                    <a:pt x="494" y="297"/>
                  </a:cubicBezTo>
                  <a:cubicBezTo>
                    <a:pt x="532" y="157"/>
                    <a:pt x="407" y="0"/>
                    <a:pt x="26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7838196" y="2256137"/>
              <a:ext cx="12733" cy="11133"/>
            </a:xfrm>
            <a:custGeom>
              <a:avLst/>
              <a:gdLst/>
              <a:ahLst/>
              <a:cxnLst/>
              <a:rect l="l" t="t" r="r" b="b"/>
              <a:pathLst>
                <a:path w="533" h="466" extrusionOk="0">
                  <a:moveTo>
                    <a:pt x="259" y="0"/>
                  </a:moveTo>
                  <a:cubicBezTo>
                    <a:pt x="251" y="0"/>
                    <a:pt x="243" y="1"/>
                    <a:pt x="235" y="1"/>
                  </a:cubicBezTo>
                  <a:lnTo>
                    <a:pt x="150" y="32"/>
                  </a:lnTo>
                  <a:cubicBezTo>
                    <a:pt x="16" y="106"/>
                    <a:pt x="0" y="327"/>
                    <a:pt x="123" y="424"/>
                  </a:cubicBezTo>
                  <a:cubicBezTo>
                    <a:pt x="160" y="453"/>
                    <a:pt x="206" y="466"/>
                    <a:pt x="253" y="466"/>
                  </a:cubicBezTo>
                  <a:cubicBezTo>
                    <a:pt x="357" y="466"/>
                    <a:pt x="465" y="400"/>
                    <a:pt x="493" y="297"/>
                  </a:cubicBezTo>
                  <a:cubicBezTo>
                    <a:pt x="533" y="155"/>
                    <a:pt x="403" y="0"/>
                    <a:pt x="259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7618746" y="2280769"/>
              <a:ext cx="12733" cy="11133"/>
            </a:xfrm>
            <a:custGeom>
              <a:avLst/>
              <a:gdLst/>
              <a:ahLst/>
              <a:cxnLst/>
              <a:rect l="l" t="t" r="r" b="b"/>
              <a:pathLst>
                <a:path w="533" h="466" extrusionOk="0">
                  <a:moveTo>
                    <a:pt x="259" y="0"/>
                  </a:moveTo>
                  <a:cubicBezTo>
                    <a:pt x="252" y="0"/>
                    <a:pt x="244" y="0"/>
                    <a:pt x="236" y="1"/>
                  </a:cubicBezTo>
                  <a:lnTo>
                    <a:pt x="150" y="32"/>
                  </a:lnTo>
                  <a:cubicBezTo>
                    <a:pt x="16" y="106"/>
                    <a:pt x="1" y="327"/>
                    <a:pt x="120" y="424"/>
                  </a:cubicBezTo>
                  <a:cubicBezTo>
                    <a:pt x="158" y="452"/>
                    <a:pt x="205" y="466"/>
                    <a:pt x="252" y="466"/>
                  </a:cubicBezTo>
                  <a:cubicBezTo>
                    <a:pt x="357" y="466"/>
                    <a:pt x="465" y="400"/>
                    <a:pt x="494" y="297"/>
                  </a:cubicBezTo>
                  <a:cubicBezTo>
                    <a:pt x="533" y="155"/>
                    <a:pt x="403" y="0"/>
                    <a:pt x="259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7571010" y="2171106"/>
              <a:ext cx="12829" cy="11157"/>
            </a:xfrm>
            <a:custGeom>
              <a:avLst/>
              <a:gdLst/>
              <a:ahLst/>
              <a:cxnLst/>
              <a:rect l="l" t="t" r="r" b="b"/>
              <a:pathLst>
                <a:path w="537" h="467" extrusionOk="0">
                  <a:moveTo>
                    <a:pt x="264" y="0"/>
                  </a:moveTo>
                  <a:cubicBezTo>
                    <a:pt x="256" y="0"/>
                    <a:pt x="248" y="1"/>
                    <a:pt x="240" y="2"/>
                  </a:cubicBezTo>
                  <a:lnTo>
                    <a:pt x="150" y="31"/>
                  </a:lnTo>
                  <a:cubicBezTo>
                    <a:pt x="19" y="109"/>
                    <a:pt x="0" y="330"/>
                    <a:pt x="123" y="423"/>
                  </a:cubicBezTo>
                  <a:cubicBezTo>
                    <a:pt x="162" y="453"/>
                    <a:pt x="210" y="466"/>
                    <a:pt x="258" y="466"/>
                  </a:cubicBezTo>
                  <a:cubicBezTo>
                    <a:pt x="362" y="466"/>
                    <a:pt x="469" y="403"/>
                    <a:pt x="497" y="300"/>
                  </a:cubicBezTo>
                  <a:cubicBezTo>
                    <a:pt x="536" y="158"/>
                    <a:pt x="407" y="0"/>
                    <a:pt x="26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7339877" y="1962483"/>
              <a:ext cx="375240" cy="699069"/>
            </a:xfrm>
            <a:custGeom>
              <a:avLst/>
              <a:gdLst/>
              <a:ahLst/>
              <a:cxnLst/>
              <a:rect l="l" t="t" r="r" b="b"/>
              <a:pathLst>
                <a:path w="15707" h="29262" extrusionOk="0">
                  <a:moveTo>
                    <a:pt x="5842" y="1"/>
                  </a:moveTo>
                  <a:lnTo>
                    <a:pt x="0" y="2328"/>
                  </a:lnTo>
                  <a:lnTo>
                    <a:pt x="1909" y="17052"/>
                  </a:lnTo>
                  <a:cubicBezTo>
                    <a:pt x="2182" y="17604"/>
                    <a:pt x="12262" y="29262"/>
                    <a:pt x="12262" y="29262"/>
                  </a:cubicBezTo>
                  <a:lnTo>
                    <a:pt x="15707" y="26371"/>
                  </a:lnTo>
                  <a:lnTo>
                    <a:pt x="7892" y="16499"/>
                  </a:lnTo>
                  <a:cubicBezTo>
                    <a:pt x="7471" y="15968"/>
                    <a:pt x="7242" y="15311"/>
                    <a:pt x="7242" y="14635"/>
                  </a:cubicBezTo>
                  <a:lnTo>
                    <a:pt x="6694" y="6260"/>
                  </a:lnTo>
                  <a:lnTo>
                    <a:pt x="7161" y="5439"/>
                  </a:lnTo>
                  <a:cubicBezTo>
                    <a:pt x="7269" y="5248"/>
                    <a:pt x="7329" y="5031"/>
                    <a:pt x="7340" y="4807"/>
                  </a:cubicBezTo>
                  <a:cubicBezTo>
                    <a:pt x="7404" y="3299"/>
                    <a:pt x="7113" y="1566"/>
                    <a:pt x="6182" y="423"/>
                  </a:cubicBezTo>
                  <a:lnTo>
                    <a:pt x="584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7420369" y="2005942"/>
              <a:ext cx="54278" cy="30579"/>
            </a:xfrm>
            <a:custGeom>
              <a:avLst/>
              <a:gdLst/>
              <a:ahLst/>
              <a:cxnLst/>
              <a:rect l="l" t="t" r="r" b="b"/>
              <a:pathLst>
                <a:path w="2272" h="1280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" y="4"/>
                    <a:pt x="23" y="169"/>
                    <a:pt x="143" y="400"/>
                  </a:cubicBezTo>
                  <a:cubicBezTo>
                    <a:pt x="262" y="628"/>
                    <a:pt x="505" y="927"/>
                    <a:pt x="867" y="1106"/>
                  </a:cubicBezTo>
                  <a:cubicBezTo>
                    <a:pt x="1127" y="1234"/>
                    <a:pt x="1395" y="1279"/>
                    <a:pt x="1617" y="1279"/>
                  </a:cubicBezTo>
                  <a:cubicBezTo>
                    <a:pt x="1660" y="1279"/>
                    <a:pt x="1702" y="1277"/>
                    <a:pt x="1741" y="1274"/>
                  </a:cubicBezTo>
                  <a:cubicBezTo>
                    <a:pt x="1987" y="1252"/>
                    <a:pt x="2160" y="1185"/>
                    <a:pt x="2227" y="1151"/>
                  </a:cubicBezTo>
                  <a:lnTo>
                    <a:pt x="2223" y="1151"/>
                  </a:lnTo>
                  <a:cubicBezTo>
                    <a:pt x="2256" y="1143"/>
                    <a:pt x="2272" y="1140"/>
                    <a:pt x="2268" y="1136"/>
                  </a:cubicBezTo>
                  <a:cubicBezTo>
                    <a:pt x="2268" y="1133"/>
                    <a:pt x="2253" y="1128"/>
                    <a:pt x="2220" y="1128"/>
                  </a:cubicBezTo>
                  <a:cubicBezTo>
                    <a:pt x="2144" y="1143"/>
                    <a:pt x="1973" y="1192"/>
                    <a:pt x="1737" y="1200"/>
                  </a:cubicBezTo>
                  <a:cubicBezTo>
                    <a:pt x="1721" y="1200"/>
                    <a:pt x="1703" y="1201"/>
                    <a:pt x="1686" y="1201"/>
                  </a:cubicBezTo>
                  <a:cubicBezTo>
                    <a:pt x="1459" y="1201"/>
                    <a:pt x="1179" y="1156"/>
                    <a:pt x="908" y="1024"/>
                  </a:cubicBezTo>
                  <a:cubicBezTo>
                    <a:pt x="565" y="856"/>
                    <a:pt x="329" y="580"/>
                    <a:pt x="198" y="366"/>
                  </a:cubicBezTo>
                  <a:cubicBezTo>
                    <a:pt x="70" y="156"/>
                    <a:pt x="28" y="0"/>
                    <a:pt x="12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7499715" y="1999157"/>
              <a:ext cx="24368" cy="321082"/>
            </a:xfrm>
            <a:custGeom>
              <a:avLst/>
              <a:gdLst/>
              <a:ahLst/>
              <a:cxnLst/>
              <a:rect l="l" t="t" r="r" b="b"/>
              <a:pathLst>
                <a:path w="1020" h="13440" extrusionOk="0">
                  <a:moveTo>
                    <a:pt x="52" y="0"/>
                  </a:moveTo>
                  <a:cubicBezTo>
                    <a:pt x="49" y="5"/>
                    <a:pt x="71" y="45"/>
                    <a:pt x="116" y="128"/>
                  </a:cubicBezTo>
                  <a:cubicBezTo>
                    <a:pt x="161" y="217"/>
                    <a:pt x="224" y="333"/>
                    <a:pt x="302" y="483"/>
                  </a:cubicBezTo>
                  <a:cubicBezTo>
                    <a:pt x="459" y="793"/>
                    <a:pt x="699" y="1245"/>
                    <a:pt x="844" y="1846"/>
                  </a:cubicBezTo>
                  <a:cubicBezTo>
                    <a:pt x="916" y="2148"/>
                    <a:pt x="945" y="2492"/>
                    <a:pt x="885" y="2846"/>
                  </a:cubicBezTo>
                  <a:cubicBezTo>
                    <a:pt x="833" y="3205"/>
                    <a:pt x="647" y="3553"/>
                    <a:pt x="452" y="3919"/>
                  </a:cubicBezTo>
                  <a:cubicBezTo>
                    <a:pt x="359" y="4101"/>
                    <a:pt x="261" y="4292"/>
                    <a:pt x="194" y="4501"/>
                  </a:cubicBezTo>
                  <a:cubicBezTo>
                    <a:pt x="123" y="4711"/>
                    <a:pt x="78" y="4931"/>
                    <a:pt x="52" y="5159"/>
                  </a:cubicBezTo>
                  <a:cubicBezTo>
                    <a:pt x="0" y="5611"/>
                    <a:pt x="26" y="6078"/>
                    <a:pt x="59" y="6556"/>
                  </a:cubicBezTo>
                  <a:cubicBezTo>
                    <a:pt x="194" y="8454"/>
                    <a:pt x="318" y="10168"/>
                    <a:pt x="407" y="11423"/>
                  </a:cubicBezTo>
                  <a:cubicBezTo>
                    <a:pt x="452" y="12039"/>
                    <a:pt x="493" y="12540"/>
                    <a:pt x="519" y="12898"/>
                  </a:cubicBezTo>
                  <a:cubicBezTo>
                    <a:pt x="535" y="13066"/>
                    <a:pt x="549" y="13200"/>
                    <a:pt x="557" y="13298"/>
                  </a:cubicBezTo>
                  <a:cubicBezTo>
                    <a:pt x="564" y="13391"/>
                    <a:pt x="571" y="13440"/>
                    <a:pt x="575" y="13440"/>
                  </a:cubicBezTo>
                  <a:cubicBezTo>
                    <a:pt x="579" y="13440"/>
                    <a:pt x="579" y="13391"/>
                    <a:pt x="575" y="13298"/>
                  </a:cubicBezTo>
                  <a:cubicBezTo>
                    <a:pt x="571" y="13197"/>
                    <a:pt x="564" y="13062"/>
                    <a:pt x="557" y="12895"/>
                  </a:cubicBezTo>
                  <a:cubicBezTo>
                    <a:pt x="535" y="12536"/>
                    <a:pt x="508" y="12035"/>
                    <a:pt x="471" y="11419"/>
                  </a:cubicBezTo>
                  <a:cubicBezTo>
                    <a:pt x="388" y="10164"/>
                    <a:pt x="276" y="8446"/>
                    <a:pt x="154" y="6549"/>
                  </a:cubicBezTo>
                  <a:cubicBezTo>
                    <a:pt x="120" y="6074"/>
                    <a:pt x="94" y="5611"/>
                    <a:pt x="142" y="5166"/>
                  </a:cubicBezTo>
                  <a:cubicBezTo>
                    <a:pt x="168" y="4946"/>
                    <a:pt x="209" y="4733"/>
                    <a:pt x="276" y="4532"/>
                  </a:cubicBezTo>
                  <a:cubicBezTo>
                    <a:pt x="344" y="4330"/>
                    <a:pt x="437" y="4139"/>
                    <a:pt x="530" y="3956"/>
                  </a:cubicBezTo>
                  <a:cubicBezTo>
                    <a:pt x="717" y="3594"/>
                    <a:pt x="907" y="3236"/>
                    <a:pt x="960" y="2858"/>
                  </a:cubicBezTo>
                  <a:cubicBezTo>
                    <a:pt x="1020" y="2488"/>
                    <a:pt x="983" y="2137"/>
                    <a:pt x="907" y="1831"/>
                  </a:cubicBezTo>
                  <a:cubicBezTo>
                    <a:pt x="751" y="1219"/>
                    <a:pt x="500" y="770"/>
                    <a:pt x="336" y="467"/>
                  </a:cubicBezTo>
                  <a:cubicBezTo>
                    <a:pt x="250" y="314"/>
                    <a:pt x="180" y="195"/>
                    <a:pt x="131" y="120"/>
                  </a:cubicBezTo>
                  <a:cubicBezTo>
                    <a:pt x="82" y="42"/>
                    <a:pt x="56" y="0"/>
                    <a:pt x="52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7478021" y="2340069"/>
              <a:ext cx="46418" cy="12662"/>
            </a:xfrm>
            <a:custGeom>
              <a:avLst/>
              <a:gdLst/>
              <a:ahLst/>
              <a:cxnLst/>
              <a:rect l="l" t="t" r="r" b="b"/>
              <a:pathLst>
                <a:path w="1943" h="530" extrusionOk="0">
                  <a:moveTo>
                    <a:pt x="1797" y="1"/>
                  </a:moveTo>
                  <a:cubicBezTo>
                    <a:pt x="1619" y="1"/>
                    <a:pt x="1297" y="27"/>
                    <a:pt x="938" y="123"/>
                  </a:cubicBezTo>
                  <a:cubicBezTo>
                    <a:pt x="393" y="269"/>
                    <a:pt x="0" y="508"/>
                    <a:pt x="12" y="527"/>
                  </a:cubicBezTo>
                  <a:cubicBezTo>
                    <a:pt x="13" y="528"/>
                    <a:pt x="15" y="529"/>
                    <a:pt x="18" y="529"/>
                  </a:cubicBezTo>
                  <a:cubicBezTo>
                    <a:pt x="75" y="529"/>
                    <a:pt x="461" y="343"/>
                    <a:pt x="960" y="213"/>
                  </a:cubicBezTo>
                  <a:cubicBezTo>
                    <a:pt x="1491" y="71"/>
                    <a:pt x="1943" y="41"/>
                    <a:pt x="1939" y="15"/>
                  </a:cubicBezTo>
                  <a:cubicBezTo>
                    <a:pt x="1939" y="7"/>
                    <a:pt x="1887" y="1"/>
                    <a:pt x="1797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7616429" y="2577673"/>
              <a:ext cx="87844" cy="61827"/>
            </a:xfrm>
            <a:custGeom>
              <a:avLst/>
              <a:gdLst/>
              <a:ahLst/>
              <a:cxnLst/>
              <a:rect l="l" t="t" r="r" b="b"/>
              <a:pathLst>
                <a:path w="3677" h="2588" extrusionOk="0">
                  <a:moveTo>
                    <a:pt x="3671" y="1"/>
                  </a:moveTo>
                  <a:cubicBezTo>
                    <a:pt x="3646" y="1"/>
                    <a:pt x="3451" y="148"/>
                    <a:pt x="3138" y="383"/>
                  </a:cubicBezTo>
                  <a:cubicBezTo>
                    <a:pt x="2813" y="625"/>
                    <a:pt x="2361" y="962"/>
                    <a:pt x="1857" y="1320"/>
                  </a:cubicBezTo>
                  <a:cubicBezTo>
                    <a:pt x="1349" y="1675"/>
                    <a:pt x="886" y="1989"/>
                    <a:pt x="546" y="2213"/>
                  </a:cubicBezTo>
                  <a:cubicBezTo>
                    <a:pt x="210" y="2437"/>
                    <a:pt x="1" y="2575"/>
                    <a:pt x="8" y="2586"/>
                  </a:cubicBezTo>
                  <a:cubicBezTo>
                    <a:pt x="8" y="2587"/>
                    <a:pt x="9" y="2587"/>
                    <a:pt x="11" y="2587"/>
                  </a:cubicBezTo>
                  <a:cubicBezTo>
                    <a:pt x="24" y="2587"/>
                    <a:pt x="78" y="2558"/>
                    <a:pt x="165" y="2512"/>
                  </a:cubicBezTo>
                  <a:cubicBezTo>
                    <a:pt x="266" y="2455"/>
                    <a:pt x="408" y="2374"/>
                    <a:pt x="583" y="2269"/>
                  </a:cubicBezTo>
                  <a:cubicBezTo>
                    <a:pt x="930" y="2056"/>
                    <a:pt x="1401" y="1753"/>
                    <a:pt x="1909" y="1395"/>
                  </a:cubicBezTo>
                  <a:cubicBezTo>
                    <a:pt x="2418" y="1036"/>
                    <a:pt x="2861" y="693"/>
                    <a:pt x="3175" y="435"/>
                  </a:cubicBezTo>
                  <a:cubicBezTo>
                    <a:pt x="3336" y="308"/>
                    <a:pt x="3459" y="200"/>
                    <a:pt x="3545" y="124"/>
                  </a:cubicBezTo>
                  <a:cubicBezTo>
                    <a:pt x="3631" y="50"/>
                    <a:pt x="3676" y="5"/>
                    <a:pt x="3673" y="2"/>
                  </a:cubicBezTo>
                  <a:cubicBezTo>
                    <a:pt x="3672" y="1"/>
                    <a:pt x="3671" y="1"/>
                    <a:pt x="3671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7398317" y="2134504"/>
              <a:ext cx="12733" cy="11109"/>
            </a:xfrm>
            <a:custGeom>
              <a:avLst/>
              <a:gdLst/>
              <a:ahLst/>
              <a:cxnLst/>
              <a:rect l="l" t="t" r="r" b="b"/>
              <a:pathLst>
                <a:path w="533" h="465" extrusionOk="0">
                  <a:moveTo>
                    <a:pt x="261" y="0"/>
                  </a:moveTo>
                  <a:cubicBezTo>
                    <a:pt x="252" y="0"/>
                    <a:pt x="244" y="1"/>
                    <a:pt x="236" y="2"/>
                  </a:cubicBezTo>
                  <a:lnTo>
                    <a:pt x="150" y="32"/>
                  </a:lnTo>
                  <a:cubicBezTo>
                    <a:pt x="16" y="107"/>
                    <a:pt x="1" y="327"/>
                    <a:pt x="124" y="420"/>
                  </a:cubicBezTo>
                  <a:cubicBezTo>
                    <a:pt x="162" y="451"/>
                    <a:pt x="208" y="465"/>
                    <a:pt x="256" y="465"/>
                  </a:cubicBezTo>
                  <a:cubicBezTo>
                    <a:pt x="359" y="465"/>
                    <a:pt x="466" y="399"/>
                    <a:pt x="494" y="297"/>
                  </a:cubicBezTo>
                  <a:cubicBezTo>
                    <a:pt x="533" y="156"/>
                    <a:pt x="404" y="0"/>
                    <a:pt x="26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7455730" y="2180519"/>
              <a:ext cx="12686" cy="11109"/>
            </a:xfrm>
            <a:custGeom>
              <a:avLst/>
              <a:gdLst/>
              <a:ahLst/>
              <a:cxnLst/>
              <a:rect l="l" t="t" r="r" b="b"/>
              <a:pathLst>
                <a:path w="531" h="465" extrusionOk="0">
                  <a:moveTo>
                    <a:pt x="263" y="1"/>
                  </a:moveTo>
                  <a:cubicBezTo>
                    <a:pt x="253" y="1"/>
                    <a:pt x="244" y="2"/>
                    <a:pt x="235" y="3"/>
                  </a:cubicBezTo>
                  <a:lnTo>
                    <a:pt x="149" y="29"/>
                  </a:lnTo>
                  <a:cubicBezTo>
                    <a:pt x="14" y="108"/>
                    <a:pt x="0" y="328"/>
                    <a:pt x="123" y="422"/>
                  </a:cubicBezTo>
                  <a:cubicBezTo>
                    <a:pt x="160" y="451"/>
                    <a:pt x="207" y="464"/>
                    <a:pt x="254" y="464"/>
                  </a:cubicBezTo>
                  <a:cubicBezTo>
                    <a:pt x="357" y="464"/>
                    <a:pt x="465" y="401"/>
                    <a:pt x="493" y="298"/>
                  </a:cubicBezTo>
                  <a:cubicBezTo>
                    <a:pt x="531" y="158"/>
                    <a:pt x="405" y="1"/>
                    <a:pt x="263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7410454" y="2323679"/>
              <a:ext cx="12733" cy="11133"/>
            </a:xfrm>
            <a:custGeom>
              <a:avLst/>
              <a:gdLst/>
              <a:ahLst/>
              <a:cxnLst/>
              <a:rect l="l" t="t" r="r" b="b"/>
              <a:pathLst>
                <a:path w="533" h="466" extrusionOk="0">
                  <a:moveTo>
                    <a:pt x="264" y="1"/>
                  </a:moveTo>
                  <a:cubicBezTo>
                    <a:pt x="255" y="1"/>
                    <a:pt x="246" y="1"/>
                    <a:pt x="237" y="3"/>
                  </a:cubicBezTo>
                  <a:lnTo>
                    <a:pt x="151" y="32"/>
                  </a:lnTo>
                  <a:cubicBezTo>
                    <a:pt x="16" y="107"/>
                    <a:pt x="1" y="327"/>
                    <a:pt x="120" y="420"/>
                  </a:cubicBezTo>
                  <a:cubicBezTo>
                    <a:pt x="159" y="451"/>
                    <a:pt x="207" y="465"/>
                    <a:pt x="255" y="465"/>
                  </a:cubicBezTo>
                  <a:cubicBezTo>
                    <a:pt x="359" y="465"/>
                    <a:pt x="466" y="399"/>
                    <a:pt x="494" y="298"/>
                  </a:cubicBezTo>
                  <a:cubicBezTo>
                    <a:pt x="533" y="157"/>
                    <a:pt x="406" y="1"/>
                    <a:pt x="264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7440534" y="2396525"/>
              <a:ext cx="12733" cy="11109"/>
            </a:xfrm>
            <a:custGeom>
              <a:avLst/>
              <a:gdLst/>
              <a:ahLst/>
              <a:cxnLst/>
              <a:rect l="l" t="t" r="r" b="b"/>
              <a:pathLst>
                <a:path w="533" h="465" extrusionOk="0">
                  <a:moveTo>
                    <a:pt x="260" y="0"/>
                  </a:moveTo>
                  <a:cubicBezTo>
                    <a:pt x="252" y="0"/>
                    <a:pt x="244" y="1"/>
                    <a:pt x="236" y="2"/>
                  </a:cubicBezTo>
                  <a:lnTo>
                    <a:pt x="147" y="31"/>
                  </a:lnTo>
                  <a:cubicBezTo>
                    <a:pt x="16" y="106"/>
                    <a:pt x="0" y="326"/>
                    <a:pt x="121" y="419"/>
                  </a:cubicBezTo>
                  <a:cubicBezTo>
                    <a:pt x="159" y="450"/>
                    <a:pt x="207" y="464"/>
                    <a:pt x="255" y="464"/>
                  </a:cubicBezTo>
                  <a:cubicBezTo>
                    <a:pt x="358" y="464"/>
                    <a:pt x="465" y="398"/>
                    <a:pt x="493" y="296"/>
                  </a:cubicBezTo>
                  <a:cubicBezTo>
                    <a:pt x="533" y="155"/>
                    <a:pt x="404" y="0"/>
                    <a:pt x="26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7509272" y="2469514"/>
              <a:ext cx="12709" cy="11109"/>
            </a:xfrm>
            <a:custGeom>
              <a:avLst/>
              <a:gdLst/>
              <a:ahLst/>
              <a:cxnLst/>
              <a:rect l="l" t="t" r="r" b="b"/>
              <a:pathLst>
                <a:path w="532" h="465" extrusionOk="0">
                  <a:moveTo>
                    <a:pt x="263" y="0"/>
                  </a:moveTo>
                  <a:cubicBezTo>
                    <a:pt x="255" y="0"/>
                    <a:pt x="247" y="1"/>
                    <a:pt x="239" y="2"/>
                  </a:cubicBezTo>
                  <a:lnTo>
                    <a:pt x="149" y="31"/>
                  </a:lnTo>
                  <a:cubicBezTo>
                    <a:pt x="14" y="106"/>
                    <a:pt x="0" y="326"/>
                    <a:pt x="123" y="420"/>
                  </a:cubicBezTo>
                  <a:cubicBezTo>
                    <a:pt x="162" y="451"/>
                    <a:pt x="209" y="465"/>
                    <a:pt x="257" y="465"/>
                  </a:cubicBezTo>
                  <a:cubicBezTo>
                    <a:pt x="361" y="465"/>
                    <a:pt x="467" y="399"/>
                    <a:pt x="493" y="297"/>
                  </a:cubicBezTo>
                  <a:cubicBezTo>
                    <a:pt x="531" y="155"/>
                    <a:pt x="406" y="0"/>
                    <a:pt x="26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7562982" y="2462442"/>
              <a:ext cx="12733" cy="11133"/>
            </a:xfrm>
            <a:custGeom>
              <a:avLst/>
              <a:gdLst/>
              <a:ahLst/>
              <a:cxnLst/>
              <a:rect l="l" t="t" r="r" b="b"/>
              <a:pathLst>
                <a:path w="533" h="466" extrusionOk="0">
                  <a:moveTo>
                    <a:pt x="263" y="1"/>
                  </a:moveTo>
                  <a:cubicBezTo>
                    <a:pt x="254" y="1"/>
                    <a:pt x="245" y="1"/>
                    <a:pt x="235" y="3"/>
                  </a:cubicBezTo>
                  <a:lnTo>
                    <a:pt x="150" y="32"/>
                  </a:lnTo>
                  <a:cubicBezTo>
                    <a:pt x="16" y="107"/>
                    <a:pt x="0" y="327"/>
                    <a:pt x="120" y="420"/>
                  </a:cubicBezTo>
                  <a:cubicBezTo>
                    <a:pt x="159" y="451"/>
                    <a:pt x="206" y="465"/>
                    <a:pt x="255" y="465"/>
                  </a:cubicBezTo>
                  <a:cubicBezTo>
                    <a:pt x="359" y="465"/>
                    <a:pt x="465" y="400"/>
                    <a:pt x="493" y="298"/>
                  </a:cubicBezTo>
                  <a:cubicBezTo>
                    <a:pt x="532" y="157"/>
                    <a:pt x="406" y="1"/>
                    <a:pt x="263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7614541" y="2577744"/>
              <a:ext cx="12757" cy="11157"/>
            </a:xfrm>
            <a:custGeom>
              <a:avLst/>
              <a:gdLst/>
              <a:ahLst/>
              <a:cxnLst/>
              <a:rect l="l" t="t" r="r" b="b"/>
              <a:pathLst>
                <a:path w="534" h="467" extrusionOk="0">
                  <a:moveTo>
                    <a:pt x="264" y="1"/>
                  </a:moveTo>
                  <a:cubicBezTo>
                    <a:pt x="256" y="1"/>
                    <a:pt x="248" y="1"/>
                    <a:pt x="240" y="2"/>
                  </a:cubicBezTo>
                  <a:lnTo>
                    <a:pt x="151" y="32"/>
                  </a:lnTo>
                  <a:cubicBezTo>
                    <a:pt x="16" y="111"/>
                    <a:pt x="1" y="331"/>
                    <a:pt x="125" y="424"/>
                  </a:cubicBezTo>
                  <a:cubicBezTo>
                    <a:pt x="163" y="453"/>
                    <a:pt x="209" y="466"/>
                    <a:pt x="256" y="466"/>
                  </a:cubicBezTo>
                  <a:cubicBezTo>
                    <a:pt x="361" y="466"/>
                    <a:pt x="470" y="401"/>
                    <a:pt x="498" y="301"/>
                  </a:cubicBezTo>
                  <a:cubicBezTo>
                    <a:pt x="533" y="160"/>
                    <a:pt x="408" y="1"/>
                    <a:pt x="264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7617313" y="2522339"/>
              <a:ext cx="12733" cy="11061"/>
            </a:xfrm>
            <a:custGeom>
              <a:avLst/>
              <a:gdLst/>
              <a:ahLst/>
              <a:cxnLst/>
              <a:rect l="l" t="t" r="r" b="b"/>
              <a:pathLst>
                <a:path w="533" h="463" extrusionOk="0">
                  <a:moveTo>
                    <a:pt x="264" y="0"/>
                  </a:moveTo>
                  <a:cubicBezTo>
                    <a:pt x="255" y="0"/>
                    <a:pt x="246" y="1"/>
                    <a:pt x="236" y="2"/>
                  </a:cubicBezTo>
                  <a:lnTo>
                    <a:pt x="150" y="28"/>
                  </a:lnTo>
                  <a:cubicBezTo>
                    <a:pt x="16" y="106"/>
                    <a:pt x="1" y="327"/>
                    <a:pt x="121" y="420"/>
                  </a:cubicBezTo>
                  <a:cubicBezTo>
                    <a:pt x="159" y="449"/>
                    <a:pt x="207" y="463"/>
                    <a:pt x="255" y="463"/>
                  </a:cubicBezTo>
                  <a:cubicBezTo>
                    <a:pt x="359" y="463"/>
                    <a:pt x="466" y="399"/>
                    <a:pt x="494" y="297"/>
                  </a:cubicBezTo>
                  <a:cubicBezTo>
                    <a:pt x="532" y="156"/>
                    <a:pt x="407" y="0"/>
                    <a:pt x="26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7438050" y="2254345"/>
              <a:ext cx="12709" cy="11157"/>
            </a:xfrm>
            <a:custGeom>
              <a:avLst/>
              <a:gdLst/>
              <a:ahLst/>
              <a:cxnLst/>
              <a:rect l="l" t="t" r="r" b="b"/>
              <a:pathLst>
                <a:path w="532" h="467" extrusionOk="0">
                  <a:moveTo>
                    <a:pt x="259" y="1"/>
                  </a:moveTo>
                  <a:cubicBezTo>
                    <a:pt x="251" y="1"/>
                    <a:pt x="243" y="1"/>
                    <a:pt x="235" y="2"/>
                  </a:cubicBezTo>
                  <a:lnTo>
                    <a:pt x="149" y="32"/>
                  </a:lnTo>
                  <a:cubicBezTo>
                    <a:pt x="15" y="107"/>
                    <a:pt x="0" y="327"/>
                    <a:pt x="123" y="424"/>
                  </a:cubicBezTo>
                  <a:cubicBezTo>
                    <a:pt x="160" y="453"/>
                    <a:pt x="206" y="466"/>
                    <a:pt x="252" y="466"/>
                  </a:cubicBezTo>
                  <a:cubicBezTo>
                    <a:pt x="356" y="466"/>
                    <a:pt x="465" y="400"/>
                    <a:pt x="494" y="297"/>
                  </a:cubicBezTo>
                  <a:cubicBezTo>
                    <a:pt x="532" y="156"/>
                    <a:pt x="403" y="1"/>
                    <a:pt x="259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7509702" y="2386586"/>
              <a:ext cx="12733" cy="11085"/>
            </a:xfrm>
            <a:custGeom>
              <a:avLst/>
              <a:gdLst/>
              <a:ahLst/>
              <a:cxnLst/>
              <a:rect l="l" t="t" r="r" b="b"/>
              <a:pathLst>
                <a:path w="533" h="464" extrusionOk="0">
                  <a:moveTo>
                    <a:pt x="267" y="0"/>
                  </a:moveTo>
                  <a:cubicBezTo>
                    <a:pt x="258" y="0"/>
                    <a:pt x="249" y="1"/>
                    <a:pt x="239" y="3"/>
                  </a:cubicBezTo>
                  <a:lnTo>
                    <a:pt x="150" y="29"/>
                  </a:lnTo>
                  <a:cubicBezTo>
                    <a:pt x="15" y="107"/>
                    <a:pt x="0" y="328"/>
                    <a:pt x="124" y="421"/>
                  </a:cubicBezTo>
                  <a:cubicBezTo>
                    <a:pt x="162" y="450"/>
                    <a:pt x="210" y="464"/>
                    <a:pt x="257" y="464"/>
                  </a:cubicBezTo>
                  <a:cubicBezTo>
                    <a:pt x="362" y="464"/>
                    <a:pt x="469" y="400"/>
                    <a:pt x="498" y="297"/>
                  </a:cubicBezTo>
                  <a:cubicBezTo>
                    <a:pt x="532" y="158"/>
                    <a:pt x="409" y="0"/>
                    <a:pt x="267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7559398" y="2522052"/>
              <a:ext cx="12733" cy="11157"/>
            </a:xfrm>
            <a:custGeom>
              <a:avLst/>
              <a:gdLst/>
              <a:ahLst/>
              <a:cxnLst/>
              <a:rect l="l" t="t" r="r" b="b"/>
              <a:pathLst>
                <a:path w="533" h="467" extrusionOk="0">
                  <a:moveTo>
                    <a:pt x="264" y="1"/>
                  </a:moveTo>
                  <a:cubicBezTo>
                    <a:pt x="256" y="1"/>
                    <a:pt x="248" y="1"/>
                    <a:pt x="240" y="2"/>
                  </a:cubicBezTo>
                  <a:lnTo>
                    <a:pt x="150" y="32"/>
                  </a:lnTo>
                  <a:cubicBezTo>
                    <a:pt x="16" y="111"/>
                    <a:pt x="1" y="331"/>
                    <a:pt x="124" y="425"/>
                  </a:cubicBezTo>
                  <a:cubicBezTo>
                    <a:pt x="162" y="454"/>
                    <a:pt x="209" y="467"/>
                    <a:pt x="256" y="467"/>
                  </a:cubicBezTo>
                  <a:cubicBezTo>
                    <a:pt x="361" y="467"/>
                    <a:pt x="469" y="402"/>
                    <a:pt x="497" y="301"/>
                  </a:cubicBezTo>
                  <a:cubicBezTo>
                    <a:pt x="533" y="160"/>
                    <a:pt x="407" y="1"/>
                    <a:pt x="264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7385296" y="2219917"/>
              <a:ext cx="12829" cy="11133"/>
            </a:xfrm>
            <a:custGeom>
              <a:avLst/>
              <a:gdLst/>
              <a:ahLst/>
              <a:cxnLst/>
              <a:rect l="l" t="t" r="r" b="b"/>
              <a:pathLst>
                <a:path w="537" h="466" extrusionOk="0">
                  <a:moveTo>
                    <a:pt x="264" y="0"/>
                  </a:moveTo>
                  <a:cubicBezTo>
                    <a:pt x="256" y="0"/>
                    <a:pt x="248" y="1"/>
                    <a:pt x="240" y="2"/>
                  </a:cubicBezTo>
                  <a:lnTo>
                    <a:pt x="150" y="31"/>
                  </a:lnTo>
                  <a:cubicBezTo>
                    <a:pt x="19" y="106"/>
                    <a:pt x="1" y="326"/>
                    <a:pt x="124" y="424"/>
                  </a:cubicBezTo>
                  <a:cubicBezTo>
                    <a:pt x="162" y="453"/>
                    <a:pt x="208" y="466"/>
                    <a:pt x="255" y="466"/>
                  </a:cubicBezTo>
                  <a:cubicBezTo>
                    <a:pt x="360" y="466"/>
                    <a:pt x="469" y="400"/>
                    <a:pt x="497" y="297"/>
                  </a:cubicBezTo>
                  <a:cubicBezTo>
                    <a:pt x="536" y="155"/>
                    <a:pt x="408" y="0"/>
                    <a:pt x="26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7367185" y="2076136"/>
              <a:ext cx="12733" cy="11157"/>
            </a:xfrm>
            <a:custGeom>
              <a:avLst/>
              <a:gdLst/>
              <a:ahLst/>
              <a:cxnLst/>
              <a:rect l="l" t="t" r="r" b="b"/>
              <a:pathLst>
                <a:path w="533" h="467" extrusionOk="0">
                  <a:moveTo>
                    <a:pt x="260" y="0"/>
                  </a:moveTo>
                  <a:cubicBezTo>
                    <a:pt x="252" y="0"/>
                    <a:pt x="244" y="1"/>
                    <a:pt x="236" y="2"/>
                  </a:cubicBezTo>
                  <a:lnTo>
                    <a:pt x="146" y="32"/>
                  </a:lnTo>
                  <a:cubicBezTo>
                    <a:pt x="15" y="110"/>
                    <a:pt x="0" y="331"/>
                    <a:pt x="120" y="424"/>
                  </a:cubicBezTo>
                  <a:cubicBezTo>
                    <a:pt x="159" y="453"/>
                    <a:pt x="206" y="467"/>
                    <a:pt x="254" y="467"/>
                  </a:cubicBezTo>
                  <a:cubicBezTo>
                    <a:pt x="358" y="467"/>
                    <a:pt x="465" y="403"/>
                    <a:pt x="493" y="301"/>
                  </a:cubicBezTo>
                  <a:cubicBezTo>
                    <a:pt x="532" y="159"/>
                    <a:pt x="404" y="0"/>
                    <a:pt x="26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7447583" y="2096492"/>
              <a:ext cx="12733" cy="11133"/>
            </a:xfrm>
            <a:custGeom>
              <a:avLst/>
              <a:gdLst/>
              <a:ahLst/>
              <a:cxnLst/>
              <a:rect l="l" t="t" r="r" b="b"/>
              <a:pathLst>
                <a:path w="533" h="466" extrusionOk="0">
                  <a:moveTo>
                    <a:pt x="260" y="0"/>
                  </a:moveTo>
                  <a:cubicBezTo>
                    <a:pt x="252" y="0"/>
                    <a:pt x="244" y="1"/>
                    <a:pt x="236" y="1"/>
                  </a:cubicBezTo>
                  <a:lnTo>
                    <a:pt x="150" y="32"/>
                  </a:lnTo>
                  <a:cubicBezTo>
                    <a:pt x="16" y="110"/>
                    <a:pt x="0" y="330"/>
                    <a:pt x="124" y="424"/>
                  </a:cubicBezTo>
                  <a:cubicBezTo>
                    <a:pt x="161" y="453"/>
                    <a:pt x="206" y="466"/>
                    <a:pt x="253" y="466"/>
                  </a:cubicBezTo>
                  <a:cubicBezTo>
                    <a:pt x="357" y="466"/>
                    <a:pt x="466" y="400"/>
                    <a:pt x="493" y="296"/>
                  </a:cubicBezTo>
                  <a:cubicBezTo>
                    <a:pt x="533" y="159"/>
                    <a:pt x="404" y="0"/>
                    <a:pt x="26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7201923" y="1706411"/>
              <a:ext cx="316781" cy="330853"/>
            </a:xfrm>
            <a:custGeom>
              <a:avLst/>
              <a:gdLst/>
              <a:ahLst/>
              <a:cxnLst/>
              <a:rect l="l" t="t" r="r" b="b"/>
              <a:pathLst>
                <a:path w="13260" h="13849" extrusionOk="0">
                  <a:moveTo>
                    <a:pt x="9748" y="1"/>
                  </a:moveTo>
                  <a:cubicBezTo>
                    <a:pt x="9684" y="1"/>
                    <a:pt x="9621" y="2"/>
                    <a:pt x="9558" y="6"/>
                  </a:cubicBezTo>
                  <a:lnTo>
                    <a:pt x="6843" y="178"/>
                  </a:lnTo>
                  <a:cubicBezTo>
                    <a:pt x="6843" y="178"/>
                    <a:pt x="4441" y="193"/>
                    <a:pt x="2466" y="2098"/>
                  </a:cubicBezTo>
                  <a:lnTo>
                    <a:pt x="0" y="4029"/>
                  </a:lnTo>
                  <a:lnTo>
                    <a:pt x="2614" y="7111"/>
                  </a:lnTo>
                  <a:lnTo>
                    <a:pt x="3859" y="6319"/>
                  </a:lnTo>
                  <a:lnTo>
                    <a:pt x="4859" y="9448"/>
                  </a:lnTo>
                  <a:lnTo>
                    <a:pt x="5603" y="13849"/>
                  </a:lnTo>
                  <a:lnTo>
                    <a:pt x="13140" y="12179"/>
                  </a:lnTo>
                  <a:cubicBezTo>
                    <a:pt x="12523" y="10353"/>
                    <a:pt x="10802" y="8695"/>
                    <a:pt x="11089" y="7574"/>
                  </a:cubicBezTo>
                  <a:lnTo>
                    <a:pt x="11523" y="6255"/>
                  </a:lnTo>
                  <a:cubicBezTo>
                    <a:pt x="12094" y="4514"/>
                    <a:pt x="13259" y="2453"/>
                    <a:pt x="11863" y="862"/>
                  </a:cubicBezTo>
                  <a:cubicBezTo>
                    <a:pt x="11247" y="263"/>
                    <a:pt x="10486" y="1"/>
                    <a:pt x="9748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7284088" y="1796459"/>
              <a:ext cx="29385" cy="62448"/>
            </a:xfrm>
            <a:custGeom>
              <a:avLst/>
              <a:gdLst/>
              <a:ahLst/>
              <a:cxnLst/>
              <a:rect l="l" t="t" r="r" b="b"/>
              <a:pathLst>
                <a:path w="1230" h="2614" extrusionOk="0">
                  <a:moveTo>
                    <a:pt x="1219" y="0"/>
                  </a:moveTo>
                  <a:cubicBezTo>
                    <a:pt x="1203" y="0"/>
                    <a:pt x="1163" y="11"/>
                    <a:pt x="1103" y="32"/>
                  </a:cubicBezTo>
                  <a:cubicBezTo>
                    <a:pt x="1025" y="58"/>
                    <a:pt x="916" y="107"/>
                    <a:pt x="797" y="189"/>
                  </a:cubicBezTo>
                  <a:cubicBezTo>
                    <a:pt x="554" y="349"/>
                    <a:pt x="259" y="659"/>
                    <a:pt x="128" y="1097"/>
                  </a:cubicBezTo>
                  <a:cubicBezTo>
                    <a:pt x="1" y="1533"/>
                    <a:pt x="83" y="1959"/>
                    <a:pt x="203" y="2221"/>
                  </a:cubicBezTo>
                  <a:cubicBezTo>
                    <a:pt x="263" y="2355"/>
                    <a:pt x="326" y="2456"/>
                    <a:pt x="375" y="2519"/>
                  </a:cubicBezTo>
                  <a:cubicBezTo>
                    <a:pt x="420" y="2579"/>
                    <a:pt x="452" y="2613"/>
                    <a:pt x="460" y="2613"/>
                  </a:cubicBezTo>
                  <a:cubicBezTo>
                    <a:pt x="460" y="2613"/>
                    <a:pt x="461" y="2613"/>
                    <a:pt x="461" y="2613"/>
                  </a:cubicBezTo>
                  <a:cubicBezTo>
                    <a:pt x="475" y="2602"/>
                    <a:pt x="360" y="2464"/>
                    <a:pt x="263" y="2199"/>
                  </a:cubicBezTo>
                  <a:cubicBezTo>
                    <a:pt x="161" y="1937"/>
                    <a:pt x="98" y="1533"/>
                    <a:pt x="218" y="1123"/>
                  </a:cubicBezTo>
                  <a:cubicBezTo>
                    <a:pt x="337" y="712"/>
                    <a:pt x="610" y="409"/>
                    <a:pt x="834" y="242"/>
                  </a:cubicBezTo>
                  <a:cubicBezTo>
                    <a:pt x="1058" y="73"/>
                    <a:pt x="1230" y="18"/>
                    <a:pt x="1226" y="2"/>
                  </a:cubicBezTo>
                  <a:cubicBezTo>
                    <a:pt x="1226" y="1"/>
                    <a:pt x="1223" y="0"/>
                    <a:pt x="1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7359468" y="1706100"/>
              <a:ext cx="74943" cy="43719"/>
            </a:xfrm>
            <a:custGeom>
              <a:avLst/>
              <a:gdLst/>
              <a:ahLst/>
              <a:cxnLst/>
              <a:rect l="l" t="t" r="r" b="b"/>
              <a:pathLst>
                <a:path w="3137" h="1830" extrusionOk="0">
                  <a:moveTo>
                    <a:pt x="3080" y="1"/>
                  </a:moveTo>
                  <a:cubicBezTo>
                    <a:pt x="3057" y="1"/>
                    <a:pt x="3136" y="299"/>
                    <a:pt x="2979" y="736"/>
                  </a:cubicBezTo>
                  <a:cubicBezTo>
                    <a:pt x="2900" y="949"/>
                    <a:pt x="2759" y="1192"/>
                    <a:pt x="2531" y="1386"/>
                  </a:cubicBezTo>
                  <a:cubicBezTo>
                    <a:pt x="2307" y="1584"/>
                    <a:pt x="1985" y="1715"/>
                    <a:pt x="1642" y="1733"/>
                  </a:cubicBezTo>
                  <a:cubicBezTo>
                    <a:pt x="1613" y="1735"/>
                    <a:pt x="1585" y="1736"/>
                    <a:pt x="1556" y="1736"/>
                  </a:cubicBezTo>
                  <a:cubicBezTo>
                    <a:pt x="1241" y="1736"/>
                    <a:pt x="942" y="1641"/>
                    <a:pt x="716" y="1483"/>
                  </a:cubicBezTo>
                  <a:cubicBezTo>
                    <a:pt x="469" y="1316"/>
                    <a:pt x="301" y="1091"/>
                    <a:pt x="200" y="886"/>
                  </a:cubicBezTo>
                  <a:cubicBezTo>
                    <a:pt x="0" y="474"/>
                    <a:pt x="43" y="169"/>
                    <a:pt x="22" y="169"/>
                  </a:cubicBezTo>
                  <a:lnTo>
                    <a:pt x="22" y="169"/>
                  </a:lnTo>
                  <a:cubicBezTo>
                    <a:pt x="21" y="169"/>
                    <a:pt x="21" y="169"/>
                    <a:pt x="21" y="169"/>
                  </a:cubicBezTo>
                  <a:cubicBezTo>
                    <a:pt x="18" y="169"/>
                    <a:pt x="13" y="187"/>
                    <a:pt x="9" y="221"/>
                  </a:cubicBezTo>
                  <a:cubicBezTo>
                    <a:pt x="6" y="254"/>
                    <a:pt x="6" y="307"/>
                    <a:pt x="6" y="374"/>
                  </a:cubicBezTo>
                  <a:cubicBezTo>
                    <a:pt x="13" y="505"/>
                    <a:pt x="44" y="695"/>
                    <a:pt x="140" y="916"/>
                  </a:cubicBezTo>
                  <a:cubicBezTo>
                    <a:pt x="237" y="1128"/>
                    <a:pt x="409" y="1371"/>
                    <a:pt x="667" y="1554"/>
                  </a:cubicBezTo>
                  <a:cubicBezTo>
                    <a:pt x="909" y="1727"/>
                    <a:pt x="1228" y="1829"/>
                    <a:pt x="1564" y="1829"/>
                  </a:cubicBezTo>
                  <a:cubicBezTo>
                    <a:pt x="1591" y="1829"/>
                    <a:pt x="1618" y="1829"/>
                    <a:pt x="1645" y="1827"/>
                  </a:cubicBezTo>
                  <a:cubicBezTo>
                    <a:pt x="2012" y="1805"/>
                    <a:pt x="2352" y="1662"/>
                    <a:pt x="2587" y="1450"/>
                  </a:cubicBezTo>
                  <a:cubicBezTo>
                    <a:pt x="2826" y="1240"/>
                    <a:pt x="2968" y="983"/>
                    <a:pt x="3043" y="755"/>
                  </a:cubicBezTo>
                  <a:cubicBezTo>
                    <a:pt x="3114" y="531"/>
                    <a:pt x="3125" y="333"/>
                    <a:pt x="3117" y="202"/>
                  </a:cubicBezTo>
                  <a:cubicBezTo>
                    <a:pt x="3114" y="135"/>
                    <a:pt x="3106" y="87"/>
                    <a:pt x="3099" y="52"/>
                  </a:cubicBezTo>
                  <a:cubicBezTo>
                    <a:pt x="3091" y="19"/>
                    <a:pt x="3083" y="1"/>
                    <a:pt x="30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7091780" y="1710185"/>
              <a:ext cx="363391" cy="222344"/>
            </a:xfrm>
            <a:custGeom>
              <a:avLst/>
              <a:gdLst/>
              <a:ahLst/>
              <a:cxnLst/>
              <a:rect l="l" t="t" r="r" b="b"/>
              <a:pathLst>
                <a:path w="15211" h="9307" extrusionOk="0">
                  <a:moveTo>
                    <a:pt x="1591" y="0"/>
                  </a:moveTo>
                  <a:cubicBezTo>
                    <a:pt x="1427" y="0"/>
                    <a:pt x="1386" y="193"/>
                    <a:pt x="1554" y="450"/>
                  </a:cubicBezTo>
                  <a:cubicBezTo>
                    <a:pt x="1734" y="722"/>
                    <a:pt x="2204" y="1562"/>
                    <a:pt x="2059" y="1648"/>
                  </a:cubicBezTo>
                  <a:cubicBezTo>
                    <a:pt x="2055" y="1651"/>
                    <a:pt x="2050" y="1652"/>
                    <a:pt x="2045" y="1652"/>
                  </a:cubicBezTo>
                  <a:cubicBezTo>
                    <a:pt x="1867" y="1652"/>
                    <a:pt x="1065" y="334"/>
                    <a:pt x="1065" y="334"/>
                  </a:cubicBezTo>
                  <a:cubicBezTo>
                    <a:pt x="1065" y="334"/>
                    <a:pt x="962" y="78"/>
                    <a:pt x="821" y="78"/>
                  </a:cubicBezTo>
                  <a:cubicBezTo>
                    <a:pt x="801" y="78"/>
                    <a:pt x="780" y="83"/>
                    <a:pt x="759" y="95"/>
                  </a:cubicBezTo>
                  <a:cubicBezTo>
                    <a:pt x="449" y="267"/>
                    <a:pt x="1461" y="1690"/>
                    <a:pt x="1558" y="1820"/>
                  </a:cubicBezTo>
                  <a:cubicBezTo>
                    <a:pt x="1608" y="1886"/>
                    <a:pt x="1547" y="1955"/>
                    <a:pt x="1482" y="1955"/>
                  </a:cubicBezTo>
                  <a:cubicBezTo>
                    <a:pt x="1454" y="1955"/>
                    <a:pt x="1426" y="1942"/>
                    <a:pt x="1406" y="1910"/>
                  </a:cubicBezTo>
                  <a:cubicBezTo>
                    <a:pt x="1338" y="1812"/>
                    <a:pt x="676" y="647"/>
                    <a:pt x="332" y="647"/>
                  </a:cubicBezTo>
                  <a:cubicBezTo>
                    <a:pt x="310" y="647"/>
                    <a:pt x="289" y="652"/>
                    <a:pt x="270" y="662"/>
                  </a:cubicBezTo>
                  <a:cubicBezTo>
                    <a:pt x="27" y="793"/>
                    <a:pt x="1092" y="1839"/>
                    <a:pt x="1099" y="2201"/>
                  </a:cubicBezTo>
                  <a:cubicBezTo>
                    <a:pt x="1099" y="2248"/>
                    <a:pt x="1088" y="2268"/>
                    <a:pt x="1067" y="2268"/>
                  </a:cubicBezTo>
                  <a:cubicBezTo>
                    <a:pt x="931" y="2268"/>
                    <a:pt x="409" y="1448"/>
                    <a:pt x="182" y="1448"/>
                  </a:cubicBezTo>
                  <a:cubicBezTo>
                    <a:pt x="168" y="1448"/>
                    <a:pt x="154" y="1451"/>
                    <a:pt x="143" y="1458"/>
                  </a:cubicBezTo>
                  <a:cubicBezTo>
                    <a:pt x="56" y="1507"/>
                    <a:pt x="1" y="1555"/>
                    <a:pt x="524" y="2205"/>
                  </a:cubicBezTo>
                  <a:cubicBezTo>
                    <a:pt x="804" y="2556"/>
                    <a:pt x="1416" y="3150"/>
                    <a:pt x="1935" y="3636"/>
                  </a:cubicBezTo>
                  <a:lnTo>
                    <a:pt x="1995" y="3691"/>
                  </a:lnTo>
                  <a:cubicBezTo>
                    <a:pt x="1995" y="3691"/>
                    <a:pt x="6404" y="9306"/>
                    <a:pt x="9796" y="9306"/>
                  </a:cubicBezTo>
                  <a:cubicBezTo>
                    <a:pt x="10373" y="9306"/>
                    <a:pt x="10920" y="9144"/>
                    <a:pt x="11412" y="8764"/>
                  </a:cubicBezTo>
                  <a:cubicBezTo>
                    <a:pt x="13485" y="7161"/>
                    <a:pt x="14770" y="6265"/>
                    <a:pt x="15211" y="5847"/>
                  </a:cubicBezTo>
                  <a:lnTo>
                    <a:pt x="13578" y="2926"/>
                  </a:lnTo>
                  <a:cubicBezTo>
                    <a:pt x="13578" y="2926"/>
                    <a:pt x="9638" y="5961"/>
                    <a:pt x="9045" y="5961"/>
                  </a:cubicBezTo>
                  <a:cubicBezTo>
                    <a:pt x="9030" y="5961"/>
                    <a:pt x="9017" y="5959"/>
                    <a:pt x="9006" y="5955"/>
                  </a:cubicBezTo>
                  <a:cubicBezTo>
                    <a:pt x="6631" y="5066"/>
                    <a:pt x="4554" y="3139"/>
                    <a:pt x="3844" y="2429"/>
                  </a:cubicBezTo>
                  <a:cubicBezTo>
                    <a:pt x="3807" y="2291"/>
                    <a:pt x="3762" y="2127"/>
                    <a:pt x="3721" y="1929"/>
                  </a:cubicBezTo>
                  <a:cubicBezTo>
                    <a:pt x="3687" y="1760"/>
                    <a:pt x="3683" y="1589"/>
                    <a:pt x="3706" y="1417"/>
                  </a:cubicBezTo>
                  <a:cubicBezTo>
                    <a:pt x="3728" y="1238"/>
                    <a:pt x="3769" y="1007"/>
                    <a:pt x="3826" y="857"/>
                  </a:cubicBezTo>
                  <a:cubicBezTo>
                    <a:pt x="3833" y="845"/>
                    <a:pt x="3840" y="831"/>
                    <a:pt x="3844" y="819"/>
                  </a:cubicBezTo>
                  <a:cubicBezTo>
                    <a:pt x="3863" y="793"/>
                    <a:pt x="3866" y="767"/>
                    <a:pt x="3874" y="741"/>
                  </a:cubicBezTo>
                  <a:cubicBezTo>
                    <a:pt x="3902" y="612"/>
                    <a:pt x="3806" y="491"/>
                    <a:pt x="3692" y="491"/>
                  </a:cubicBezTo>
                  <a:cubicBezTo>
                    <a:pt x="3667" y="491"/>
                    <a:pt x="3642" y="496"/>
                    <a:pt x="3616" y="509"/>
                  </a:cubicBezTo>
                  <a:cubicBezTo>
                    <a:pt x="3467" y="581"/>
                    <a:pt x="3239" y="991"/>
                    <a:pt x="3180" y="1548"/>
                  </a:cubicBezTo>
                  <a:cubicBezTo>
                    <a:pt x="3180" y="1559"/>
                    <a:pt x="3176" y="1567"/>
                    <a:pt x="3176" y="1574"/>
                  </a:cubicBezTo>
                  <a:cubicBezTo>
                    <a:pt x="3157" y="1720"/>
                    <a:pt x="3112" y="1777"/>
                    <a:pt x="3053" y="1777"/>
                  </a:cubicBezTo>
                  <a:cubicBezTo>
                    <a:pt x="2884" y="1777"/>
                    <a:pt x="2602" y="1309"/>
                    <a:pt x="2477" y="1107"/>
                  </a:cubicBezTo>
                  <a:cubicBezTo>
                    <a:pt x="2306" y="834"/>
                    <a:pt x="1737" y="12"/>
                    <a:pt x="1614" y="2"/>
                  </a:cubicBezTo>
                  <a:cubicBezTo>
                    <a:pt x="1606" y="1"/>
                    <a:pt x="1599" y="0"/>
                    <a:pt x="159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7323009" y="1775601"/>
              <a:ext cx="81847" cy="63141"/>
            </a:xfrm>
            <a:custGeom>
              <a:avLst/>
              <a:gdLst/>
              <a:ahLst/>
              <a:cxnLst/>
              <a:rect l="l" t="t" r="r" b="b"/>
              <a:pathLst>
                <a:path w="3426" h="2643" extrusionOk="0">
                  <a:moveTo>
                    <a:pt x="3420" y="1"/>
                  </a:moveTo>
                  <a:cubicBezTo>
                    <a:pt x="3400" y="1"/>
                    <a:pt x="3213" y="148"/>
                    <a:pt x="2918" y="382"/>
                  </a:cubicBezTo>
                  <a:cubicBezTo>
                    <a:pt x="2592" y="640"/>
                    <a:pt x="2178" y="965"/>
                    <a:pt x="1718" y="1324"/>
                  </a:cubicBezTo>
                  <a:cubicBezTo>
                    <a:pt x="1256" y="1679"/>
                    <a:pt x="837" y="1996"/>
                    <a:pt x="505" y="2246"/>
                  </a:cubicBezTo>
                  <a:cubicBezTo>
                    <a:pt x="191" y="2482"/>
                    <a:pt x="1" y="2631"/>
                    <a:pt x="8" y="2642"/>
                  </a:cubicBezTo>
                  <a:cubicBezTo>
                    <a:pt x="8" y="2642"/>
                    <a:pt x="8" y="2642"/>
                    <a:pt x="9" y="2642"/>
                  </a:cubicBezTo>
                  <a:cubicBezTo>
                    <a:pt x="17" y="2642"/>
                    <a:pt x="69" y="2613"/>
                    <a:pt x="158" y="2556"/>
                  </a:cubicBezTo>
                  <a:cubicBezTo>
                    <a:pt x="251" y="2500"/>
                    <a:pt x="382" y="2410"/>
                    <a:pt x="542" y="2302"/>
                  </a:cubicBezTo>
                  <a:cubicBezTo>
                    <a:pt x="863" y="2078"/>
                    <a:pt x="1304" y="1765"/>
                    <a:pt x="1775" y="1398"/>
                  </a:cubicBezTo>
                  <a:cubicBezTo>
                    <a:pt x="2249" y="1032"/>
                    <a:pt x="2664" y="689"/>
                    <a:pt x="2959" y="431"/>
                  </a:cubicBezTo>
                  <a:cubicBezTo>
                    <a:pt x="3108" y="303"/>
                    <a:pt x="3224" y="199"/>
                    <a:pt x="3306" y="124"/>
                  </a:cubicBezTo>
                  <a:cubicBezTo>
                    <a:pt x="3385" y="50"/>
                    <a:pt x="3426" y="5"/>
                    <a:pt x="3422" y="1"/>
                  </a:cubicBezTo>
                  <a:cubicBezTo>
                    <a:pt x="3421" y="1"/>
                    <a:pt x="3421" y="1"/>
                    <a:pt x="34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7320882" y="1727149"/>
              <a:ext cx="195970" cy="201703"/>
            </a:xfrm>
            <a:custGeom>
              <a:avLst/>
              <a:gdLst/>
              <a:ahLst/>
              <a:cxnLst/>
              <a:rect l="l" t="t" r="r" b="b"/>
              <a:pathLst>
                <a:path w="8203" h="8443" extrusionOk="0">
                  <a:moveTo>
                    <a:pt x="6715" y="1"/>
                  </a:moveTo>
                  <a:lnTo>
                    <a:pt x="4434" y="1633"/>
                  </a:lnTo>
                  <a:cubicBezTo>
                    <a:pt x="3096" y="2869"/>
                    <a:pt x="1610" y="3915"/>
                    <a:pt x="0" y="4808"/>
                  </a:cubicBezTo>
                  <a:lnTo>
                    <a:pt x="1890" y="8442"/>
                  </a:lnTo>
                  <a:cubicBezTo>
                    <a:pt x="1890" y="8442"/>
                    <a:pt x="4486" y="7117"/>
                    <a:pt x="6342" y="4304"/>
                  </a:cubicBezTo>
                  <a:cubicBezTo>
                    <a:pt x="8202" y="1488"/>
                    <a:pt x="6720" y="5"/>
                    <a:pt x="6720" y="5"/>
                  </a:cubicBezTo>
                  <a:lnTo>
                    <a:pt x="6715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7319975" y="1840037"/>
              <a:ext cx="48377" cy="85526"/>
            </a:xfrm>
            <a:custGeom>
              <a:avLst/>
              <a:gdLst/>
              <a:ahLst/>
              <a:cxnLst/>
              <a:rect l="l" t="t" r="r" b="b"/>
              <a:pathLst>
                <a:path w="2025" h="3580" extrusionOk="0">
                  <a:moveTo>
                    <a:pt x="5" y="1"/>
                  </a:moveTo>
                  <a:cubicBezTo>
                    <a:pt x="5" y="1"/>
                    <a:pt x="4" y="1"/>
                    <a:pt x="4" y="1"/>
                  </a:cubicBezTo>
                  <a:cubicBezTo>
                    <a:pt x="0" y="4"/>
                    <a:pt x="19" y="57"/>
                    <a:pt x="57" y="154"/>
                  </a:cubicBezTo>
                  <a:cubicBezTo>
                    <a:pt x="94" y="251"/>
                    <a:pt x="154" y="390"/>
                    <a:pt x="228" y="561"/>
                  </a:cubicBezTo>
                  <a:cubicBezTo>
                    <a:pt x="385" y="901"/>
                    <a:pt x="613" y="1361"/>
                    <a:pt x="890" y="1857"/>
                  </a:cubicBezTo>
                  <a:cubicBezTo>
                    <a:pt x="1169" y="2354"/>
                    <a:pt x="1442" y="2788"/>
                    <a:pt x="1655" y="3097"/>
                  </a:cubicBezTo>
                  <a:cubicBezTo>
                    <a:pt x="1760" y="3250"/>
                    <a:pt x="1845" y="3374"/>
                    <a:pt x="1909" y="3456"/>
                  </a:cubicBezTo>
                  <a:cubicBezTo>
                    <a:pt x="1970" y="3535"/>
                    <a:pt x="2007" y="3580"/>
                    <a:pt x="2013" y="3580"/>
                  </a:cubicBezTo>
                  <a:cubicBezTo>
                    <a:pt x="2014" y="3580"/>
                    <a:pt x="2014" y="3579"/>
                    <a:pt x="2014" y="3579"/>
                  </a:cubicBezTo>
                  <a:cubicBezTo>
                    <a:pt x="2025" y="3572"/>
                    <a:pt x="1902" y="3378"/>
                    <a:pt x="1707" y="3060"/>
                  </a:cubicBezTo>
                  <a:cubicBezTo>
                    <a:pt x="1514" y="2747"/>
                    <a:pt x="1248" y="2305"/>
                    <a:pt x="971" y="1812"/>
                  </a:cubicBezTo>
                  <a:cubicBezTo>
                    <a:pt x="695" y="1319"/>
                    <a:pt x="456" y="864"/>
                    <a:pt x="288" y="531"/>
                  </a:cubicBezTo>
                  <a:cubicBezTo>
                    <a:pt x="123" y="205"/>
                    <a:pt x="23" y="1"/>
                    <a:pt x="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7371295" y="1874035"/>
              <a:ext cx="69878" cy="53155"/>
            </a:xfrm>
            <a:custGeom>
              <a:avLst/>
              <a:gdLst/>
              <a:ahLst/>
              <a:cxnLst/>
              <a:rect l="l" t="t" r="r" b="b"/>
              <a:pathLst>
                <a:path w="2925" h="2225" extrusionOk="0">
                  <a:moveTo>
                    <a:pt x="2909" y="1"/>
                  </a:moveTo>
                  <a:cubicBezTo>
                    <a:pt x="2870" y="1"/>
                    <a:pt x="2219" y="472"/>
                    <a:pt x="1435" y="1077"/>
                  </a:cubicBezTo>
                  <a:cubicBezTo>
                    <a:pt x="635" y="1689"/>
                    <a:pt x="0" y="2201"/>
                    <a:pt x="16" y="2224"/>
                  </a:cubicBezTo>
                  <a:cubicBezTo>
                    <a:pt x="16" y="2224"/>
                    <a:pt x="16" y="2224"/>
                    <a:pt x="17" y="2224"/>
                  </a:cubicBezTo>
                  <a:cubicBezTo>
                    <a:pt x="55" y="2224"/>
                    <a:pt x="707" y="1752"/>
                    <a:pt x="1490" y="1148"/>
                  </a:cubicBezTo>
                  <a:cubicBezTo>
                    <a:pt x="2290" y="536"/>
                    <a:pt x="2924" y="20"/>
                    <a:pt x="2910" y="1"/>
                  </a:cubicBezTo>
                  <a:cubicBezTo>
                    <a:pt x="2910" y="1"/>
                    <a:pt x="2909" y="1"/>
                    <a:pt x="29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7333808" y="1537018"/>
              <a:ext cx="99430" cy="210256"/>
            </a:xfrm>
            <a:custGeom>
              <a:avLst/>
              <a:gdLst/>
              <a:ahLst/>
              <a:cxnLst/>
              <a:rect l="l" t="t" r="r" b="b"/>
              <a:pathLst>
                <a:path w="4162" h="8801" extrusionOk="0">
                  <a:moveTo>
                    <a:pt x="2113" y="0"/>
                  </a:moveTo>
                  <a:cubicBezTo>
                    <a:pt x="1976" y="0"/>
                    <a:pt x="1838" y="31"/>
                    <a:pt x="1711" y="93"/>
                  </a:cubicBezTo>
                  <a:lnTo>
                    <a:pt x="1050" y="406"/>
                  </a:lnTo>
                  <a:cubicBezTo>
                    <a:pt x="445" y="698"/>
                    <a:pt x="53" y="1307"/>
                    <a:pt x="38" y="1980"/>
                  </a:cubicBezTo>
                  <a:cubicBezTo>
                    <a:pt x="16" y="2835"/>
                    <a:pt x="1" y="3988"/>
                    <a:pt x="38" y="4646"/>
                  </a:cubicBezTo>
                  <a:cubicBezTo>
                    <a:pt x="97" y="5789"/>
                    <a:pt x="1244" y="5919"/>
                    <a:pt x="1244" y="5919"/>
                  </a:cubicBezTo>
                  <a:cubicBezTo>
                    <a:pt x="1244" y="5919"/>
                    <a:pt x="1207" y="6547"/>
                    <a:pt x="1166" y="7208"/>
                  </a:cubicBezTo>
                  <a:cubicBezTo>
                    <a:pt x="1114" y="8026"/>
                    <a:pt x="1730" y="8732"/>
                    <a:pt x="2548" y="8796"/>
                  </a:cubicBezTo>
                  <a:cubicBezTo>
                    <a:pt x="2589" y="8799"/>
                    <a:pt x="2629" y="8801"/>
                    <a:pt x="2669" y="8801"/>
                  </a:cubicBezTo>
                  <a:cubicBezTo>
                    <a:pt x="3457" y="8801"/>
                    <a:pt x="4123" y="8180"/>
                    <a:pt x="4162" y="7376"/>
                  </a:cubicBezTo>
                  <a:lnTo>
                    <a:pt x="4154" y="2685"/>
                  </a:lnTo>
                  <a:cubicBezTo>
                    <a:pt x="4150" y="1759"/>
                    <a:pt x="3695" y="896"/>
                    <a:pt x="2933" y="370"/>
                  </a:cubicBezTo>
                  <a:lnTo>
                    <a:pt x="2597" y="137"/>
                  </a:lnTo>
                  <a:cubicBezTo>
                    <a:pt x="2450" y="47"/>
                    <a:pt x="2282" y="0"/>
                    <a:pt x="211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7340402" y="1600355"/>
              <a:ext cx="7071" cy="7000"/>
            </a:xfrm>
            <a:custGeom>
              <a:avLst/>
              <a:gdLst/>
              <a:ahLst/>
              <a:cxnLst/>
              <a:rect l="l" t="t" r="r" b="b"/>
              <a:pathLst>
                <a:path w="296" h="293" extrusionOk="0">
                  <a:moveTo>
                    <a:pt x="150" y="1"/>
                  </a:moveTo>
                  <a:cubicBezTo>
                    <a:pt x="68" y="1"/>
                    <a:pt x="4" y="64"/>
                    <a:pt x="4" y="146"/>
                  </a:cubicBezTo>
                  <a:cubicBezTo>
                    <a:pt x="1" y="229"/>
                    <a:pt x="68" y="292"/>
                    <a:pt x="147" y="292"/>
                  </a:cubicBezTo>
                  <a:cubicBezTo>
                    <a:pt x="228" y="292"/>
                    <a:pt x="296" y="229"/>
                    <a:pt x="296" y="150"/>
                  </a:cubicBezTo>
                  <a:cubicBezTo>
                    <a:pt x="296" y="68"/>
                    <a:pt x="233" y="1"/>
                    <a:pt x="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7336938" y="1595863"/>
              <a:ext cx="14119" cy="4229"/>
            </a:xfrm>
            <a:custGeom>
              <a:avLst/>
              <a:gdLst/>
              <a:ahLst/>
              <a:cxnLst/>
              <a:rect l="l" t="t" r="r" b="b"/>
              <a:pathLst>
                <a:path w="591" h="177" extrusionOk="0">
                  <a:moveTo>
                    <a:pt x="315" y="0"/>
                  </a:moveTo>
                  <a:cubicBezTo>
                    <a:pt x="306" y="0"/>
                    <a:pt x="297" y="1"/>
                    <a:pt x="288" y="1"/>
                  </a:cubicBezTo>
                  <a:cubicBezTo>
                    <a:pt x="190" y="5"/>
                    <a:pt x="109" y="46"/>
                    <a:pt x="64" y="88"/>
                  </a:cubicBezTo>
                  <a:cubicBezTo>
                    <a:pt x="15" y="129"/>
                    <a:pt x="0" y="166"/>
                    <a:pt x="8" y="174"/>
                  </a:cubicBezTo>
                  <a:cubicBezTo>
                    <a:pt x="9" y="175"/>
                    <a:pt x="12" y="176"/>
                    <a:pt x="15" y="176"/>
                  </a:cubicBezTo>
                  <a:cubicBezTo>
                    <a:pt x="47" y="176"/>
                    <a:pt x="150" y="102"/>
                    <a:pt x="292" y="95"/>
                  </a:cubicBezTo>
                  <a:cubicBezTo>
                    <a:pt x="301" y="94"/>
                    <a:pt x="311" y="94"/>
                    <a:pt x="320" y="94"/>
                  </a:cubicBezTo>
                  <a:cubicBezTo>
                    <a:pt x="445" y="94"/>
                    <a:pt x="541" y="148"/>
                    <a:pt x="573" y="148"/>
                  </a:cubicBezTo>
                  <a:cubicBezTo>
                    <a:pt x="578" y="148"/>
                    <a:pt x="581" y="147"/>
                    <a:pt x="583" y="144"/>
                  </a:cubicBezTo>
                  <a:cubicBezTo>
                    <a:pt x="590" y="132"/>
                    <a:pt x="571" y="99"/>
                    <a:pt x="519" y="62"/>
                  </a:cubicBezTo>
                  <a:cubicBezTo>
                    <a:pt x="476" y="31"/>
                    <a:pt x="401" y="0"/>
                    <a:pt x="3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7380852" y="1600713"/>
              <a:ext cx="6976" cy="6976"/>
            </a:xfrm>
            <a:custGeom>
              <a:avLst/>
              <a:gdLst/>
              <a:ahLst/>
              <a:cxnLst/>
              <a:rect l="l" t="t" r="r" b="b"/>
              <a:pathLst>
                <a:path w="292" h="292" extrusionOk="0">
                  <a:moveTo>
                    <a:pt x="149" y="0"/>
                  </a:moveTo>
                  <a:cubicBezTo>
                    <a:pt x="67" y="0"/>
                    <a:pt x="0" y="64"/>
                    <a:pt x="0" y="146"/>
                  </a:cubicBezTo>
                  <a:cubicBezTo>
                    <a:pt x="0" y="224"/>
                    <a:pt x="64" y="292"/>
                    <a:pt x="145" y="292"/>
                  </a:cubicBezTo>
                  <a:cubicBezTo>
                    <a:pt x="228" y="292"/>
                    <a:pt x="291" y="228"/>
                    <a:pt x="291" y="146"/>
                  </a:cubicBezTo>
                  <a:cubicBezTo>
                    <a:pt x="291" y="67"/>
                    <a:pt x="228" y="0"/>
                    <a:pt x="1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7378510" y="1596150"/>
              <a:ext cx="14143" cy="4300"/>
            </a:xfrm>
            <a:custGeom>
              <a:avLst/>
              <a:gdLst/>
              <a:ahLst/>
              <a:cxnLst/>
              <a:rect l="l" t="t" r="r" b="b"/>
              <a:pathLst>
                <a:path w="592" h="180" extrusionOk="0">
                  <a:moveTo>
                    <a:pt x="303" y="1"/>
                  </a:moveTo>
                  <a:cubicBezTo>
                    <a:pt x="298" y="1"/>
                    <a:pt x="293" y="1"/>
                    <a:pt x="288" y="1"/>
                  </a:cubicBezTo>
                  <a:cubicBezTo>
                    <a:pt x="191" y="8"/>
                    <a:pt x="109" y="50"/>
                    <a:pt x="64" y="91"/>
                  </a:cubicBezTo>
                  <a:cubicBezTo>
                    <a:pt x="16" y="132"/>
                    <a:pt x="0" y="169"/>
                    <a:pt x="8" y="177"/>
                  </a:cubicBezTo>
                  <a:cubicBezTo>
                    <a:pt x="10" y="178"/>
                    <a:pt x="13" y="179"/>
                    <a:pt x="16" y="179"/>
                  </a:cubicBezTo>
                  <a:cubicBezTo>
                    <a:pt x="47" y="179"/>
                    <a:pt x="149" y="104"/>
                    <a:pt x="292" y="98"/>
                  </a:cubicBezTo>
                  <a:cubicBezTo>
                    <a:pt x="302" y="97"/>
                    <a:pt x="312" y="97"/>
                    <a:pt x="322" y="97"/>
                  </a:cubicBezTo>
                  <a:cubicBezTo>
                    <a:pt x="447" y="97"/>
                    <a:pt x="545" y="149"/>
                    <a:pt x="575" y="149"/>
                  </a:cubicBezTo>
                  <a:cubicBezTo>
                    <a:pt x="579" y="149"/>
                    <a:pt x="582" y="148"/>
                    <a:pt x="583" y="146"/>
                  </a:cubicBezTo>
                  <a:cubicBezTo>
                    <a:pt x="591" y="136"/>
                    <a:pt x="572" y="102"/>
                    <a:pt x="524" y="65"/>
                  </a:cubicBezTo>
                  <a:cubicBezTo>
                    <a:pt x="474" y="32"/>
                    <a:pt x="394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7363506" y="1666487"/>
              <a:ext cx="36265" cy="18730"/>
            </a:xfrm>
            <a:custGeom>
              <a:avLst/>
              <a:gdLst/>
              <a:ahLst/>
              <a:cxnLst/>
              <a:rect l="l" t="t" r="r" b="b"/>
              <a:pathLst>
                <a:path w="1518" h="784" extrusionOk="0">
                  <a:moveTo>
                    <a:pt x="1518" y="0"/>
                  </a:moveTo>
                  <a:lnTo>
                    <a:pt x="1518" y="0"/>
                  </a:lnTo>
                  <a:cubicBezTo>
                    <a:pt x="813" y="487"/>
                    <a:pt x="87" y="500"/>
                    <a:pt x="8" y="500"/>
                  </a:cubicBezTo>
                  <a:cubicBezTo>
                    <a:pt x="3" y="500"/>
                    <a:pt x="1" y="500"/>
                    <a:pt x="1" y="500"/>
                  </a:cubicBezTo>
                  <a:lnTo>
                    <a:pt x="1" y="500"/>
                  </a:lnTo>
                  <a:lnTo>
                    <a:pt x="23" y="781"/>
                  </a:lnTo>
                  <a:cubicBezTo>
                    <a:pt x="60" y="783"/>
                    <a:pt x="96" y="784"/>
                    <a:pt x="131" y="784"/>
                  </a:cubicBezTo>
                  <a:cubicBezTo>
                    <a:pt x="1188" y="784"/>
                    <a:pt x="1518" y="0"/>
                    <a:pt x="1518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2"/>
            <p:cNvSpPr/>
            <p:nvPr/>
          </p:nvSpPr>
          <p:spPr>
            <a:xfrm>
              <a:off x="7355048" y="1599184"/>
              <a:ext cx="10989" cy="33040"/>
            </a:xfrm>
            <a:custGeom>
              <a:avLst/>
              <a:gdLst/>
              <a:ahLst/>
              <a:cxnLst/>
              <a:rect l="l" t="t" r="r" b="b"/>
              <a:pathLst>
                <a:path w="460" h="1383" extrusionOk="0">
                  <a:moveTo>
                    <a:pt x="449" y="0"/>
                  </a:moveTo>
                  <a:cubicBezTo>
                    <a:pt x="440" y="0"/>
                    <a:pt x="403" y="93"/>
                    <a:pt x="348" y="240"/>
                  </a:cubicBezTo>
                  <a:cubicBezTo>
                    <a:pt x="292" y="390"/>
                    <a:pt x="220" y="595"/>
                    <a:pt x="142" y="826"/>
                  </a:cubicBezTo>
                  <a:cubicBezTo>
                    <a:pt x="105" y="942"/>
                    <a:pt x="72" y="1050"/>
                    <a:pt x="38" y="1155"/>
                  </a:cubicBezTo>
                  <a:cubicBezTo>
                    <a:pt x="23" y="1200"/>
                    <a:pt x="1" y="1256"/>
                    <a:pt x="23" y="1316"/>
                  </a:cubicBezTo>
                  <a:cubicBezTo>
                    <a:pt x="34" y="1350"/>
                    <a:pt x="60" y="1368"/>
                    <a:pt x="86" y="1376"/>
                  </a:cubicBezTo>
                  <a:cubicBezTo>
                    <a:pt x="113" y="1383"/>
                    <a:pt x="135" y="1379"/>
                    <a:pt x="158" y="1383"/>
                  </a:cubicBezTo>
                  <a:cubicBezTo>
                    <a:pt x="315" y="1383"/>
                    <a:pt x="415" y="1379"/>
                    <a:pt x="415" y="1372"/>
                  </a:cubicBezTo>
                  <a:cubicBezTo>
                    <a:pt x="415" y="1360"/>
                    <a:pt x="318" y="1350"/>
                    <a:pt x="158" y="1338"/>
                  </a:cubicBezTo>
                  <a:cubicBezTo>
                    <a:pt x="116" y="1334"/>
                    <a:pt x="79" y="1327"/>
                    <a:pt x="72" y="1297"/>
                  </a:cubicBezTo>
                  <a:cubicBezTo>
                    <a:pt x="60" y="1267"/>
                    <a:pt x="75" y="1222"/>
                    <a:pt x="94" y="1170"/>
                  </a:cubicBezTo>
                  <a:cubicBezTo>
                    <a:pt x="127" y="1069"/>
                    <a:pt x="165" y="961"/>
                    <a:pt x="203" y="849"/>
                  </a:cubicBezTo>
                  <a:cubicBezTo>
                    <a:pt x="280" y="617"/>
                    <a:pt x="348" y="404"/>
                    <a:pt x="389" y="252"/>
                  </a:cubicBezTo>
                  <a:cubicBezTo>
                    <a:pt x="434" y="98"/>
                    <a:pt x="460" y="5"/>
                    <a:pt x="449" y="1"/>
                  </a:cubicBezTo>
                  <a:cubicBezTo>
                    <a:pt x="449" y="0"/>
                    <a:pt x="449" y="0"/>
                    <a:pt x="4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2"/>
            <p:cNvSpPr/>
            <p:nvPr/>
          </p:nvSpPr>
          <p:spPr>
            <a:xfrm>
              <a:off x="7409307" y="1537257"/>
              <a:ext cx="175711" cy="175878"/>
            </a:xfrm>
            <a:custGeom>
              <a:avLst/>
              <a:gdLst/>
              <a:ahLst/>
              <a:cxnLst/>
              <a:rect l="l" t="t" r="r" b="b"/>
              <a:pathLst>
                <a:path w="7355" h="7362" extrusionOk="0">
                  <a:moveTo>
                    <a:pt x="0" y="1"/>
                  </a:moveTo>
                  <a:lnTo>
                    <a:pt x="61" y="3519"/>
                  </a:lnTo>
                  <a:cubicBezTo>
                    <a:pt x="61" y="4083"/>
                    <a:pt x="64" y="4662"/>
                    <a:pt x="273" y="5185"/>
                  </a:cubicBezTo>
                  <a:cubicBezTo>
                    <a:pt x="478" y="5708"/>
                    <a:pt x="938" y="6175"/>
                    <a:pt x="1498" y="6216"/>
                  </a:cubicBezTo>
                  <a:cubicBezTo>
                    <a:pt x="1532" y="6219"/>
                    <a:pt x="1566" y="6220"/>
                    <a:pt x="1601" y="6220"/>
                  </a:cubicBezTo>
                  <a:cubicBezTo>
                    <a:pt x="1873" y="6220"/>
                    <a:pt x="2145" y="6141"/>
                    <a:pt x="2415" y="6141"/>
                  </a:cubicBezTo>
                  <a:cubicBezTo>
                    <a:pt x="2471" y="6141"/>
                    <a:pt x="2526" y="6144"/>
                    <a:pt x="2581" y="6152"/>
                  </a:cubicBezTo>
                  <a:cubicBezTo>
                    <a:pt x="3250" y="6254"/>
                    <a:pt x="3635" y="6990"/>
                    <a:pt x="4251" y="7258"/>
                  </a:cubicBezTo>
                  <a:cubicBezTo>
                    <a:pt x="4410" y="7328"/>
                    <a:pt x="4582" y="7361"/>
                    <a:pt x="4755" y="7361"/>
                  </a:cubicBezTo>
                  <a:cubicBezTo>
                    <a:pt x="5175" y="7361"/>
                    <a:pt x="5599" y="7165"/>
                    <a:pt x="5842" y="6821"/>
                  </a:cubicBezTo>
                  <a:cubicBezTo>
                    <a:pt x="5969" y="6645"/>
                    <a:pt x="6051" y="6444"/>
                    <a:pt x="6179" y="6268"/>
                  </a:cubicBezTo>
                  <a:cubicBezTo>
                    <a:pt x="6376" y="6003"/>
                    <a:pt x="6675" y="5828"/>
                    <a:pt x="6891" y="5573"/>
                  </a:cubicBezTo>
                  <a:cubicBezTo>
                    <a:pt x="7348" y="5043"/>
                    <a:pt x="7355" y="4211"/>
                    <a:pt x="6977" y="3623"/>
                  </a:cubicBezTo>
                  <a:cubicBezTo>
                    <a:pt x="6600" y="3037"/>
                    <a:pt x="5894" y="2705"/>
                    <a:pt x="5200" y="2697"/>
                  </a:cubicBezTo>
                  <a:cubicBezTo>
                    <a:pt x="5394" y="2216"/>
                    <a:pt x="5140" y="1641"/>
                    <a:pt x="4726" y="1334"/>
                  </a:cubicBezTo>
                  <a:cubicBezTo>
                    <a:pt x="4307" y="1024"/>
                    <a:pt x="3769" y="934"/>
                    <a:pt x="3250" y="916"/>
                  </a:cubicBezTo>
                  <a:cubicBezTo>
                    <a:pt x="3140" y="912"/>
                    <a:pt x="3029" y="911"/>
                    <a:pt x="2918" y="911"/>
                  </a:cubicBezTo>
                  <a:cubicBezTo>
                    <a:pt x="2781" y="911"/>
                    <a:pt x="2644" y="913"/>
                    <a:pt x="2507" y="913"/>
                  </a:cubicBezTo>
                  <a:cubicBezTo>
                    <a:pt x="2237" y="913"/>
                    <a:pt x="1967" y="906"/>
                    <a:pt x="1700" y="867"/>
                  </a:cubicBezTo>
                  <a:cubicBezTo>
                    <a:pt x="1188" y="789"/>
                    <a:pt x="728" y="378"/>
                    <a:pt x="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7327477" y="1550039"/>
              <a:ext cx="22600" cy="54350"/>
            </a:xfrm>
            <a:custGeom>
              <a:avLst/>
              <a:gdLst/>
              <a:ahLst/>
              <a:cxnLst/>
              <a:rect l="l" t="t" r="r" b="b"/>
              <a:pathLst>
                <a:path w="946" h="2275" extrusionOk="0">
                  <a:moveTo>
                    <a:pt x="662" y="0"/>
                  </a:moveTo>
                  <a:lnTo>
                    <a:pt x="508" y="49"/>
                  </a:lnTo>
                  <a:cubicBezTo>
                    <a:pt x="240" y="347"/>
                    <a:pt x="71" y="732"/>
                    <a:pt x="38" y="1128"/>
                  </a:cubicBezTo>
                  <a:cubicBezTo>
                    <a:pt x="0" y="1528"/>
                    <a:pt x="102" y="1938"/>
                    <a:pt x="314" y="2274"/>
                  </a:cubicBezTo>
                  <a:cubicBezTo>
                    <a:pt x="531" y="1928"/>
                    <a:pt x="743" y="1573"/>
                    <a:pt x="845" y="1173"/>
                  </a:cubicBezTo>
                  <a:cubicBezTo>
                    <a:pt x="945" y="777"/>
                    <a:pt x="912" y="325"/>
                    <a:pt x="6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7338706" y="1531331"/>
              <a:ext cx="100959" cy="83185"/>
            </a:xfrm>
            <a:custGeom>
              <a:avLst/>
              <a:gdLst/>
              <a:ahLst/>
              <a:cxnLst/>
              <a:rect l="l" t="t" r="r" b="b"/>
              <a:pathLst>
                <a:path w="4226" h="3482" extrusionOk="0">
                  <a:moveTo>
                    <a:pt x="1934" y="0"/>
                  </a:moveTo>
                  <a:cubicBezTo>
                    <a:pt x="1646" y="0"/>
                    <a:pt x="1351" y="37"/>
                    <a:pt x="1088" y="80"/>
                  </a:cubicBezTo>
                  <a:cubicBezTo>
                    <a:pt x="667" y="154"/>
                    <a:pt x="282" y="481"/>
                    <a:pt x="45" y="846"/>
                  </a:cubicBezTo>
                  <a:lnTo>
                    <a:pt x="45" y="846"/>
                  </a:lnTo>
                  <a:cubicBezTo>
                    <a:pt x="45" y="838"/>
                    <a:pt x="45" y="831"/>
                    <a:pt x="46" y="824"/>
                  </a:cubicBezTo>
                  <a:lnTo>
                    <a:pt x="46" y="824"/>
                  </a:lnTo>
                  <a:lnTo>
                    <a:pt x="1" y="918"/>
                  </a:lnTo>
                  <a:cubicBezTo>
                    <a:pt x="15" y="894"/>
                    <a:pt x="30" y="870"/>
                    <a:pt x="45" y="846"/>
                  </a:cubicBezTo>
                  <a:lnTo>
                    <a:pt x="45" y="846"/>
                  </a:lnTo>
                  <a:cubicBezTo>
                    <a:pt x="41" y="1559"/>
                    <a:pt x="568" y="2212"/>
                    <a:pt x="1230" y="2482"/>
                  </a:cubicBezTo>
                  <a:cubicBezTo>
                    <a:pt x="1313" y="2514"/>
                    <a:pt x="1400" y="2544"/>
                    <a:pt x="1490" y="2544"/>
                  </a:cubicBezTo>
                  <a:cubicBezTo>
                    <a:pt x="1504" y="2544"/>
                    <a:pt x="1518" y="2544"/>
                    <a:pt x="1532" y="2542"/>
                  </a:cubicBezTo>
                  <a:cubicBezTo>
                    <a:pt x="1637" y="2531"/>
                    <a:pt x="1738" y="2468"/>
                    <a:pt x="1768" y="2370"/>
                  </a:cubicBezTo>
                  <a:cubicBezTo>
                    <a:pt x="1778" y="2335"/>
                    <a:pt x="1776" y="2296"/>
                    <a:pt x="1765" y="2261"/>
                  </a:cubicBezTo>
                  <a:lnTo>
                    <a:pt x="1765" y="2261"/>
                  </a:lnTo>
                  <a:cubicBezTo>
                    <a:pt x="1971" y="2420"/>
                    <a:pt x="2191" y="2564"/>
                    <a:pt x="2421" y="2688"/>
                  </a:cubicBezTo>
                  <a:cubicBezTo>
                    <a:pt x="2524" y="2745"/>
                    <a:pt x="2640" y="2798"/>
                    <a:pt x="2752" y="2798"/>
                  </a:cubicBezTo>
                  <a:cubicBezTo>
                    <a:pt x="2787" y="2798"/>
                    <a:pt x="2821" y="2793"/>
                    <a:pt x="2854" y="2781"/>
                  </a:cubicBezTo>
                  <a:cubicBezTo>
                    <a:pt x="2961" y="2745"/>
                    <a:pt x="3031" y="2610"/>
                    <a:pt x="3005" y="2512"/>
                  </a:cubicBezTo>
                  <a:lnTo>
                    <a:pt x="3005" y="2512"/>
                  </a:lnTo>
                  <a:cubicBezTo>
                    <a:pt x="3185" y="2788"/>
                    <a:pt x="3333" y="3318"/>
                    <a:pt x="3571" y="3476"/>
                  </a:cubicBezTo>
                  <a:cubicBezTo>
                    <a:pt x="3577" y="3480"/>
                    <a:pt x="3583" y="3482"/>
                    <a:pt x="3590" y="3482"/>
                  </a:cubicBezTo>
                  <a:cubicBezTo>
                    <a:pt x="3679" y="3482"/>
                    <a:pt x="3847" y="3160"/>
                    <a:pt x="3938" y="3128"/>
                  </a:cubicBezTo>
                  <a:cubicBezTo>
                    <a:pt x="4054" y="3087"/>
                    <a:pt x="4087" y="2942"/>
                    <a:pt x="4102" y="2823"/>
                  </a:cubicBezTo>
                  <a:cubicBezTo>
                    <a:pt x="4166" y="2370"/>
                    <a:pt x="4226" y="1896"/>
                    <a:pt x="4057" y="1470"/>
                  </a:cubicBezTo>
                  <a:cubicBezTo>
                    <a:pt x="3807" y="842"/>
                    <a:pt x="3183" y="249"/>
                    <a:pt x="2530" y="70"/>
                  </a:cubicBezTo>
                  <a:cubicBezTo>
                    <a:pt x="2345" y="19"/>
                    <a:pt x="2141" y="0"/>
                    <a:pt x="193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2"/>
            <p:cNvSpPr/>
            <p:nvPr/>
          </p:nvSpPr>
          <p:spPr>
            <a:xfrm>
              <a:off x="7426271" y="1602386"/>
              <a:ext cx="16866" cy="24153"/>
            </a:xfrm>
            <a:custGeom>
              <a:avLst/>
              <a:gdLst/>
              <a:ahLst/>
              <a:cxnLst/>
              <a:rect l="l" t="t" r="r" b="b"/>
              <a:pathLst>
                <a:path w="706" h="1011" extrusionOk="0">
                  <a:moveTo>
                    <a:pt x="259" y="1"/>
                  </a:moveTo>
                  <a:cubicBezTo>
                    <a:pt x="163" y="1"/>
                    <a:pt x="67" y="36"/>
                    <a:pt x="0" y="106"/>
                  </a:cubicBezTo>
                  <a:lnTo>
                    <a:pt x="216" y="1002"/>
                  </a:lnTo>
                  <a:cubicBezTo>
                    <a:pt x="237" y="1008"/>
                    <a:pt x="257" y="1010"/>
                    <a:pt x="277" y="1010"/>
                  </a:cubicBezTo>
                  <a:cubicBezTo>
                    <a:pt x="398" y="1010"/>
                    <a:pt x="512" y="918"/>
                    <a:pt x="583" y="816"/>
                  </a:cubicBezTo>
                  <a:cubicBezTo>
                    <a:pt x="665" y="689"/>
                    <a:pt x="706" y="532"/>
                    <a:pt x="680" y="382"/>
                  </a:cubicBezTo>
                  <a:cubicBezTo>
                    <a:pt x="654" y="233"/>
                    <a:pt x="556" y="95"/>
                    <a:pt x="418" y="35"/>
                  </a:cubicBezTo>
                  <a:cubicBezTo>
                    <a:pt x="368" y="12"/>
                    <a:pt x="314" y="1"/>
                    <a:pt x="25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7405031" y="1539837"/>
              <a:ext cx="141453" cy="74585"/>
            </a:xfrm>
            <a:custGeom>
              <a:avLst/>
              <a:gdLst/>
              <a:ahLst/>
              <a:cxnLst/>
              <a:rect l="l" t="t" r="r" b="b"/>
              <a:pathLst>
                <a:path w="5921" h="3122" extrusionOk="0">
                  <a:moveTo>
                    <a:pt x="5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5"/>
                    <a:pt x="26" y="19"/>
                    <a:pt x="78" y="50"/>
                  </a:cubicBezTo>
                  <a:cubicBezTo>
                    <a:pt x="131" y="79"/>
                    <a:pt x="205" y="124"/>
                    <a:pt x="307" y="176"/>
                  </a:cubicBezTo>
                  <a:cubicBezTo>
                    <a:pt x="504" y="281"/>
                    <a:pt x="795" y="427"/>
                    <a:pt x="1169" y="580"/>
                  </a:cubicBezTo>
                  <a:cubicBezTo>
                    <a:pt x="1539" y="722"/>
                    <a:pt x="1991" y="924"/>
                    <a:pt x="2540" y="935"/>
                  </a:cubicBezTo>
                  <a:cubicBezTo>
                    <a:pt x="2557" y="935"/>
                    <a:pt x="2575" y="935"/>
                    <a:pt x="2593" y="935"/>
                  </a:cubicBezTo>
                  <a:cubicBezTo>
                    <a:pt x="3127" y="935"/>
                    <a:pt x="3653" y="666"/>
                    <a:pt x="4224" y="562"/>
                  </a:cubicBezTo>
                  <a:cubicBezTo>
                    <a:pt x="4353" y="539"/>
                    <a:pt x="4482" y="526"/>
                    <a:pt x="4610" y="526"/>
                  </a:cubicBezTo>
                  <a:cubicBezTo>
                    <a:pt x="4776" y="526"/>
                    <a:pt x="4937" y="548"/>
                    <a:pt x="5087" y="598"/>
                  </a:cubicBezTo>
                  <a:cubicBezTo>
                    <a:pt x="5353" y="685"/>
                    <a:pt x="5569" y="871"/>
                    <a:pt x="5685" y="1100"/>
                  </a:cubicBezTo>
                  <a:cubicBezTo>
                    <a:pt x="5805" y="1327"/>
                    <a:pt x="5838" y="1577"/>
                    <a:pt x="5815" y="1805"/>
                  </a:cubicBezTo>
                  <a:cubicBezTo>
                    <a:pt x="5793" y="2033"/>
                    <a:pt x="5703" y="2234"/>
                    <a:pt x="5596" y="2399"/>
                  </a:cubicBezTo>
                  <a:cubicBezTo>
                    <a:pt x="5372" y="2724"/>
                    <a:pt x="5084" y="2896"/>
                    <a:pt x="4886" y="2989"/>
                  </a:cubicBezTo>
                  <a:cubicBezTo>
                    <a:pt x="4684" y="3086"/>
                    <a:pt x="4560" y="3112"/>
                    <a:pt x="4565" y="3120"/>
                  </a:cubicBezTo>
                  <a:cubicBezTo>
                    <a:pt x="4565" y="3121"/>
                    <a:pt x="4566" y="3121"/>
                    <a:pt x="4570" y="3121"/>
                  </a:cubicBezTo>
                  <a:cubicBezTo>
                    <a:pt x="4580" y="3121"/>
                    <a:pt x="4608" y="3117"/>
                    <a:pt x="4654" y="3105"/>
                  </a:cubicBezTo>
                  <a:cubicBezTo>
                    <a:pt x="4710" y="3090"/>
                    <a:pt x="4796" y="3067"/>
                    <a:pt x="4901" y="3022"/>
                  </a:cubicBezTo>
                  <a:cubicBezTo>
                    <a:pt x="5106" y="2937"/>
                    <a:pt x="5408" y="2772"/>
                    <a:pt x="5651" y="2436"/>
                  </a:cubicBezTo>
                  <a:cubicBezTo>
                    <a:pt x="5767" y="2268"/>
                    <a:pt x="5865" y="2055"/>
                    <a:pt x="5891" y="1812"/>
                  </a:cubicBezTo>
                  <a:cubicBezTo>
                    <a:pt x="5920" y="1574"/>
                    <a:pt x="5887" y="1305"/>
                    <a:pt x="5760" y="1058"/>
                  </a:cubicBezTo>
                  <a:cubicBezTo>
                    <a:pt x="5636" y="812"/>
                    <a:pt x="5401" y="607"/>
                    <a:pt x="5117" y="512"/>
                  </a:cubicBezTo>
                  <a:cubicBezTo>
                    <a:pt x="4956" y="457"/>
                    <a:pt x="4785" y="434"/>
                    <a:pt x="4610" y="434"/>
                  </a:cubicBezTo>
                  <a:cubicBezTo>
                    <a:pt x="4477" y="434"/>
                    <a:pt x="4342" y="448"/>
                    <a:pt x="4210" y="472"/>
                  </a:cubicBezTo>
                  <a:cubicBezTo>
                    <a:pt x="3608" y="582"/>
                    <a:pt x="3087" y="853"/>
                    <a:pt x="2569" y="853"/>
                  </a:cubicBezTo>
                  <a:cubicBezTo>
                    <a:pt x="2560" y="853"/>
                    <a:pt x="2550" y="853"/>
                    <a:pt x="2540" y="853"/>
                  </a:cubicBezTo>
                  <a:cubicBezTo>
                    <a:pt x="2017" y="841"/>
                    <a:pt x="1565" y="655"/>
                    <a:pt x="1192" y="517"/>
                  </a:cubicBezTo>
                  <a:cubicBezTo>
                    <a:pt x="818" y="374"/>
                    <a:pt x="523" y="240"/>
                    <a:pt x="321" y="143"/>
                  </a:cubicBezTo>
                  <a:cubicBezTo>
                    <a:pt x="228" y="102"/>
                    <a:pt x="150" y="64"/>
                    <a:pt x="86" y="35"/>
                  </a:cubicBezTo>
                  <a:cubicBezTo>
                    <a:pt x="41" y="12"/>
                    <a:pt x="12" y="0"/>
                    <a:pt x="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7427513" y="1607618"/>
              <a:ext cx="10989" cy="12542"/>
            </a:xfrm>
            <a:custGeom>
              <a:avLst/>
              <a:gdLst/>
              <a:ahLst/>
              <a:cxnLst/>
              <a:rect l="l" t="t" r="r" b="b"/>
              <a:pathLst>
                <a:path w="460" h="525" extrusionOk="0">
                  <a:moveTo>
                    <a:pt x="156" y="1"/>
                  </a:moveTo>
                  <a:cubicBezTo>
                    <a:pt x="147" y="1"/>
                    <a:pt x="139" y="2"/>
                    <a:pt x="131" y="3"/>
                  </a:cubicBezTo>
                  <a:cubicBezTo>
                    <a:pt x="38" y="14"/>
                    <a:pt x="0" y="66"/>
                    <a:pt x="11" y="73"/>
                  </a:cubicBezTo>
                  <a:cubicBezTo>
                    <a:pt x="13" y="76"/>
                    <a:pt x="16" y="77"/>
                    <a:pt x="21" y="77"/>
                  </a:cubicBezTo>
                  <a:cubicBezTo>
                    <a:pt x="35" y="77"/>
                    <a:pt x="63" y="68"/>
                    <a:pt x="103" y="68"/>
                  </a:cubicBezTo>
                  <a:cubicBezTo>
                    <a:pt x="112" y="68"/>
                    <a:pt x="121" y="69"/>
                    <a:pt x="131" y="70"/>
                  </a:cubicBezTo>
                  <a:cubicBezTo>
                    <a:pt x="199" y="73"/>
                    <a:pt x="295" y="123"/>
                    <a:pt x="329" y="212"/>
                  </a:cubicBezTo>
                  <a:cubicBezTo>
                    <a:pt x="355" y="302"/>
                    <a:pt x="303" y="399"/>
                    <a:pt x="251" y="444"/>
                  </a:cubicBezTo>
                  <a:cubicBezTo>
                    <a:pt x="202" y="488"/>
                    <a:pt x="154" y="496"/>
                    <a:pt x="154" y="511"/>
                  </a:cubicBezTo>
                  <a:cubicBezTo>
                    <a:pt x="152" y="516"/>
                    <a:pt x="167" y="524"/>
                    <a:pt x="193" y="524"/>
                  </a:cubicBezTo>
                  <a:cubicBezTo>
                    <a:pt x="217" y="524"/>
                    <a:pt x="252" y="517"/>
                    <a:pt x="292" y="496"/>
                  </a:cubicBezTo>
                  <a:cubicBezTo>
                    <a:pt x="366" y="454"/>
                    <a:pt x="459" y="332"/>
                    <a:pt x="415" y="182"/>
                  </a:cubicBezTo>
                  <a:cubicBezTo>
                    <a:pt x="367" y="50"/>
                    <a:pt x="240" y="1"/>
                    <a:pt x="15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7368452" y="1633994"/>
              <a:ext cx="13832" cy="10488"/>
            </a:xfrm>
            <a:custGeom>
              <a:avLst/>
              <a:gdLst/>
              <a:ahLst/>
              <a:cxnLst/>
              <a:rect l="l" t="t" r="r" b="b"/>
              <a:pathLst>
                <a:path w="579" h="439" extrusionOk="0">
                  <a:moveTo>
                    <a:pt x="332" y="0"/>
                  </a:moveTo>
                  <a:cubicBezTo>
                    <a:pt x="304" y="0"/>
                    <a:pt x="274" y="5"/>
                    <a:pt x="247" y="12"/>
                  </a:cubicBezTo>
                  <a:cubicBezTo>
                    <a:pt x="175" y="31"/>
                    <a:pt x="100" y="67"/>
                    <a:pt x="56" y="128"/>
                  </a:cubicBezTo>
                  <a:cubicBezTo>
                    <a:pt x="11" y="191"/>
                    <a:pt x="0" y="281"/>
                    <a:pt x="37" y="344"/>
                  </a:cubicBezTo>
                  <a:cubicBezTo>
                    <a:pt x="82" y="414"/>
                    <a:pt x="167" y="438"/>
                    <a:pt x="247" y="438"/>
                  </a:cubicBezTo>
                  <a:cubicBezTo>
                    <a:pt x="253" y="438"/>
                    <a:pt x="259" y="438"/>
                    <a:pt x="265" y="438"/>
                  </a:cubicBezTo>
                  <a:cubicBezTo>
                    <a:pt x="362" y="434"/>
                    <a:pt x="459" y="396"/>
                    <a:pt x="516" y="322"/>
                  </a:cubicBezTo>
                  <a:cubicBezTo>
                    <a:pt x="575" y="247"/>
                    <a:pt x="578" y="128"/>
                    <a:pt x="511" y="60"/>
                  </a:cubicBezTo>
                  <a:lnTo>
                    <a:pt x="485" y="64"/>
                  </a:lnTo>
                  <a:cubicBezTo>
                    <a:pt x="450" y="18"/>
                    <a:pt x="392" y="0"/>
                    <a:pt x="33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7367233" y="1632465"/>
              <a:ext cx="15242" cy="10034"/>
            </a:xfrm>
            <a:custGeom>
              <a:avLst/>
              <a:gdLst/>
              <a:ahLst/>
              <a:cxnLst/>
              <a:rect l="l" t="t" r="r" b="b"/>
              <a:pathLst>
                <a:path w="638" h="420" extrusionOk="0">
                  <a:moveTo>
                    <a:pt x="611" y="0"/>
                  </a:moveTo>
                  <a:cubicBezTo>
                    <a:pt x="584" y="0"/>
                    <a:pt x="495" y="137"/>
                    <a:pt x="334" y="240"/>
                  </a:cubicBezTo>
                  <a:cubicBezTo>
                    <a:pt x="167" y="352"/>
                    <a:pt x="2" y="378"/>
                    <a:pt x="2" y="405"/>
                  </a:cubicBezTo>
                  <a:cubicBezTo>
                    <a:pt x="1" y="413"/>
                    <a:pt x="24" y="420"/>
                    <a:pt x="64" y="420"/>
                  </a:cubicBezTo>
                  <a:cubicBezTo>
                    <a:pt x="136" y="420"/>
                    <a:pt x="260" y="397"/>
                    <a:pt x="383" y="315"/>
                  </a:cubicBezTo>
                  <a:cubicBezTo>
                    <a:pt x="577" y="192"/>
                    <a:pt x="637" y="9"/>
                    <a:pt x="615" y="1"/>
                  </a:cubicBezTo>
                  <a:cubicBezTo>
                    <a:pt x="614" y="1"/>
                    <a:pt x="613" y="0"/>
                    <a:pt x="6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7402164" y="1535274"/>
              <a:ext cx="117825" cy="22839"/>
            </a:xfrm>
            <a:custGeom>
              <a:avLst/>
              <a:gdLst/>
              <a:ahLst/>
              <a:cxnLst/>
              <a:rect l="l" t="t" r="r" b="b"/>
              <a:pathLst>
                <a:path w="4932" h="956" extrusionOk="0">
                  <a:moveTo>
                    <a:pt x="7" y="1"/>
                  </a:moveTo>
                  <a:cubicBezTo>
                    <a:pt x="6" y="1"/>
                    <a:pt x="5" y="1"/>
                    <a:pt x="5" y="1"/>
                  </a:cubicBezTo>
                  <a:cubicBezTo>
                    <a:pt x="1" y="5"/>
                    <a:pt x="60" y="50"/>
                    <a:pt x="172" y="125"/>
                  </a:cubicBezTo>
                  <a:cubicBezTo>
                    <a:pt x="284" y="200"/>
                    <a:pt x="449" y="304"/>
                    <a:pt x="658" y="427"/>
                  </a:cubicBezTo>
                  <a:cubicBezTo>
                    <a:pt x="867" y="543"/>
                    <a:pt x="1125" y="677"/>
                    <a:pt x="1427" y="786"/>
                  </a:cubicBezTo>
                  <a:cubicBezTo>
                    <a:pt x="1711" y="884"/>
                    <a:pt x="2036" y="955"/>
                    <a:pt x="2385" y="955"/>
                  </a:cubicBezTo>
                  <a:cubicBezTo>
                    <a:pt x="2409" y="955"/>
                    <a:pt x="2434" y="955"/>
                    <a:pt x="2458" y="954"/>
                  </a:cubicBezTo>
                  <a:cubicBezTo>
                    <a:pt x="2832" y="943"/>
                    <a:pt x="3183" y="815"/>
                    <a:pt x="3452" y="648"/>
                  </a:cubicBezTo>
                  <a:cubicBezTo>
                    <a:pt x="3728" y="484"/>
                    <a:pt x="3960" y="322"/>
                    <a:pt x="4184" y="241"/>
                  </a:cubicBezTo>
                  <a:cubicBezTo>
                    <a:pt x="4356" y="174"/>
                    <a:pt x="4513" y="150"/>
                    <a:pt x="4633" y="150"/>
                  </a:cubicBezTo>
                  <a:cubicBezTo>
                    <a:pt x="4667" y="150"/>
                    <a:pt x="4698" y="151"/>
                    <a:pt x="4725" y="155"/>
                  </a:cubicBezTo>
                  <a:cubicBezTo>
                    <a:pt x="4847" y="165"/>
                    <a:pt x="4914" y="193"/>
                    <a:pt x="4928" y="193"/>
                  </a:cubicBezTo>
                  <a:cubicBezTo>
                    <a:pt x="4930" y="193"/>
                    <a:pt x="4931" y="193"/>
                    <a:pt x="4931" y="192"/>
                  </a:cubicBezTo>
                  <a:cubicBezTo>
                    <a:pt x="4931" y="188"/>
                    <a:pt x="4916" y="181"/>
                    <a:pt x="4882" y="166"/>
                  </a:cubicBezTo>
                  <a:cubicBezTo>
                    <a:pt x="4849" y="151"/>
                    <a:pt x="4800" y="132"/>
                    <a:pt x="4733" y="117"/>
                  </a:cubicBezTo>
                  <a:cubicBezTo>
                    <a:pt x="4690" y="109"/>
                    <a:pt x="4638" y="104"/>
                    <a:pt x="4581" y="104"/>
                  </a:cubicBezTo>
                  <a:cubicBezTo>
                    <a:pt x="4463" y="104"/>
                    <a:pt x="4318" y="125"/>
                    <a:pt x="4161" y="181"/>
                  </a:cubicBezTo>
                  <a:cubicBezTo>
                    <a:pt x="3926" y="255"/>
                    <a:pt x="3683" y="420"/>
                    <a:pt x="3411" y="577"/>
                  </a:cubicBezTo>
                  <a:cubicBezTo>
                    <a:pt x="3142" y="737"/>
                    <a:pt x="2813" y="850"/>
                    <a:pt x="2454" y="860"/>
                  </a:cubicBezTo>
                  <a:cubicBezTo>
                    <a:pt x="2424" y="861"/>
                    <a:pt x="2394" y="862"/>
                    <a:pt x="2364" y="862"/>
                  </a:cubicBezTo>
                  <a:cubicBezTo>
                    <a:pt x="1675" y="862"/>
                    <a:pt x="1089" y="575"/>
                    <a:pt x="688" y="367"/>
                  </a:cubicBezTo>
                  <a:cubicBezTo>
                    <a:pt x="479" y="255"/>
                    <a:pt x="310" y="158"/>
                    <a:pt x="191" y="95"/>
                  </a:cubicBezTo>
                  <a:cubicBezTo>
                    <a:pt x="85" y="36"/>
                    <a:pt x="20" y="1"/>
                    <a:pt x="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6240693" y="1295950"/>
              <a:ext cx="101413" cy="61230"/>
            </a:xfrm>
            <a:custGeom>
              <a:avLst/>
              <a:gdLst/>
              <a:ahLst/>
              <a:cxnLst/>
              <a:rect l="l" t="t" r="r" b="b"/>
              <a:pathLst>
                <a:path w="4245" h="2563" extrusionOk="0">
                  <a:moveTo>
                    <a:pt x="1" y="1259"/>
                  </a:moveTo>
                  <a:cubicBezTo>
                    <a:pt x="1" y="1259"/>
                    <a:pt x="1" y="1260"/>
                    <a:pt x="1" y="1260"/>
                  </a:cubicBezTo>
                  <a:lnTo>
                    <a:pt x="1" y="1260"/>
                  </a:lnTo>
                  <a:lnTo>
                    <a:pt x="1" y="1259"/>
                  </a:lnTo>
                  <a:close/>
                  <a:moveTo>
                    <a:pt x="2944" y="0"/>
                  </a:moveTo>
                  <a:cubicBezTo>
                    <a:pt x="2478" y="0"/>
                    <a:pt x="1743" y="316"/>
                    <a:pt x="1126" y="632"/>
                  </a:cubicBezTo>
                  <a:cubicBezTo>
                    <a:pt x="509" y="944"/>
                    <a:pt x="6" y="1260"/>
                    <a:pt x="1" y="1260"/>
                  </a:cubicBezTo>
                  <a:cubicBezTo>
                    <a:pt x="1" y="1260"/>
                    <a:pt x="1" y="1260"/>
                    <a:pt x="1" y="1260"/>
                  </a:cubicBezTo>
                  <a:lnTo>
                    <a:pt x="1" y="1260"/>
                  </a:lnTo>
                  <a:lnTo>
                    <a:pt x="1383" y="2563"/>
                  </a:lnTo>
                  <a:lnTo>
                    <a:pt x="4244" y="1424"/>
                  </a:lnTo>
                  <a:cubicBezTo>
                    <a:pt x="4244" y="1424"/>
                    <a:pt x="3900" y="599"/>
                    <a:pt x="3281" y="94"/>
                  </a:cubicBezTo>
                  <a:cubicBezTo>
                    <a:pt x="3200" y="29"/>
                    <a:pt x="3084" y="0"/>
                    <a:pt x="294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5946843" y="1308110"/>
              <a:ext cx="337040" cy="155357"/>
            </a:xfrm>
            <a:custGeom>
              <a:avLst/>
              <a:gdLst/>
              <a:ahLst/>
              <a:cxnLst/>
              <a:rect l="l" t="t" r="r" b="b"/>
              <a:pathLst>
                <a:path w="14108" h="6503" extrusionOk="0">
                  <a:moveTo>
                    <a:pt x="12725" y="0"/>
                  </a:moveTo>
                  <a:lnTo>
                    <a:pt x="7138" y="3067"/>
                  </a:lnTo>
                  <a:lnTo>
                    <a:pt x="1139" y="2319"/>
                  </a:lnTo>
                  <a:lnTo>
                    <a:pt x="1" y="5614"/>
                  </a:lnTo>
                  <a:lnTo>
                    <a:pt x="7108" y="6503"/>
                  </a:lnTo>
                  <a:lnTo>
                    <a:pt x="14108" y="1995"/>
                  </a:lnTo>
                  <a:lnTo>
                    <a:pt x="12725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5946843" y="1308110"/>
              <a:ext cx="337040" cy="155357"/>
            </a:xfrm>
            <a:custGeom>
              <a:avLst/>
              <a:gdLst/>
              <a:ahLst/>
              <a:cxnLst/>
              <a:rect l="l" t="t" r="r" b="b"/>
              <a:pathLst>
                <a:path w="14108" h="6503" extrusionOk="0">
                  <a:moveTo>
                    <a:pt x="12725" y="0"/>
                  </a:moveTo>
                  <a:lnTo>
                    <a:pt x="7138" y="3067"/>
                  </a:lnTo>
                  <a:lnTo>
                    <a:pt x="1139" y="2319"/>
                  </a:lnTo>
                  <a:lnTo>
                    <a:pt x="1" y="5614"/>
                  </a:lnTo>
                  <a:lnTo>
                    <a:pt x="7108" y="6503"/>
                  </a:lnTo>
                  <a:lnTo>
                    <a:pt x="14108" y="1995"/>
                  </a:lnTo>
                  <a:lnTo>
                    <a:pt x="14048" y="1909"/>
                  </a:lnTo>
                  <a:lnTo>
                    <a:pt x="12976" y="359"/>
                  </a:lnTo>
                  <a:lnTo>
                    <a:pt x="12725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6089265" y="1138813"/>
              <a:ext cx="390339" cy="405939"/>
            </a:xfrm>
            <a:custGeom>
              <a:avLst/>
              <a:gdLst/>
              <a:ahLst/>
              <a:cxnLst/>
              <a:rect l="l" t="t" r="r" b="b"/>
              <a:pathLst>
                <a:path w="16339" h="16992" extrusionOk="0">
                  <a:moveTo>
                    <a:pt x="14030" y="1"/>
                  </a:moveTo>
                  <a:cubicBezTo>
                    <a:pt x="1" y="1737"/>
                    <a:pt x="1065" y="16992"/>
                    <a:pt x="1065" y="16992"/>
                  </a:cubicBezTo>
                  <a:lnTo>
                    <a:pt x="16338" y="15442"/>
                  </a:lnTo>
                  <a:lnTo>
                    <a:pt x="140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5336613" y="2142388"/>
              <a:ext cx="74441" cy="123679"/>
            </a:xfrm>
            <a:custGeom>
              <a:avLst/>
              <a:gdLst/>
              <a:ahLst/>
              <a:cxnLst/>
              <a:rect l="l" t="t" r="r" b="b"/>
              <a:pathLst>
                <a:path w="3116" h="5177" extrusionOk="0">
                  <a:moveTo>
                    <a:pt x="2021" y="1"/>
                  </a:moveTo>
                  <a:lnTo>
                    <a:pt x="1" y="849"/>
                  </a:lnTo>
                  <a:lnTo>
                    <a:pt x="56" y="1013"/>
                  </a:lnTo>
                  <a:cubicBezTo>
                    <a:pt x="318" y="1745"/>
                    <a:pt x="1442" y="4703"/>
                    <a:pt x="1790" y="5117"/>
                  </a:cubicBezTo>
                  <a:cubicBezTo>
                    <a:pt x="1824" y="5158"/>
                    <a:pt x="1852" y="5177"/>
                    <a:pt x="1874" y="5177"/>
                  </a:cubicBezTo>
                  <a:cubicBezTo>
                    <a:pt x="2105" y="5177"/>
                    <a:pt x="1741" y="3179"/>
                    <a:pt x="1741" y="3179"/>
                  </a:cubicBezTo>
                  <a:lnTo>
                    <a:pt x="3116" y="258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5354652" y="2155074"/>
              <a:ext cx="96" cy="2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5337521" y="2155074"/>
              <a:ext cx="20354" cy="29361"/>
            </a:xfrm>
            <a:custGeom>
              <a:avLst/>
              <a:gdLst/>
              <a:ahLst/>
              <a:cxnLst/>
              <a:rect l="l" t="t" r="r" b="b"/>
              <a:pathLst>
                <a:path w="852" h="1229" extrusionOk="0">
                  <a:moveTo>
                    <a:pt x="717" y="0"/>
                  </a:moveTo>
                  <a:lnTo>
                    <a:pt x="0" y="306"/>
                  </a:lnTo>
                  <a:lnTo>
                    <a:pt x="0" y="306"/>
                  </a:lnTo>
                  <a:lnTo>
                    <a:pt x="18" y="299"/>
                  </a:lnTo>
                  <a:lnTo>
                    <a:pt x="404" y="1228"/>
                  </a:lnTo>
                  <a:cubicBezTo>
                    <a:pt x="590" y="1098"/>
                    <a:pt x="732" y="904"/>
                    <a:pt x="788" y="683"/>
                  </a:cubicBezTo>
                  <a:cubicBezTo>
                    <a:pt x="852" y="452"/>
                    <a:pt x="829" y="209"/>
                    <a:pt x="72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5336613" y="2162648"/>
              <a:ext cx="46251" cy="103802"/>
            </a:xfrm>
            <a:custGeom>
              <a:avLst/>
              <a:gdLst/>
              <a:ahLst/>
              <a:cxnLst/>
              <a:rect l="l" t="t" r="r" b="b"/>
              <a:pathLst>
                <a:path w="1936" h="4345" extrusionOk="0">
                  <a:moveTo>
                    <a:pt x="1" y="1"/>
                  </a:moveTo>
                  <a:lnTo>
                    <a:pt x="1" y="1"/>
                  </a:lnTo>
                  <a:cubicBezTo>
                    <a:pt x="206" y="639"/>
                    <a:pt x="594" y="1640"/>
                    <a:pt x="964" y="2518"/>
                  </a:cubicBezTo>
                  <a:cubicBezTo>
                    <a:pt x="583" y="1580"/>
                    <a:pt x="199" y="557"/>
                    <a:pt x="56" y="165"/>
                  </a:cubicBezTo>
                  <a:lnTo>
                    <a:pt x="1" y="1"/>
                  </a:lnTo>
                  <a:close/>
                  <a:moveTo>
                    <a:pt x="1916" y="3523"/>
                  </a:moveTo>
                  <a:cubicBezTo>
                    <a:pt x="1916" y="3526"/>
                    <a:pt x="1921" y="3580"/>
                    <a:pt x="1929" y="3659"/>
                  </a:cubicBezTo>
                  <a:lnTo>
                    <a:pt x="1929" y="3659"/>
                  </a:lnTo>
                  <a:cubicBezTo>
                    <a:pt x="1925" y="3614"/>
                    <a:pt x="1922" y="3568"/>
                    <a:pt x="1916" y="3523"/>
                  </a:cubicBezTo>
                  <a:close/>
                  <a:moveTo>
                    <a:pt x="1929" y="3659"/>
                  </a:moveTo>
                  <a:cubicBezTo>
                    <a:pt x="1931" y="3681"/>
                    <a:pt x="1933" y="3703"/>
                    <a:pt x="1935" y="3724"/>
                  </a:cubicBezTo>
                  <a:cubicBezTo>
                    <a:pt x="1933" y="3701"/>
                    <a:pt x="1931" y="3679"/>
                    <a:pt x="1929" y="3659"/>
                  </a:cubicBezTo>
                  <a:close/>
                  <a:moveTo>
                    <a:pt x="1775" y="4251"/>
                  </a:moveTo>
                  <a:cubicBezTo>
                    <a:pt x="1776" y="4253"/>
                    <a:pt x="1777" y="4256"/>
                    <a:pt x="1779" y="4258"/>
                  </a:cubicBezTo>
                  <a:lnTo>
                    <a:pt x="1779" y="4258"/>
                  </a:lnTo>
                  <a:cubicBezTo>
                    <a:pt x="1778" y="4255"/>
                    <a:pt x="1776" y="4253"/>
                    <a:pt x="1775" y="4251"/>
                  </a:cubicBezTo>
                  <a:close/>
                  <a:moveTo>
                    <a:pt x="1906" y="4311"/>
                  </a:moveTo>
                  <a:cubicBezTo>
                    <a:pt x="1905" y="4312"/>
                    <a:pt x="1904" y="4313"/>
                    <a:pt x="1903" y="4315"/>
                  </a:cubicBezTo>
                  <a:lnTo>
                    <a:pt x="1903" y="4315"/>
                  </a:lnTo>
                  <a:cubicBezTo>
                    <a:pt x="1904" y="4313"/>
                    <a:pt x="1905" y="4312"/>
                    <a:pt x="1906" y="4311"/>
                  </a:cubicBezTo>
                  <a:close/>
                  <a:moveTo>
                    <a:pt x="1779" y="4258"/>
                  </a:moveTo>
                  <a:cubicBezTo>
                    <a:pt x="1811" y="4310"/>
                    <a:pt x="1836" y="4337"/>
                    <a:pt x="1854" y="4340"/>
                  </a:cubicBezTo>
                  <a:cubicBezTo>
                    <a:pt x="1857" y="4345"/>
                    <a:pt x="1861" y="4345"/>
                    <a:pt x="1864" y="4345"/>
                  </a:cubicBezTo>
                  <a:cubicBezTo>
                    <a:pt x="1882" y="4345"/>
                    <a:pt x="1893" y="4334"/>
                    <a:pt x="1903" y="4315"/>
                  </a:cubicBezTo>
                  <a:lnTo>
                    <a:pt x="1903" y="4315"/>
                  </a:lnTo>
                  <a:cubicBezTo>
                    <a:pt x="1896" y="4327"/>
                    <a:pt x="1886" y="4330"/>
                    <a:pt x="1876" y="4330"/>
                  </a:cubicBezTo>
                  <a:cubicBezTo>
                    <a:pt x="1854" y="4330"/>
                    <a:pt x="1823" y="4311"/>
                    <a:pt x="1790" y="4269"/>
                  </a:cubicBezTo>
                  <a:cubicBezTo>
                    <a:pt x="1787" y="4267"/>
                    <a:pt x="1783" y="4263"/>
                    <a:pt x="1779" y="42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5336613" y="2162385"/>
              <a:ext cx="46872" cy="103706"/>
            </a:xfrm>
            <a:custGeom>
              <a:avLst/>
              <a:gdLst/>
              <a:ahLst/>
              <a:cxnLst/>
              <a:rect l="l" t="t" r="r" b="b"/>
              <a:pathLst>
                <a:path w="1962" h="4341" extrusionOk="0">
                  <a:moveTo>
                    <a:pt x="38" y="0"/>
                  </a:moveTo>
                  <a:lnTo>
                    <a:pt x="1" y="12"/>
                  </a:lnTo>
                  <a:lnTo>
                    <a:pt x="56" y="176"/>
                  </a:lnTo>
                  <a:cubicBezTo>
                    <a:pt x="199" y="568"/>
                    <a:pt x="583" y="1591"/>
                    <a:pt x="964" y="2529"/>
                  </a:cubicBezTo>
                  <a:cubicBezTo>
                    <a:pt x="1300" y="3325"/>
                    <a:pt x="1621" y="4020"/>
                    <a:pt x="1775" y="4262"/>
                  </a:cubicBezTo>
                  <a:cubicBezTo>
                    <a:pt x="1778" y="4270"/>
                    <a:pt x="1786" y="4277"/>
                    <a:pt x="1790" y="4280"/>
                  </a:cubicBezTo>
                  <a:cubicBezTo>
                    <a:pt x="1823" y="4322"/>
                    <a:pt x="1854" y="4341"/>
                    <a:pt x="1876" y="4341"/>
                  </a:cubicBezTo>
                  <a:cubicBezTo>
                    <a:pt x="1887" y="4341"/>
                    <a:pt x="1898" y="4337"/>
                    <a:pt x="1906" y="4322"/>
                  </a:cubicBezTo>
                  <a:cubicBezTo>
                    <a:pt x="1961" y="4228"/>
                    <a:pt x="1950" y="3937"/>
                    <a:pt x="1935" y="3735"/>
                  </a:cubicBezTo>
                  <a:cubicBezTo>
                    <a:pt x="1928" y="3672"/>
                    <a:pt x="1924" y="3601"/>
                    <a:pt x="1916" y="3534"/>
                  </a:cubicBezTo>
                  <a:cubicBezTo>
                    <a:pt x="1876" y="3451"/>
                    <a:pt x="1749" y="3432"/>
                    <a:pt x="1644" y="3432"/>
                  </a:cubicBezTo>
                  <a:cubicBezTo>
                    <a:pt x="1558" y="3432"/>
                    <a:pt x="1487" y="3444"/>
                    <a:pt x="1487" y="3444"/>
                  </a:cubicBezTo>
                  <a:lnTo>
                    <a:pt x="442" y="922"/>
                  </a:lnTo>
                  <a:cubicBezTo>
                    <a:pt x="434" y="927"/>
                    <a:pt x="426" y="934"/>
                    <a:pt x="415" y="941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5337521" y="2162194"/>
              <a:ext cx="9652" cy="22696"/>
            </a:xfrm>
            <a:custGeom>
              <a:avLst/>
              <a:gdLst/>
              <a:ahLst/>
              <a:cxnLst/>
              <a:rect l="l" t="t" r="r" b="b"/>
              <a:pathLst>
                <a:path w="404" h="950" extrusionOk="0">
                  <a:moveTo>
                    <a:pt x="18" y="1"/>
                  </a:moveTo>
                  <a:lnTo>
                    <a:pt x="0" y="8"/>
                  </a:lnTo>
                  <a:lnTo>
                    <a:pt x="377" y="949"/>
                  </a:lnTo>
                  <a:cubicBezTo>
                    <a:pt x="388" y="942"/>
                    <a:pt x="396" y="935"/>
                    <a:pt x="404" y="930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rgbClr val="F8CB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5337593" y="2161215"/>
              <a:ext cx="44388" cy="104782"/>
            </a:xfrm>
            <a:custGeom>
              <a:avLst/>
              <a:gdLst/>
              <a:ahLst/>
              <a:cxnLst/>
              <a:rect l="l" t="t" r="r" b="b"/>
              <a:pathLst>
                <a:path w="1858" h="4386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4" y="16"/>
                    <a:pt x="15" y="45"/>
                  </a:cubicBezTo>
                  <a:cubicBezTo>
                    <a:pt x="30" y="87"/>
                    <a:pt x="46" y="128"/>
                    <a:pt x="60" y="176"/>
                  </a:cubicBezTo>
                  <a:cubicBezTo>
                    <a:pt x="109" y="307"/>
                    <a:pt x="168" y="468"/>
                    <a:pt x="239" y="654"/>
                  </a:cubicBezTo>
                  <a:cubicBezTo>
                    <a:pt x="393" y="1057"/>
                    <a:pt x="613" y="1611"/>
                    <a:pt x="871" y="2216"/>
                  </a:cubicBezTo>
                  <a:cubicBezTo>
                    <a:pt x="1125" y="2821"/>
                    <a:pt x="1371" y="3366"/>
                    <a:pt x="1551" y="3758"/>
                  </a:cubicBezTo>
                  <a:cubicBezTo>
                    <a:pt x="1637" y="3938"/>
                    <a:pt x="1711" y="4091"/>
                    <a:pt x="1771" y="4217"/>
                  </a:cubicBezTo>
                  <a:cubicBezTo>
                    <a:pt x="1794" y="4262"/>
                    <a:pt x="1813" y="4303"/>
                    <a:pt x="1830" y="4341"/>
                  </a:cubicBezTo>
                  <a:cubicBezTo>
                    <a:pt x="1846" y="4371"/>
                    <a:pt x="1853" y="4386"/>
                    <a:pt x="1853" y="4386"/>
                  </a:cubicBezTo>
                  <a:cubicBezTo>
                    <a:pt x="1857" y="4386"/>
                    <a:pt x="1849" y="4367"/>
                    <a:pt x="1839" y="4341"/>
                  </a:cubicBezTo>
                  <a:cubicBezTo>
                    <a:pt x="1820" y="4300"/>
                    <a:pt x="1801" y="4259"/>
                    <a:pt x="1782" y="4214"/>
                  </a:cubicBezTo>
                  <a:cubicBezTo>
                    <a:pt x="1726" y="4087"/>
                    <a:pt x="1656" y="3930"/>
                    <a:pt x="1573" y="3747"/>
                  </a:cubicBezTo>
                  <a:cubicBezTo>
                    <a:pt x="1397" y="3355"/>
                    <a:pt x="1158" y="2809"/>
                    <a:pt x="901" y="2204"/>
                  </a:cubicBezTo>
                  <a:cubicBezTo>
                    <a:pt x="647" y="1599"/>
                    <a:pt x="423" y="1047"/>
                    <a:pt x="262" y="647"/>
                  </a:cubicBezTo>
                  <a:cubicBezTo>
                    <a:pt x="187" y="460"/>
                    <a:pt x="124" y="299"/>
                    <a:pt x="75" y="173"/>
                  </a:cubicBezTo>
                  <a:cubicBezTo>
                    <a:pt x="56" y="124"/>
                    <a:pt x="38" y="83"/>
                    <a:pt x="23" y="42"/>
                  </a:cubicBezTo>
                  <a:cubicBezTo>
                    <a:pt x="8" y="16"/>
                    <a:pt x="4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5370994" y="2243976"/>
              <a:ext cx="12494" cy="2938"/>
            </a:xfrm>
            <a:custGeom>
              <a:avLst/>
              <a:gdLst/>
              <a:ahLst/>
              <a:cxnLst/>
              <a:rect l="l" t="t" r="r" b="b"/>
              <a:pathLst>
                <a:path w="523" h="123" extrusionOk="0">
                  <a:moveTo>
                    <a:pt x="194" y="0"/>
                  </a:moveTo>
                  <a:cubicBezTo>
                    <a:pt x="80" y="0"/>
                    <a:pt x="1" y="41"/>
                    <a:pt x="7" y="44"/>
                  </a:cubicBezTo>
                  <a:cubicBezTo>
                    <a:pt x="7" y="46"/>
                    <a:pt x="9" y="46"/>
                    <a:pt x="13" y="46"/>
                  </a:cubicBezTo>
                  <a:cubicBezTo>
                    <a:pt x="31" y="46"/>
                    <a:pt x="89" y="31"/>
                    <a:pt x="168" y="31"/>
                  </a:cubicBezTo>
                  <a:cubicBezTo>
                    <a:pt x="198" y="31"/>
                    <a:pt x="232" y="33"/>
                    <a:pt x="268" y="40"/>
                  </a:cubicBezTo>
                  <a:cubicBezTo>
                    <a:pt x="403" y="58"/>
                    <a:pt x="502" y="123"/>
                    <a:pt x="514" y="123"/>
                  </a:cubicBezTo>
                  <a:cubicBezTo>
                    <a:pt x="514" y="123"/>
                    <a:pt x="515" y="123"/>
                    <a:pt x="515" y="122"/>
                  </a:cubicBezTo>
                  <a:cubicBezTo>
                    <a:pt x="522" y="119"/>
                    <a:pt x="425" y="29"/>
                    <a:pt x="272" y="7"/>
                  </a:cubicBezTo>
                  <a:cubicBezTo>
                    <a:pt x="245" y="2"/>
                    <a:pt x="218" y="0"/>
                    <a:pt x="1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2"/>
            <p:cNvSpPr/>
            <p:nvPr/>
          </p:nvSpPr>
          <p:spPr>
            <a:xfrm>
              <a:off x="5372667" y="2222808"/>
              <a:ext cx="6522" cy="1386"/>
            </a:xfrm>
            <a:custGeom>
              <a:avLst/>
              <a:gdLst/>
              <a:ahLst/>
              <a:cxnLst/>
              <a:rect l="l" t="t" r="r" b="b"/>
              <a:pathLst>
                <a:path w="273" h="58" extrusionOk="0">
                  <a:moveTo>
                    <a:pt x="29" y="1"/>
                  </a:moveTo>
                  <a:cubicBezTo>
                    <a:pt x="11" y="1"/>
                    <a:pt x="0" y="3"/>
                    <a:pt x="0" y="7"/>
                  </a:cubicBezTo>
                  <a:cubicBezTo>
                    <a:pt x="0" y="15"/>
                    <a:pt x="60" y="34"/>
                    <a:pt x="135" y="45"/>
                  </a:cubicBezTo>
                  <a:cubicBezTo>
                    <a:pt x="178" y="53"/>
                    <a:pt x="218" y="57"/>
                    <a:pt x="243" y="57"/>
                  </a:cubicBezTo>
                  <a:cubicBezTo>
                    <a:pt x="262" y="57"/>
                    <a:pt x="273" y="55"/>
                    <a:pt x="273" y="52"/>
                  </a:cubicBezTo>
                  <a:cubicBezTo>
                    <a:pt x="273" y="41"/>
                    <a:pt x="214" y="26"/>
                    <a:pt x="138" y="11"/>
                  </a:cubicBezTo>
                  <a:cubicBezTo>
                    <a:pt x="95" y="5"/>
                    <a:pt x="55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5373121" y="2216763"/>
              <a:ext cx="5280" cy="2532"/>
            </a:xfrm>
            <a:custGeom>
              <a:avLst/>
              <a:gdLst/>
              <a:ahLst/>
              <a:cxnLst/>
              <a:rect l="l" t="t" r="r" b="b"/>
              <a:pathLst>
                <a:path w="221" h="106" extrusionOk="0">
                  <a:moveTo>
                    <a:pt x="10" y="1"/>
                  </a:moveTo>
                  <a:cubicBezTo>
                    <a:pt x="6" y="1"/>
                    <a:pt x="4" y="1"/>
                    <a:pt x="4" y="3"/>
                  </a:cubicBezTo>
                  <a:cubicBezTo>
                    <a:pt x="0" y="10"/>
                    <a:pt x="45" y="40"/>
                    <a:pt x="101" y="70"/>
                  </a:cubicBezTo>
                  <a:cubicBezTo>
                    <a:pt x="150" y="91"/>
                    <a:pt x="194" y="105"/>
                    <a:pt x="210" y="105"/>
                  </a:cubicBezTo>
                  <a:cubicBezTo>
                    <a:pt x="214" y="105"/>
                    <a:pt x="216" y="105"/>
                    <a:pt x="217" y="103"/>
                  </a:cubicBezTo>
                  <a:cubicBezTo>
                    <a:pt x="221" y="92"/>
                    <a:pt x="176" y="66"/>
                    <a:pt x="116" y="36"/>
                  </a:cubicBezTo>
                  <a:cubicBezTo>
                    <a:pt x="70" y="14"/>
                    <a:pt x="26" y="1"/>
                    <a:pt x="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5377493" y="2211172"/>
              <a:ext cx="3058" cy="6570"/>
            </a:xfrm>
            <a:custGeom>
              <a:avLst/>
              <a:gdLst/>
              <a:ahLst/>
              <a:cxnLst/>
              <a:rect l="l" t="t" r="r" b="b"/>
              <a:pathLst>
                <a:path w="128" h="275" extrusionOk="0">
                  <a:moveTo>
                    <a:pt x="9" y="1"/>
                  </a:moveTo>
                  <a:cubicBezTo>
                    <a:pt x="9" y="1"/>
                    <a:pt x="8" y="1"/>
                    <a:pt x="8" y="1"/>
                  </a:cubicBezTo>
                  <a:cubicBezTo>
                    <a:pt x="0" y="5"/>
                    <a:pt x="19" y="68"/>
                    <a:pt x="48" y="144"/>
                  </a:cubicBezTo>
                  <a:cubicBezTo>
                    <a:pt x="78" y="216"/>
                    <a:pt x="110" y="275"/>
                    <a:pt x="119" y="275"/>
                  </a:cubicBezTo>
                  <a:cubicBezTo>
                    <a:pt x="120" y="275"/>
                    <a:pt x="120" y="274"/>
                    <a:pt x="120" y="274"/>
                  </a:cubicBezTo>
                  <a:cubicBezTo>
                    <a:pt x="127" y="270"/>
                    <a:pt x="108" y="207"/>
                    <a:pt x="79" y="132"/>
                  </a:cubicBezTo>
                  <a:cubicBezTo>
                    <a:pt x="49" y="60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5381053" y="2208329"/>
              <a:ext cx="3058" cy="7621"/>
            </a:xfrm>
            <a:custGeom>
              <a:avLst/>
              <a:gdLst/>
              <a:ahLst/>
              <a:cxnLst/>
              <a:rect l="l" t="t" r="r" b="b"/>
              <a:pathLst>
                <a:path w="128" h="319" extrusionOk="0">
                  <a:moveTo>
                    <a:pt x="11" y="1"/>
                  </a:moveTo>
                  <a:cubicBezTo>
                    <a:pt x="4" y="1"/>
                    <a:pt x="1" y="80"/>
                    <a:pt x="30" y="173"/>
                  </a:cubicBezTo>
                  <a:cubicBezTo>
                    <a:pt x="60" y="260"/>
                    <a:pt x="110" y="318"/>
                    <a:pt x="119" y="318"/>
                  </a:cubicBezTo>
                  <a:cubicBezTo>
                    <a:pt x="119" y="318"/>
                    <a:pt x="120" y="318"/>
                    <a:pt x="120" y="318"/>
                  </a:cubicBezTo>
                  <a:cubicBezTo>
                    <a:pt x="128" y="311"/>
                    <a:pt x="94" y="247"/>
                    <a:pt x="64" y="161"/>
                  </a:cubicBezTo>
                  <a:cubicBezTo>
                    <a:pt x="34" y="75"/>
                    <a:pt x="23" y="1"/>
                    <a:pt x="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5378114" y="2222712"/>
              <a:ext cx="10631" cy="10297"/>
            </a:xfrm>
            <a:custGeom>
              <a:avLst/>
              <a:gdLst/>
              <a:ahLst/>
              <a:cxnLst/>
              <a:rect l="l" t="t" r="r" b="b"/>
              <a:pathLst>
                <a:path w="445" h="431" extrusionOk="0">
                  <a:moveTo>
                    <a:pt x="61" y="44"/>
                  </a:moveTo>
                  <a:cubicBezTo>
                    <a:pt x="90" y="44"/>
                    <a:pt x="129" y="47"/>
                    <a:pt x="172" y="60"/>
                  </a:cubicBezTo>
                  <a:cubicBezTo>
                    <a:pt x="224" y="78"/>
                    <a:pt x="281" y="109"/>
                    <a:pt x="325" y="164"/>
                  </a:cubicBezTo>
                  <a:cubicBezTo>
                    <a:pt x="370" y="217"/>
                    <a:pt x="408" y="295"/>
                    <a:pt x="396" y="366"/>
                  </a:cubicBezTo>
                  <a:cubicBezTo>
                    <a:pt x="392" y="388"/>
                    <a:pt x="377" y="397"/>
                    <a:pt x="360" y="397"/>
                  </a:cubicBezTo>
                  <a:cubicBezTo>
                    <a:pt x="348" y="397"/>
                    <a:pt x="334" y="393"/>
                    <a:pt x="322" y="385"/>
                  </a:cubicBezTo>
                  <a:cubicBezTo>
                    <a:pt x="296" y="362"/>
                    <a:pt x="269" y="333"/>
                    <a:pt x="243" y="307"/>
                  </a:cubicBezTo>
                  <a:cubicBezTo>
                    <a:pt x="195" y="254"/>
                    <a:pt x="157" y="202"/>
                    <a:pt x="127" y="154"/>
                  </a:cubicBezTo>
                  <a:cubicBezTo>
                    <a:pt x="97" y="109"/>
                    <a:pt x="76" y="71"/>
                    <a:pt x="61" y="44"/>
                  </a:cubicBezTo>
                  <a:close/>
                  <a:moveTo>
                    <a:pt x="34" y="0"/>
                  </a:moveTo>
                  <a:cubicBezTo>
                    <a:pt x="33" y="2"/>
                    <a:pt x="35" y="13"/>
                    <a:pt x="41" y="31"/>
                  </a:cubicBezTo>
                  <a:lnTo>
                    <a:pt x="41" y="31"/>
                  </a:lnTo>
                  <a:cubicBezTo>
                    <a:pt x="14" y="39"/>
                    <a:pt x="0" y="45"/>
                    <a:pt x="0" y="45"/>
                  </a:cubicBezTo>
                  <a:cubicBezTo>
                    <a:pt x="0" y="46"/>
                    <a:pt x="2" y="47"/>
                    <a:pt x="5" y="47"/>
                  </a:cubicBezTo>
                  <a:cubicBezTo>
                    <a:pt x="12" y="47"/>
                    <a:pt x="26" y="45"/>
                    <a:pt x="45" y="44"/>
                  </a:cubicBezTo>
                  <a:lnTo>
                    <a:pt x="45" y="44"/>
                  </a:lnTo>
                  <a:cubicBezTo>
                    <a:pt x="56" y="74"/>
                    <a:pt x="75" y="117"/>
                    <a:pt x="105" y="168"/>
                  </a:cubicBezTo>
                  <a:cubicBezTo>
                    <a:pt x="134" y="217"/>
                    <a:pt x="172" y="273"/>
                    <a:pt x="221" y="329"/>
                  </a:cubicBezTo>
                  <a:cubicBezTo>
                    <a:pt x="247" y="355"/>
                    <a:pt x="269" y="385"/>
                    <a:pt x="303" y="411"/>
                  </a:cubicBezTo>
                  <a:cubicBezTo>
                    <a:pt x="319" y="421"/>
                    <a:pt x="338" y="430"/>
                    <a:pt x="362" y="430"/>
                  </a:cubicBezTo>
                  <a:cubicBezTo>
                    <a:pt x="366" y="430"/>
                    <a:pt x="370" y="430"/>
                    <a:pt x="374" y="430"/>
                  </a:cubicBezTo>
                  <a:cubicBezTo>
                    <a:pt x="400" y="426"/>
                    <a:pt x="422" y="404"/>
                    <a:pt x="430" y="378"/>
                  </a:cubicBezTo>
                  <a:cubicBezTo>
                    <a:pt x="445" y="183"/>
                    <a:pt x="288" y="64"/>
                    <a:pt x="179" y="38"/>
                  </a:cubicBezTo>
                  <a:cubicBezTo>
                    <a:pt x="148" y="29"/>
                    <a:pt x="120" y="27"/>
                    <a:pt x="96" y="27"/>
                  </a:cubicBezTo>
                  <a:cubicBezTo>
                    <a:pt x="80" y="27"/>
                    <a:pt x="66" y="28"/>
                    <a:pt x="53" y="29"/>
                  </a:cubicBezTo>
                  <a:lnTo>
                    <a:pt x="53" y="29"/>
                  </a:lnTo>
                  <a:cubicBezTo>
                    <a:pt x="43" y="11"/>
                    <a:pt x="37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5378998" y="2215975"/>
              <a:ext cx="6976" cy="7979"/>
            </a:xfrm>
            <a:custGeom>
              <a:avLst/>
              <a:gdLst/>
              <a:ahLst/>
              <a:cxnLst/>
              <a:rect l="l" t="t" r="r" b="b"/>
              <a:pathLst>
                <a:path w="292" h="334" extrusionOk="0">
                  <a:moveTo>
                    <a:pt x="203" y="1"/>
                  </a:moveTo>
                  <a:cubicBezTo>
                    <a:pt x="187" y="1"/>
                    <a:pt x="172" y="6"/>
                    <a:pt x="161" y="13"/>
                  </a:cubicBezTo>
                  <a:cubicBezTo>
                    <a:pt x="132" y="29"/>
                    <a:pt x="113" y="51"/>
                    <a:pt x="97" y="69"/>
                  </a:cubicBezTo>
                  <a:cubicBezTo>
                    <a:pt x="68" y="114"/>
                    <a:pt x="45" y="155"/>
                    <a:pt x="30" y="193"/>
                  </a:cubicBezTo>
                  <a:cubicBezTo>
                    <a:pt x="4" y="267"/>
                    <a:pt x="1" y="315"/>
                    <a:pt x="4" y="315"/>
                  </a:cubicBezTo>
                  <a:cubicBezTo>
                    <a:pt x="8" y="315"/>
                    <a:pt x="19" y="271"/>
                    <a:pt x="53" y="200"/>
                  </a:cubicBezTo>
                  <a:cubicBezTo>
                    <a:pt x="71" y="167"/>
                    <a:pt x="94" y="129"/>
                    <a:pt x="124" y="91"/>
                  </a:cubicBezTo>
                  <a:cubicBezTo>
                    <a:pt x="143" y="62"/>
                    <a:pt x="178" y="32"/>
                    <a:pt x="205" y="32"/>
                  </a:cubicBezTo>
                  <a:cubicBezTo>
                    <a:pt x="216" y="32"/>
                    <a:pt x="225" y="36"/>
                    <a:pt x="232" y="46"/>
                  </a:cubicBezTo>
                  <a:cubicBezTo>
                    <a:pt x="251" y="88"/>
                    <a:pt x="228" y="148"/>
                    <a:pt x="206" y="189"/>
                  </a:cubicBezTo>
                  <a:cubicBezTo>
                    <a:pt x="180" y="230"/>
                    <a:pt x="150" y="260"/>
                    <a:pt x="120" y="282"/>
                  </a:cubicBezTo>
                  <a:cubicBezTo>
                    <a:pt x="57" y="323"/>
                    <a:pt x="8" y="323"/>
                    <a:pt x="8" y="331"/>
                  </a:cubicBezTo>
                  <a:cubicBezTo>
                    <a:pt x="8" y="332"/>
                    <a:pt x="14" y="334"/>
                    <a:pt x="26" y="334"/>
                  </a:cubicBezTo>
                  <a:cubicBezTo>
                    <a:pt x="48" y="334"/>
                    <a:pt x="86" y="328"/>
                    <a:pt x="132" y="301"/>
                  </a:cubicBezTo>
                  <a:cubicBezTo>
                    <a:pt x="165" y="282"/>
                    <a:pt x="202" y="248"/>
                    <a:pt x="232" y="203"/>
                  </a:cubicBezTo>
                  <a:cubicBezTo>
                    <a:pt x="259" y="159"/>
                    <a:pt x="292" y="99"/>
                    <a:pt x="259" y="32"/>
                  </a:cubicBezTo>
                  <a:cubicBezTo>
                    <a:pt x="248" y="10"/>
                    <a:pt x="225" y="1"/>
                    <a:pt x="2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5346791" y="2155313"/>
              <a:ext cx="12256" cy="29313"/>
            </a:xfrm>
            <a:custGeom>
              <a:avLst/>
              <a:gdLst/>
              <a:ahLst/>
              <a:cxnLst/>
              <a:rect l="l" t="t" r="r" b="b"/>
              <a:pathLst>
                <a:path w="513" h="1227" extrusionOk="0">
                  <a:moveTo>
                    <a:pt x="348" y="1"/>
                  </a:moveTo>
                  <a:cubicBezTo>
                    <a:pt x="347" y="1"/>
                    <a:pt x="347" y="1"/>
                    <a:pt x="347" y="1"/>
                  </a:cubicBezTo>
                  <a:cubicBezTo>
                    <a:pt x="340" y="1"/>
                    <a:pt x="385" y="72"/>
                    <a:pt x="419" y="196"/>
                  </a:cubicBezTo>
                  <a:cubicBezTo>
                    <a:pt x="456" y="315"/>
                    <a:pt x="478" y="494"/>
                    <a:pt x="426" y="681"/>
                  </a:cubicBezTo>
                  <a:cubicBezTo>
                    <a:pt x="374" y="872"/>
                    <a:pt x="262" y="1013"/>
                    <a:pt x="168" y="1099"/>
                  </a:cubicBezTo>
                  <a:cubicBezTo>
                    <a:pt x="71" y="1185"/>
                    <a:pt x="0" y="1218"/>
                    <a:pt x="4" y="1227"/>
                  </a:cubicBezTo>
                  <a:cubicBezTo>
                    <a:pt x="4" y="1227"/>
                    <a:pt x="23" y="1218"/>
                    <a:pt x="56" y="1204"/>
                  </a:cubicBezTo>
                  <a:cubicBezTo>
                    <a:pt x="86" y="1185"/>
                    <a:pt x="131" y="1159"/>
                    <a:pt x="183" y="1118"/>
                  </a:cubicBezTo>
                  <a:cubicBezTo>
                    <a:pt x="285" y="1036"/>
                    <a:pt x="404" y="887"/>
                    <a:pt x="456" y="692"/>
                  </a:cubicBezTo>
                  <a:cubicBezTo>
                    <a:pt x="512" y="498"/>
                    <a:pt x="486" y="308"/>
                    <a:pt x="441" y="188"/>
                  </a:cubicBezTo>
                  <a:cubicBezTo>
                    <a:pt x="423" y="125"/>
                    <a:pt x="397" y="75"/>
                    <a:pt x="378" y="46"/>
                  </a:cubicBezTo>
                  <a:cubicBezTo>
                    <a:pt x="361" y="19"/>
                    <a:pt x="349" y="1"/>
                    <a:pt x="3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5357853" y="2150774"/>
              <a:ext cx="25730" cy="10488"/>
            </a:xfrm>
            <a:custGeom>
              <a:avLst/>
              <a:gdLst/>
              <a:ahLst/>
              <a:cxnLst/>
              <a:rect l="l" t="t" r="r" b="b"/>
              <a:pathLst>
                <a:path w="1077" h="439" extrusionOk="0">
                  <a:moveTo>
                    <a:pt x="1070" y="1"/>
                  </a:moveTo>
                  <a:cubicBezTo>
                    <a:pt x="1048" y="1"/>
                    <a:pt x="813" y="88"/>
                    <a:pt x="531" y="206"/>
                  </a:cubicBezTo>
                  <a:cubicBezTo>
                    <a:pt x="236" y="326"/>
                    <a:pt x="1" y="430"/>
                    <a:pt x="4" y="438"/>
                  </a:cubicBezTo>
                  <a:cubicBezTo>
                    <a:pt x="5" y="438"/>
                    <a:pt x="6" y="439"/>
                    <a:pt x="7" y="439"/>
                  </a:cubicBezTo>
                  <a:cubicBezTo>
                    <a:pt x="36" y="439"/>
                    <a:pt x="268" y="348"/>
                    <a:pt x="546" y="236"/>
                  </a:cubicBezTo>
                  <a:cubicBezTo>
                    <a:pt x="837" y="117"/>
                    <a:pt x="1077" y="12"/>
                    <a:pt x="1072" y="1"/>
                  </a:cubicBezTo>
                  <a:cubicBezTo>
                    <a:pt x="1072" y="1"/>
                    <a:pt x="1071" y="1"/>
                    <a:pt x="10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2"/>
            <p:cNvSpPr/>
            <p:nvPr/>
          </p:nvSpPr>
          <p:spPr>
            <a:xfrm>
              <a:off x="5355608" y="2190052"/>
              <a:ext cx="7979" cy="18133"/>
            </a:xfrm>
            <a:custGeom>
              <a:avLst/>
              <a:gdLst/>
              <a:ahLst/>
              <a:cxnLst/>
              <a:rect l="l" t="t" r="r" b="b"/>
              <a:pathLst>
                <a:path w="334" h="759" extrusionOk="0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1" y="4"/>
                    <a:pt x="46" y="183"/>
                    <a:pt x="132" y="392"/>
                  </a:cubicBezTo>
                  <a:cubicBezTo>
                    <a:pt x="220" y="603"/>
                    <a:pt x="312" y="759"/>
                    <a:pt x="322" y="759"/>
                  </a:cubicBezTo>
                  <a:cubicBezTo>
                    <a:pt x="322" y="759"/>
                    <a:pt x="322" y="759"/>
                    <a:pt x="323" y="759"/>
                  </a:cubicBezTo>
                  <a:cubicBezTo>
                    <a:pt x="333" y="755"/>
                    <a:pt x="252" y="590"/>
                    <a:pt x="166" y="381"/>
                  </a:cubicBezTo>
                  <a:cubicBezTo>
                    <a:pt x="81" y="174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5347771" y="2177891"/>
              <a:ext cx="3249" cy="3201"/>
            </a:xfrm>
            <a:custGeom>
              <a:avLst/>
              <a:gdLst/>
              <a:ahLst/>
              <a:cxnLst/>
              <a:rect l="l" t="t" r="r" b="b"/>
              <a:pathLst>
                <a:path w="136" h="134" extrusionOk="0">
                  <a:moveTo>
                    <a:pt x="122" y="1"/>
                  </a:moveTo>
                  <a:cubicBezTo>
                    <a:pt x="114" y="1"/>
                    <a:pt x="92" y="33"/>
                    <a:pt x="64" y="65"/>
                  </a:cubicBezTo>
                  <a:cubicBezTo>
                    <a:pt x="34" y="99"/>
                    <a:pt x="1" y="125"/>
                    <a:pt x="8" y="132"/>
                  </a:cubicBezTo>
                  <a:cubicBezTo>
                    <a:pt x="9" y="133"/>
                    <a:pt x="11" y="134"/>
                    <a:pt x="14" y="134"/>
                  </a:cubicBezTo>
                  <a:cubicBezTo>
                    <a:pt x="27" y="134"/>
                    <a:pt x="60" y="120"/>
                    <a:pt x="90" y="87"/>
                  </a:cubicBezTo>
                  <a:cubicBezTo>
                    <a:pt x="123" y="49"/>
                    <a:pt x="135" y="5"/>
                    <a:pt x="123" y="1"/>
                  </a:cubicBezTo>
                  <a:cubicBezTo>
                    <a:pt x="123" y="1"/>
                    <a:pt x="123" y="1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5352932" y="2170939"/>
              <a:ext cx="1816" cy="3345"/>
            </a:xfrm>
            <a:custGeom>
              <a:avLst/>
              <a:gdLst/>
              <a:ahLst/>
              <a:cxnLst/>
              <a:rect l="l" t="t" r="r" b="b"/>
              <a:pathLst>
                <a:path w="76" h="140" extrusionOk="0">
                  <a:moveTo>
                    <a:pt x="63" y="0"/>
                  </a:moveTo>
                  <a:cubicBezTo>
                    <a:pt x="55" y="0"/>
                    <a:pt x="38" y="29"/>
                    <a:pt x="23" y="64"/>
                  </a:cubicBezTo>
                  <a:cubicBezTo>
                    <a:pt x="5" y="102"/>
                    <a:pt x="1" y="135"/>
                    <a:pt x="9" y="139"/>
                  </a:cubicBezTo>
                  <a:cubicBezTo>
                    <a:pt x="9" y="139"/>
                    <a:pt x="10" y="139"/>
                    <a:pt x="11" y="139"/>
                  </a:cubicBezTo>
                  <a:cubicBezTo>
                    <a:pt x="19" y="139"/>
                    <a:pt x="39" y="114"/>
                    <a:pt x="54" y="79"/>
                  </a:cubicBezTo>
                  <a:cubicBezTo>
                    <a:pt x="68" y="38"/>
                    <a:pt x="76" y="4"/>
                    <a:pt x="64" y="1"/>
                  </a:cubicBezTo>
                  <a:cubicBezTo>
                    <a:pt x="64" y="0"/>
                    <a:pt x="64" y="0"/>
                    <a:pt x="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5354126" y="2163341"/>
              <a:ext cx="1338" cy="4061"/>
            </a:xfrm>
            <a:custGeom>
              <a:avLst/>
              <a:gdLst/>
              <a:ahLst/>
              <a:cxnLst/>
              <a:rect l="l" t="t" r="r" b="b"/>
              <a:pathLst>
                <a:path w="56" h="170" extrusionOk="0">
                  <a:moveTo>
                    <a:pt x="10" y="0"/>
                  </a:moveTo>
                  <a:cubicBezTo>
                    <a:pt x="9" y="0"/>
                    <a:pt x="8" y="1"/>
                    <a:pt x="7" y="1"/>
                  </a:cubicBezTo>
                  <a:cubicBezTo>
                    <a:pt x="0" y="5"/>
                    <a:pt x="14" y="42"/>
                    <a:pt x="18" y="84"/>
                  </a:cubicBezTo>
                  <a:cubicBezTo>
                    <a:pt x="22" y="129"/>
                    <a:pt x="11" y="165"/>
                    <a:pt x="22" y="170"/>
                  </a:cubicBezTo>
                  <a:cubicBezTo>
                    <a:pt x="23" y="170"/>
                    <a:pt x="23" y="170"/>
                    <a:pt x="23" y="170"/>
                  </a:cubicBezTo>
                  <a:cubicBezTo>
                    <a:pt x="32" y="170"/>
                    <a:pt x="55" y="133"/>
                    <a:pt x="52" y="84"/>
                  </a:cubicBezTo>
                  <a:cubicBezTo>
                    <a:pt x="49" y="32"/>
                    <a:pt x="20" y="0"/>
                    <a:pt x="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5353218" y="2158180"/>
              <a:ext cx="812" cy="2150"/>
            </a:xfrm>
            <a:custGeom>
              <a:avLst/>
              <a:gdLst/>
              <a:ahLst/>
              <a:cxnLst/>
              <a:rect l="l" t="t" r="r" b="b"/>
              <a:pathLst>
                <a:path w="34" h="90" extrusionOk="0">
                  <a:moveTo>
                    <a:pt x="16" y="0"/>
                  </a:moveTo>
                  <a:cubicBezTo>
                    <a:pt x="8" y="0"/>
                    <a:pt x="0" y="23"/>
                    <a:pt x="0" y="45"/>
                  </a:cubicBezTo>
                  <a:cubicBezTo>
                    <a:pt x="0" y="72"/>
                    <a:pt x="8" y="90"/>
                    <a:pt x="19" y="90"/>
                  </a:cubicBezTo>
                  <a:cubicBezTo>
                    <a:pt x="26" y="90"/>
                    <a:pt x="34" y="72"/>
                    <a:pt x="34" y="45"/>
                  </a:cubicBezTo>
                  <a:cubicBezTo>
                    <a:pt x="34" y="19"/>
                    <a:pt x="26" y="0"/>
                    <a:pt x="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5256216" y="1885097"/>
              <a:ext cx="55425" cy="114314"/>
            </a:xfrm>
            <a:custGeom>
              <a:avLst/>
              <a:gdLst/>
              <a:ahLst/>
              <a:cxnLst/>
              <a:rect l="l" t="t" r="r" b="b"/>
              <a:pathLst>
                <a:path w="2320" h="4785" extrusionOk="0">
                  <a:moveTo>
                    <a:pt x="2219" y="1"/>
                  </a:moveTo>
                  <a:lnTo>
                    <a:pt x="30" y="68"/>
                  </a:lnTo>
                  <a:lnTo>
                    <a:pt x="23" y="244"/>
                  </a:lnTo>
                  <a:cubicBezTo>
                    <a:pt x="8" y="1017"/>
                    <a:pt x="0" y="4184"/>
                    <a:pt x="176" y="4696"/>
                  </a:cubicBezTo>
                  <a:cubicBezTo>
                    <a:pt x="197" y="4757"/>
                    <a:pt x="220" y="4784"/>
                    <a:pt x="246" y="4784"/>
                  </a:cubicBezTo>
                  <a:cubicBezTo>
                    <a:pt x="461" y="4784"/>
                    <a:pt x="822" y="2866"/>
                    <a:pt x="822" y="2866"/>
                  </a:cubicBezTo>
                  <a:lnTo>
                    <a:pt x="2319" y="2807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5257912" y="1886101"/>
              <a:ext cx="19375" cy="24726"/>
            </a:xfrm>
            <a:custGeom>
              <a:avLst/>
              <a:gdLst/>
              <a:ahLst/>
              <a:cxnLst/>
              <a:rect l="l" t="t" r="r" b="b"/>
              <a:pathLst>
                <a:path w="811" h="1035" extrusionOk="0">
                  <a:moveTo>
                    <a:pt x="781" y="0"/>
                  </a:moveTo>
                  <a:lnTo>
                    <a:pt x="0" y="31"/>
                  </a:lnTo>
                  <a:lnTo>
                    <a:pt x="23" y="31"/>
                  </a:lnTo>
                  <a:lnTo>
                    <a:pt x="49" y="1035"/>
                  </a:lnTo>
                  <a:cubicBezTo>
                    <a:pt x="269" y="983"/>
                    <a:pt x="467" y="848"/>
                    <a:pt x="602" y="665"/>
                  </a:cubicBezTo>
                  <a:cubicBezTo>
                    <a:pt x="740" y="471"/>
                    <a:pt x="811" y="239"/>
                    <a:pt x="78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5256025" y="1886722"/>
              <a:ext cx="13593" cy="112904"/>
            </a:xfrm>
            <a:custGeom>
              <a:avLst/>
              <a:gdLst/>
              <a:ahLst/>
              <a:cxnLst/>
              <a:rect l="l" t="t" r="r" b="b"/>
              <a:pathLst>
                <a:path w="569" h="4726" extrusionOk="0">
                  <a:moveTo>
                    <a:pt x="38" y="0"/>
                  </a:moveTo>
                  <a:cubicBezTo>
                    <a:pt x="0" y="672"/>
                    <a:pt x="8" y="1745"/>
                    <a:pt x="38" y="2697"/>
                  </a:cubicBezTo>
                  <a:cubicBezTo>
                    <a:pt x="16" y="1689"/>
                    <a:pt x="23" y="591"/>
                    <a:pt x="31" y="176"/>
                  </a:cubicBezTo>
                  <a:lnTo>
                    <a:pt x="38" y="0"/>
                  </a:lnTo>
                  <a:close/>
                  <a:moveTo>
                    <a:pt x="569" y="3975"/>
                  </a:moveTo>
                  <a:cubicBezTo>
                    <a:pt x="567" y="3978"/>
                    <a:pt x="564" y="3991"/>
                    <a:pt x="558" y="4012"/>
                  </a:cubicBezTo>
                  <a:lnTo>
                    <a:pt x="558" y="4012"/>
                  </a:lnTo>
                  <a:cubicBezTo>
                    <a:pt x="562" y="4000"/>
                    <a:pt x="565" y="3987"/>
                    <a:pt x="569" y="3975"/>
                  </a:cubicBezTo>
                  <a:close/>
                  <a:moveTo>
                    <a:pt x="558" y="4012"/>
                  </a:moveTo>
                  <a:lnTo>
                    <a:pt x="558" y="4012"/>
                  </a:lnTo>
                  <a:cubicBezTo>
                    <a:pt x="543" y="4066"/>
                    <a:pt x="528" y="4117"/>
                    <a:pt x="512" y="4168"/>
                  </a:cubicBezTo>
                  <a:cubicBezTo>
                    <a:pt x="533" y="4104"/>
                    <a:pt x="549" y="4047"/>
                    <a:pt x="558" y="4012"/>
                  </a:cubicBezTo>
                  <a:close/>
                  <a:moveTo>
                    <a:pt x="176" y="4606"/>
                  </a:moveTo>
                  <a:lnTo>
                    <a:pt x="176" y="4606"/>
                  </a:lnTo>
                  <a:cubicBezTo>
                    <a:pt x="176" y="4609"/>
                    <a:pt x="177" y="4612"/>
                    <a:pt x="178" y="4616"/>
                  </a:cubicBezTo>
                  <a:lnTo>
                    <a:pt x="178" y="4616"/>
                  </a:lnTo>
                  <a:cubicBezTo>
                    <a:pt x="177" y="4613"/>
                    <a:pt x="177" y="4609"/>
                    <a:pt x="176" y="4606"/>
                  </a:cubicBezTo>
                  <a:close/>
                  <a:moveTo>
                    <a:pt x="178" y="4616"/>
                  </a:moveTo>
                  <a:lnTo>
                    <a:pt x="178" y="4616"/>
                  </a:lnTo>
                  <a:cubicBezTo>
                    <a:pt x="189" y="4673"/>
                    <a:pt x="203" y="4707"/>
                    <a:pt x="214" y="4718"/>
                  </a:cubicBezTo>
                  <a:cubicBezTo>
                    <a:pt x="221" y="4722"/>
                    <a:pt x="233" y="4725"/>
                    <a:pt x="240" y="4725"/>
                  </a:cubicBezTo>
                  <a:cubicBezTo>
                    <a:pt x="251" y="4725"/>
                    <a:pt x="266" y="4722"/>
                    <a:pt x="277" y="4711"/>
                  </a:cubicBezTo>
                  <a:lnTo>
                    <a:pt x="277" y="4711"/>
                  </a:lnTo>
                  <a:cubicBezTo>
                    <a:pt x="269" y="4714"/>
                    <a:pt x="262" y="4718"/>
                    <a:pt x="251" y="4718"/>
                  </a:cubicBezTo>
                  <a:cubicBezTo>
                    <a:pt x="229" y="4718"/>
                    <a:pt x="202" y="4692"/>
                    <a:pt x="184" y="4628"/>
                  </a:cubicBezTo>
                  <a:cubicBezTo>
                    <a:pt x="182" y="4624"/>
                    <a:pt x="179" y="4620"/>
                    <a:pt x="178" y="46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5256383" y="1886722"/>
              <a:ext cx="13235" cy="112713"/>
            </a:xfrm>
            <a:custGeom>
              <a:avLst/>
              <a:gdLst/>
              <a:ahLst/>
              <a:cxnLst/>
              <a:rect l="l" t="t" r="r" b="b"/>
              <a:pathLst>
                <a:path w="554" h="4718" extrusionOk="0">
                  <a:moveTo>
                    <a:pt x="23" y="0"/>
                  </a:moveTo>
                  <a:lnTo>
                    <a:pt x="16" y="176"/>
                  </a:lnTo>
                  <a:cubicBezTo>
                    <a:pt x="8" y="591"/>
                    <a:pt x="1" y="1689"/>
                    <a:pt x="23" y="2697"/>
                  </a:cubicBezTo>
                  <a:cubicBezTo>
                    <a:pt x="53" y="3560"/>
                    <a:pt x="102" y="4322"/>
                    <a:pt x="161" y="4606"/>
                  </a:cubicBezTo>
                  <a:cubicBezTo>
                    <a:pt x="161" y="4613"/>
                    <a:pt x="165" y="4621"/>
                    <a:pt x="169" y="4628"/>
                  </a:cubicBezTo>
                  <a:cubicBezTo>
                    <a:pt x="187" y="4692"/>
                    <a:pt x="214" y="4718"/>
                    <a:pt x="236" y="4718"/>
                  </a:cubicBezTo>
                  <a:cubicBezTo>
                    <a:pt x="247" y="4718"/>
                    <a:pt x="254" y="4714"/>
                    <a:pt x="262" y="4711"/>
                  </a:cubicBezTo>
                  <a:cubicBezTo>
                    <a:pt x="348" y="4639"/>
                    <a:pt x="442" y="4363"/>
                    <a:pt x="497" y="4168"/>
                  </a:cubicBezTo>
                  <a:cubicBezTo>
                    <a:pt x="516" y="4106"/>
                    <a:pt x="535" y="4042"/>
                    <a:pt x="554" y="3975"/>
                  </a:cubicBezTo>
                  <a:cubicBezTo>
                    <a:pt x="538" y="3810"/>
                    <a:pt x="183" y="3739"/>
                    <a:pt x="183" y="3739"/>
                  </a:cubicBezTo>
                  <a:lnTo>
                    <a:pt x="113" y="1009"/>
                  </a:lnTo>
                  <a:cubicBezTo>
                    <a:pt x="102" y="1013"/>
                    <a:pt x="90" y="1017"/>
                    <a:pt x="79" y="1017"/>
                  </a:cubicBezTo>
                  <a:lnTo>
                    <a:pt x="64" y="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5257912" y="1886817"/>
              <a:ext cx="1171" cy="24201"/>
            </a:xfrm>
            <a:custGeom>
              <a:avLst/>
              <a:gdLst/>
              <a:ahLst/>
              <a:cxnLst/>
              <a:rect l="l" t="t" r="r" b="b"/>
              <a:pathLst>
                <a:path w="49" h="1013" extrusionOk="0">
                  <a:moveTo>
                    <a:pt x="0" y="1"/>
                  </a:moveTo>
                  <a:lnTo>
                    <a:pt x="15" y="1013"/>
                  </a:lnTo>
                  <a:cubicBezTo>
                    <a:pt x="26" y="1013"/>
                    <a:pt x="38" y="1009"/>
                    <a:pt x="49" y="1005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rgbClr val="FBE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5258080" y="1885742"/>
              <a:ext cx="4229" cy="113693"/>
            </a:xfrm>
            <a:custGeom>
              <a:avLst/>
              <a:gdLst/>
              <a:ahLst/>
              <a:cxnLst/>
              <a:rect l="l" t="t" r="r" b="b"/>
              <a:pathLst>
                <a:path w="177" h="4759" extrusionOk="0">
                  <a:moveTo>
                    <a:pt x="16" y="1"/>
                  </a:moveTo>
                  <a:cubicBezTo>
                    <a:pt x="12" y="1"/>
                    <a:pt x="12" y="19"/>
                    <a:pt x="12" y="49"/>
                  </a:cubicBezTo>
                  <a:cubicBezTo>
                    <a:pt x="8" y="90"/>
                    <a:pt x="8" y="135"/>
                    <a:pt x="8" y="187"/>
                  </a:cubicBezTo>
                  <a:cubicBezTo>
                    <a:pt x="4" y="325"/>
                    <a:pt x="4" y="497"/>
                    <a:pt x="4" y="699"/>
                  </a:cubicBezTo>
                  <a:cubicBezTo>
                    <a:pt x="0" y="1128"/>
                    <a:pt x="8" y="1726"/>
                    <a:pt x="31" y="2380"/>
                  </a:cubicBezTo>
                  <a:cubicBezTo>
                    <a:pt x="53" y="3037"/>
                    <a:pt x="86" y="3635"/>
                    <a:pt x="116" y="4064"/>
                  </a:cubicBezTo>
                  <a:cubicBezTo>
                    <a:pt x="131" y="4262"/>
                    <a:pt x="147" y="4434"/>
                    <a:pt x="157" y="4573"/>
                  </a:cubicBezTo>
                  <a:cubicBezTo>
                    <a:pt x="161" y="4625"/>
                    <a:pt x="165" y="4669"/>
                    <a:pt x="169" y="4711"/>
                  </a:cubicBezTo>
                  <a:cubicBezTo>
                    <a:pt x="173" y="4740"/>
                    <a:pt x="176" y="4759"/>
                    <a:pt x="176" y="4759"/>
                  </a:cubicBezTo>
                  <a:lnTo>
                    <a:pt x="176" y="4711"/>
                  </a:lnTo>
                  <a:cubicBezTo>
                    <a:pt x="173" y="4669"/>
                    <a:pt x="173" y="4621"/>
                    <a:pt x="169" y="4573"/>
                  </a:cubicBezTo>
                  <a:cubicBezTo>
                    <a:pt x="161" y="4434"/>
                    <a:pt x="154" y="4262"/>
                    <a:pt x="143" y="4061"/>
                  </a:cubicBezTo>
                  <a:cubicBezTo>
                    <a:pt x="116" y="3631"/>
                    <a:pt x="86" y="3037"/>
                    <a:pt x="64" y="2380"/>
                  </a:cubicBezTo>
                  <a:cubicBezTo>
                    <a:pt x="45" y="1722"/>
                    <a:pt x="34" y="1128"/>
                    <a:pt x="26" y="699"/>
                  </a:cubicBezTo>
                  <a:cubicBezTo>
                    <a:pt x="23" y="497"/>
                    <a:pt x="23" y="325"/>
                    <a:pt x="19" y="187"/>
                  </a:cubicBezTo>
                  <a:lnTo>
                    <a:pt x="19" y="49"/>
                  </a:lnTo>
                  <a:cubicBezTo>
                    <a:pt x="16" y="19"/>
                    <a:pt x="16" y="1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5259681" y="1975910"/>
              <a:ext cx="10918" cy="6259"/>
            </a:xfrm>
            <a:custGeom>
              <a:avLst/>
              <a:gdLst/>
              <a:ahLst/>
              <a:cxnLst/>
              <a:rect l="l" t="t" r="r" b="b"/>
              <a:pathLst>
                <a:path w="457" h="262" extrusionOk="0">
                  <a:moveTo>
                    <a:pt x="40" y="1"/>
                  </a:moveTo>
                  <a:cubicBezTo>
                    <a:pt x="15" y="1"/>
                    <a:pt x="1" y="4"/>
                    <a:pt x="1" y="6"/>
                  </a:cubicBezTo>
                  <a:cubicBezTo>
                    <a:pt x="1" y="18"/>
                    <a:pt x="124" y="21"/>
                    <a:pt x="247" y="92"/>
                  </a:cubicBezTo>
                  <a:cubicBezTo>
                    <a:pt x="370" y="161"/>
                    <a:pt x="437" y="261"/>
                    <a:pt x="448" y="261"/>
                  </a:cubicBezTo>
                  <a:cubicBezTo>
                    <a:pt x="448" y="261"/>
                    <a:pt x="449" y="261"/>
                    <a:pt x="449" y="261"/>
                  </a:cubicBezTo>
                  <a:cubicBezTo>
                    <a:pt x="457" y="256"/>
                    <a:pt x="400" y="141"/>
                    <a:pt x="266" y="63"/>
                  </a:cubicBezTo>
                  <a:cubicBezTo>
                    <a:pt x="176" y="12"/>
                    <a:pt x="8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5268975" y="1955912"/>
              <a:ext cx="5925" cy="3416"/>
            </a:xfrm>
            <a:custGeom>
              <a:avLst/>
              <a:gdLst/>
              <a:ahLst/>
              <a:cxnLst/>
              <a:rect l="l" t="t" r="r" b="b"/>
              <a:pathLst>
                <a:path w="248" h="143" extrusionOk="0">
                  <a:moveTo>
                    <a:pt x="10" y="0"/>
                  </a:moveTo>
                  <a:cubicBezTo>
                    <a:pt x="7" y="0"/>
                    <a:pt x="5" y="1"/>
                    <a:pt x="4" y="3"/>
                  </a:cubicBezTo>
                  <a:cubicBezTo>
                    <a:pt x="1" y="10"/>
                    <a:pt x="49" y="48"/>
                    <a:pt x="113" y="85"/>
                  </a:cubicBezTo>
                  <a:cubicBezTo>
                    <a:pt x="172" y="121"/>
                    <a:pt x="222" y="143"/>
                    <a:pt x="238" y="143"/>
                  </a:cubicBezTo>
                  <a:cubicBezTo>
                    <a:pt x="240" y="143"/>
                    <a:pt x="242" y="142"/>
                    <a:pt x="243" y="141"/>
                  </a:cubicBezTo>
                  <a:cubicBezTo>
                    <a:pt x="247" y="134"/>
                    <a:pt x="198" y="96"/>
                    <a:pt x="131" y="55"/>
                  </a:cubicBezTo>
                  <a:cubicBezTo>
                    <a:pt x="74" y="24"/>
                    <a:pt x="26" y="0"/>
                    <a:pt x="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5271555" y="1950417"/>
              <a:ext cx="4205" cy="4085"/>
            </a:xfrm>
            <a:custGeom>
              <a:avLst/>
              <a:gdLst/>
              <a:ahLst/>
              <a:cxnLst/>
              <a:rect l="l" t="t" r="r" b="b"/>
              <a:pathLst>
                <a:path w="176" h="171" extrusionOk="0">
                  <a:moveTo>
                    <a:pt x="11" y="0"/>
                  </a:moveTo>
                  <a:cubicBezTo>
                    <a:pt x="10" y="0"/>
                    <a:pt x="9" y="0"/>
                    <a:pt x="8" y="1"/>
                  </a:cubicBezTo>
                  <a:cubicBezTo>
                    <a:pt x="0" y="5"/>
                    <a:pt x="31" y="50"/>
                    <a:pt x="76" y="99"/>
                  </a:cubicBezTo>
                  <a:cubicBezTo>
                    <a:pt x="116" y="139"/>
                    <a:pt x="157" y="170"/>
                    <a:pt x="169" y="170"/>
                  </a:cubicBezTo>
                  <a:cubicBezTo>
                    <a:pt x="171" y="170"/>
                    <a:pt x="172" y="170"/>
                    <a:pt x="172" y="169"/>
                  </a:cubicBezTo>
                  <a:cubicBezTo>
                    <a:pt x="176" y="162"/>
                    <a:pt x="146" y="121"/>
                    <a:pt x="102" y="73"/>
                  </a:cubicBezTo>
                  <a:cubicBezTo>
                    <a:pt x="61" y="32"/>
                    <a:pt x="23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5277552" y="1946786"/>
              <a:ext cx="908" cy="6976"/>
            </a:xfrm>
            <a:custGeom>
              <a:avLst/>
              <a:gdLst/>
              <a:ahLst/>
              <a:cxnLst/>
              <a:rect l="l" t="t" r="r" b="b"/>
              <a:pathLst>
                <a:path w="38" h="292" extrusionOk="0">
                  <a:moveTo>
                    <a:pt x="15" y="1"/>
                  </a:moveTo>
                  <a:cubicBezTo>
                    <a:pt x="7" y="1"/>
                    <a:pt x="0" y="68"/>
                    <a:pt x="4" y="146"/>
                  </a:cubicBezTo>
                  <a:cubicBezTo>
                    <a:pt x="4" y="228"/>
                    <a:pt x="15" y="292"/>
                    <a:pt x="23" y="292"/>
                  </a:cubicBezTo>
                  <a:cubicBezTo>
                    <a:pt x="33" y="292"/>
                    <a:pt x="37" y="228"/>
                    <a:pt x="37" y="146"/>
                  </a:cubicBezTo>
                  <a:cubicBezTo>
                    <a:pt x="33" y="63"/>
                    <a:pt x="26" y="1"/>
                    <a:pt x="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5281303" y="1945424"/>
              <a:ext cx="1266" cy="7979"/>
            </a:xfrm>
            <a:custGeom>
              <a:avLst/>
              <a:gdLst/>
              <a:ahLst/>
              <a:cxnLst/>
              <a:rect l="l" t="t" r="r" b="b"/>
              <a:pathLst>
                <a:path w="53" h="334" extrusionOk="0">
                  <a:moveTo>
                    <a:pt x="44" y="1"/>
                  </a:moveTo>
                  <a:cubicBezTo>
                    <a:pt x="36" y="1"/>
                    <a:pt x="7" y="74"/>
                    <a:pt x="4" y="165"/>
                  </a:cubicBezTo>
                  <a:cubicBezTo>
                    <a:pt x="0" y="261"/>
                    <a:pt x="22" y="334"/>
                    <a:pt x="29" y="334"/>
                  </a:cubicBezTo>
                  <a:cubicBezTo>
                    <a:pt x="29" y="334"/>
                    <a:pt x="30" y="334"/>
                    <a:pt x="30" y="334"/>
                  </a:cubicBezTo>
                  <a:cubicBezTo>
                    <a:pt x="40" y="330"/>
                    <a:pt x="33" y="259"/>
                    <a:pt x="37" y="165"/>
                  </a:cubicBezTo>
                  <a:cubicBezTo>
                    <a:pt x="40" y="75"/>
                    <a:pt x="52" y="5"/>
                    <a:pt x="45" y="1"/>
                  </a:cubicBezTo>
                  <a:cubicBezTo>
                    <a:pt x="45" y="1"/>
                    <a:pt x="45" y="1"/>
                    <a:pt x="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5273801" y="1958039"/>
              <a:ext cx="8768" cy="12447"/>
            </a:xfrm>
            <a:custGeom>
              <a:avLst/>
              <a:gdLst/>
              <a:ahLst/>
              <a:cxnLst/>
              <a:rect l="l" t="t" r="r" b="b"/>
              <a:pathLst>
                <a:path w="367" h="521" extrusionOk="0">
                  <a:moveTo>
                    <a:pt x="58" y="47"/>
                  </a:moveTo>
                  <a:lnTo>
                    <a:pt x="58" y="47"/>
                  </a:lnTo>
                  <a:cubicBezTo>
                    <a:pt x="85" y="58"/>
                    <a:pt x="120" y="75"/>
                    <a:pt x="157" y="104"/>
                  </a:cubicBezTo>
                  <a:cubicBezTo>
                    <a:pt x="198" y="138"/>
                    <a:pt x="239" y="187"/>
                    <a:pt x="261" y="254"/>
                  </a:cubicBezTo>
                  <a:cubicBezTo>
                    <a:pt x="284" y="318"/>
                    <a:pt x="292" y="407"/>
                    <a:pt x="258" y="471"/>
                  </a:cubicBezTo>
                  <a:cubicBezTo>
                    <a:pt x="249" y="483"/>
                    <a:pt x="238" y="488"/>
                    <a:pt x="227" y="488"/>
                  </a:cubicBezTo>
                  <a:cubicBezTo>
                    <a:pt x="211" y="488"/>
                    <a:pt x="194" y="477"/>
                    <a:pt x="183" y="459"/>
                  </a:cubicBezTo>
                  <a:cubicBezTo>
                    <a:pt x="161" y="430"/>
                    <a:pt x="149" y="392"/>
                    <a:pt x="135" y="359"/>
                  </a:cubicBezTo>
                  <a:cubicBezTo>
                    <a:pt x="108" y="292"/>
                    <a:pt x="94" y="228"/>
                    <a:pt x="78" y="175"/>
                  </a:cubicBezTo>
                  <a:cubicBezTo>
                    <a:pt x="67" y="121"/>
                    <a:pt x="62" y="77"/>
                    <a:pt x="58" y="47"/>
                  </a:cubicBezTo>
                  <a:close/>
                  <a:moveTo>
                    <a:pt x="49" y="0"/>
                  </a:moveTo>
                  <a:cubicBezTo>
                    <a:pt x="47" y="0"/>
                    <a:pt x="46" y="10"/>
                    <a:pt x="45" y="29"/>
                  </a:cubicBezTo>
                  <a:lnTo>
                    <a:pt x="45" y="29"/>
                  </a:lnTo>
                  <a:cubicBezTo>
                    <a:pt x="17" y="26"/>
                    <a:pt x="0" y="26"/>
                    <a:pt x="0" y="26"/>
                  </a:cubicBezTo>
                  <a:lnTo>
                    <a:pt x="0" y="26"/>
                  </a:lnTo>
                  <a:cubicBezTo>
                    <a:pt x="0" y="30"/>
                    <a:pt x="18" y="32"/>
                    <a:pt x="45" y="42"/>
                  </a:cubicBezTo>
                  <a:lnTo>
                    <a:pt x="45" y="42"/>
                  </a:lnTo>
                  <a:cubicBezTo>
                    <a:pt x="45" y="73"/>
                    <a:pt x="48" y="120"/>
                    <a:pt x="56" y="179"/>
                  </a:cubicBezTo>
                  <a:cubicBezTo>
                    <a:pt x="63" y="235"/>
                    <a:pt x="82" y="299"/>
                    <a:pt x="104" y="370"/>
                  </a:cubicBezTo>
                  <a:cubicBezTo>
                    <a:pt x="120" y="404"/>
                    <a:pt x="130" y="440"/>
                    <a:pt x="153" y="478"/>
                  </a:cubicBezTo>
                  <a:cubicBezTo>
                    <a:pt x="168" y="497"/>
                    <a:pt x="183" y="516"/>
                    <a:pt x="213" y="519"/>
                  </a:cubicBezTo>
                  <a:cubicBezTo>
                    <a:pt x="217" y="520"/>
                    <a:pt x="222" y="521"/>
                    <a:pt x="226" y="521"/>
                  </a:cubicBezTo>
                  <a:cubicBezTo>
                    <a:pt x="249" y="521"/>
                    <a:pt x="272" y="507"/>
                    <a:pt x="284" y="489"/>
                  </a:cubicBezTo>
                  <a:cubicBezTo>
                    <a:pt x="366" y="314"/>
                    <a:pt x="265" y="145"/>
                    <a:pt x="172" y="85"/>
                  </a:cubicBezTo>
                  <a:cubicBezTo>
                    <a:pt x="130" y="55"/>
                    <a:pt x="88" y="39"/>
                    <a:pt x="56" y="31"/>
                  </a:cubicBezTo>
                  <a:lnTo>
                    <a:pt x="56" y="31"/>
                  </a:lnTo>
                  <a:cubicBezTo>
                    <a:pt x="53" y="11"/>
                    <a:pt x="52" y="0"/>
                    <a:pt x="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5274756" y="1953261"/>
              <a:ext cx="8338" cy="6355"/>
            </a:xfrm>
            <a:custGeom>
              <a:avLst/>
              <a:gdLst/>
              <a:ahLst/>
              <a:cxnLst/>
              <a:rect l="l" t="t" r="r" b="b"/>
              <a:pathLst>
                <a:path w="349" h="266" extrusionOk="0">
                  <a:moveTo>
                    <a:pt x="273" y="0"/>
                  </a:moveTo>
                  <a:cubicBezTo>
                    <a:pt x="268" y="0"/>
                    <a:pt x="263" y="1"/>
                    <a:pt x="259" y="2"/>
                  </a:cubicBezTo>
                  <a:cubicBezTo>
                    <a:pt x="229" y="6"/>
                    <a:pt x="202" y="21"/>
                    <a:pt x="180" y="35"/>
                  </a:cubicBezTo>
                  <a:cubicBezTo>
                    <a:pt x="135" y="66"/>
                    <a:pt x="102" y="95"/>
                    <a:pt x="72" y="125"/>
                  </a:cubicBezTo>
                  <a:cubicBezTo>
                    <a:pt x="20" y="185"/>
                    <a:pt x="1" y="230"/>
                    <a:pt x="5" y="230"/>
                  </a:cubicBezTo>
                  <a:cubicBezTo>
                    <a:pt x="5" y="230"/>
                    <a:pt x="6" y="230"/>
                    <a:pt x="6" y="230"/>
                  </a:cubicBezTo>
                  <a:cubicBezTo>
                    <a:pt x="11" y="230"/>
                    <a:pt x="37" y="190"/>
                    <a:pt x="90" y="144"/>
                  </a:cubicBezTo>
                  <a:cubicBezTo>
                    <a:pt x="117" y="118"/>
                    <a:pt x="154" y="88"/>
                    <a:pt x="195" y="61"/>
                  </a:cubicBezTo>
                  <a:cubicBezTo>
                    <a:pt x="216" y="47"/>
                    <a:pt x="247" y="34"/>
                    <a:pt x="272" y="34"/>
                  </a:cubicBezTo>
                  <a:cubicBezTo>
                    <a:pt x="291" y="34"/>
                    <a:pt x="306" y="42"/>
                    <a:pt x="311" y="61"/>
                  </a:cubicBezTo>
                  <a:cubicBezTo>
                    <a:pt x="319" y="106"/>
                    <a:pt x="274" y="155"/>
                    <a:pt x="240" y="185"/>
                  </a:cubicBezTo>
                  <a:cubicBezTo>
                    <a:pt x="199" y="215"/>
                    <a:pt x="158" y="230"/>
                    <a:pt x="124" y="237"/>
                  </a:cubicBezTo>
                  <a:cubicBezTo>
                    <a:pt x="94" y="245"/>
                    <a:pt x="69" y="247"/>
                    <a:pt x="49" y="247"/>
                  </a:cubicBezTo>
                  <a:cubicBezTo>
                    <a:pt x="27" y="247"/>
                    <a:pt x="12" y="244"/>
                    <a:pt x="5" y="244"/>
                  </a:cubicBezTo>
                  <a:cubicBezTo>
                    <a:pt x="3" y="244"/>
                    <a:pt x="1" y="244"/>
                    <a:pt x="1" y="245"/>
                  </a:cubicBezTo>
                  <a:cubicBezTo>
                    <a:pt x="1" y="248"/>
                    <a:pt x="31" y="266"/>
                    <a:pt x="87" y="266"/>
                  </a:cubicBezTo>
                  <a:cubicBezTo>
                    <a:pt x="99" y="266"/>
                    <a:pt x="113" y="265"/>
                    <a:pt x="128" y="263"/>
                  </a:cubicBezTo>
                  <a:cubicBezTo>
                    <a:pt x="166" y="256"/>
                    <a:pt x="214" y="241"/>
                    <a:pt x="259" y="207"/>
                  </a:cubicBezTo>
                  <a:cubicBezTo>
                    <a:pt x="297" y="173"/>
                    <a:pt x="349" y="133"/>
                    <a:pt x="345" y="54"/>
                  </a:cubicBezTo>
                  <a:cubicBezTo>
                    <a:pt x="338" y="19"/>
                    <a:pt x="302" y="0"/>
                    <a:pt x="2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5258605" y="1886459"/>
              <a:ext cx="18849" cy="24487"/>
            </a:xfrm>
            <a:custGeom>
              <a:avLst/>
              <a:gdLst/>
              <a:ahLst/>
              <a:cxnLst/>
              <a:rect l="l" t="t" r="r" b="b"/>
              <a:pathLst>
                <a:path w="789" h="1025" extrusionOk="0">
                  <a:moveTo>
                    <a:pt x="763" y="0"/>
                  </a:moveTo>
                  <a:cubicBezTo>
                    <a:pt x="756" y="0"/>
                    <a:pt x="771" y="83"/>
                    <a:pt x="763" y="209"/>
                  </a:cubicBezTo>
                  <a:cubicBezTo>
                    <a:pt x="752" y="333"/>
                    <a:pt x="707" y="512"/>
                    <a:pt x="592" y="665"/>
                  </a:cubicBezTo>
                  <a:cubicBezTo>
                    <a:pt x="475" y="822"/>
                    <a:pt x="318" y="919"/>
                    <a:pt x="203" y="964"/>
                  </a:cubicBezTo>
                  <a:cubicBezTo>
                    <a:pt x="83" y="1009"/>
                    <a:pt x="1" y="1016"/>
                    <a:pt x="4" y="1024"/>
                  </a:cubicBezTo>
                  <a:cubicBezTo>
                    <a:pt x="4" y="1024"/>
                    <a:pt x="9" y="1025"/>
                    <a:pt x="17" y="1025"/>
                  </a:cubicBezTo>
                  <a:cubicBezTo>
                    <a:pt x="26" y="1025"/>
                    <a:pt x="41" y="1024"/>
                    <a:pt x="61" y="1020"/>
                  </a:cubicBezTo>
                  <a:cubicBezTo>
                    <a:pt x="94" y="1016"/>
                    <a:pt x="147" y="1005"/>
                    <a:pt x="211" y="986"/>
                  </a:cubicBezTo>
                  <a:cubicBezTo>
                    <a:pt x="333" y="945"/>
                    <a:pt x="497" y="848"/>
                    <a:pt x="618" y="688"/>
                  </a:cubicBezTo>
                  <a:cubicBezTo>
                    <a:pt x="737" y="523"/>
                    <a:pt x="782" y="340"/>
                    <a:pt x="785" y="209"/>
                  </a:cubicBezTo>
                  <a:cubicBezTo>
                    <a:pt x="789" y="146"/>
                    <a:pt x="782" y="90"/>
                    <a:pt x="774" y="56"/>
                  </a:cubicBezTo>
                  <a:cubicBezTo>
                    <a:pt x="771" y="19"/>
                    <a:pt x="763" y="0"/>
                    <a:pt x="7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5277361" y="1892241"/>
              <a:ext cx="27593" cy="1051"/>
            </a:xfrm>
            <a:custGeom>
              <a:avLst/>
              <a:gdLst/>
              <a:ahLst/>
              <a:cxnLst/>
              <a:rect l="l" t="t" r="r" b="b"/>
              <a:pathLst>
                <a:path w="1155" h="44" extrusionOk="0">
                  <a:moveTo>
                    <a:pt x="904" y="1"/>
                  </a:moveTo>
                  <a:cubicBezTo>
                    <a:pt x="810" y="1"/>
                    <a:pt x="697" y="2"/>
                    <a:pt x="576" y="5"/>
                  </a:cubicBezTo>
                  <a:cubicBezTo>
                    <a:pt x="258" y="12"/>
                    <a:pt x="0" y="24"/>
                    <a:pt x="0" y="34"/>
                  </a:cubicBezTo>
                  <a:cubicBezTo>
                    <a:pt x="0" y="41"/>
                    <a:pt x="77" y="44"/>
                    <a:pt x="199" y="44"/>
                  </a:cubicBezTo>
                  <a:cubicBezTo>
                    <a:pt x="300" y="44"/>
                    <a:pt x="432" y="42"/>
                    <a:pt x="576" y="38"/>
                  </a:cubicBezTo>
                  <a:cubicBezTo>
                    <a:pt x="897" y="31"/>
                    <a:pt x="1155" y="20"/>
                    <a:pt x="1155" y="8"/>
                  </a:cubicBezTo>
                  <a:cubicBezTo>
                    <a:pt x="1155" y="4"/>
                    <a:pt x="1055" y="1"/>
                    <a:pt x="9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2"/>
            <p:cNvSpPr/>
            <p:nvPr/>
          </p:nvSpPr>
          <p:spPr>
            <a:xfrm>
              <a:off x="5264339" y="1919191"/>
              <a:ext cx="1529" cy="19661"/>
            </a:xfrm>
            <a:custGeom>
              <a:avLst/>
              <a:gdLst/>
              <a:ahLst/>
              <a:cxnLst/>
              <a:rect l="l" t="t" r="r" b="b"/>
              <a:pathLst>
                <a:path w="64" h="823" extrusionOk="0">
                  <a:moveTo>
                    <a:pt x="33" y="1"/>
                  </a:moveTo>
                  <a:cubicBezTo>
                    <a:pt x="23" y="1"/>
                    <a:pt x="0" y="184"/>
                    <a:pt x="7" y="412"/>
                  </a:cubicBezTo>
                  <a:cubicBezTo>
                    <a:pt x="11" y="640"/>
                    <a:pt x="45" y="823"/>
                    <a:pt x="52" y="823"/>
                  </a:cubicBezTo>
                  <a:cubicBezTo>
                    <a:pt x="64" y="819"/>
                    <a:pt x="45" y="636"/>
                    <a:pt x="41" y="412"/>
                  </a:cubicBezTo>
                  <a:cubicBezTo>
                    <a:pt x="33" y="184"/>
                    <a:pt x="41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2"/>
            <p:cNvSpPr/>
            <p:nvPr/>
          </p:nvSpPr>
          <p:spPr>
            <a:xfrm>
              <a:off x="5260947" y="1906050"/>
              <a:ext cx="3942" cy="2078"/>
            </a:xfrm>
            <a:custGeom>
              <a:avLst/>
              <a:gdLst/>
              <a:ahLst/>
              <a:cxnLst/>
              <a:rect l="l" t="t" r="r" b="b"/>
              <a:pathLst>
                <a:path w="165" h="87" extrusionOk="0">
                  <a:moveTo>
                    <a:pt x="153" y="1"/>
                  </a:moveTo>
                  <a:cubicBezTo>
                    <a:pt x="141" y="1"/>
                    <a:pt x="114" y="20"/>
                    <a:pt x="79" y="39"/>
                  </a:cubicBezTo>
                  <a:cubicBezTo>
                    <a:pt x="37" y="58"/>
                    <a:pt x="1" y="70"/>
                    <a:pt x="1" y="80"/>
                  </a:cubicBezTo>
                  <a:cubicBezTo>
                    <a:pt x="1" y="84"/>
                    <a:pt x="9" y="86"/>
                    <a:pt x="23" y="86"/>
                  </a:cubicBezTo>
                  <a:cubicBezTo>
                    <a:pt x="41" y="86"/>
                    <a:pt x="67" y="82"/>
                    <a:pt x="94" y="70"/>
                  </a:cubicBezTo>
                  <a:cubicBezTo>
                    <a:pt x="139" y="47"/>
                    <a:pt x="165" y="10"/>
                    <a:pt x="157" y="2"/>
                  </a:cubicBezTo>
                  <a:cubicBezTo>
                    <a:pt x="156" y="1"/>
                    <a:pt x="155" y="1"/>
                    <a:pt x="1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5268091" y="1900890"/>
              <a:ext cx="2771" cy="2676"/>
            </a:xfrm>
            <a:custGeom>
              <a:avLst/>
              <a:gdLst/>
              <a:ahLst/>
              <a:cxnLst/>
              <a:rect l="l" t="t" r="r" b="b"/>
              <a:pathLst>
                <a:path w="116" h="112" extrusionOk="0">
                  <a:moveTo>
                    <a:pt x="104" y="0"/>
                  </a:moveTo>
                  <a:cubicBezTo>
                    <a:pt x="93" y="0"/>
                    <a:pt x="68" y="20"/>
                    <a:pt x="45" y="46"/>
                  </a:cubicBezTo>
                  <a:cubicBezTo>
                    <a:pt x="15" y="76"/>
                    <a:pt x="0" y="106"/>
                    <a:pt x="4" y="110"/>
                  </a:cubicBezTo>
                  <a:cubicBezTo>
                    <a:pt x="5" y="111"/>
                    <a:pt x="6" y="111"/>
                    <a:pt x="8" y="111"/>
                  </a:cubicBezTo>
                  <a:cubicBezTo>
                    <a:pt x="19" y="111"/>
                    <a:pt x="45" y="94"/>
                    <a:pt x="67" y="69"/>
                  </a:cubicBezTo>
                  <a:cubicBezTo>
                    <a:pt x="97" y="39"/>
                    <a:pt x="116" y="9"/>
                    <a:pt x="109" y="1"/>
                  </a:cubicBezTo>
                  <a:cubicBezTo>
                    <a:pt x="107" y="1"/>
                    <a:pt x="106" y="0"/>
                    <a:pt x="1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5271913" y="1893770"/>
              <a:ext cx="1983" cy="3894"/>
            </a:xfrm>
            <a:custGeom>
              <a:avLst/>
              <a:gdLst/>
              <a:ahLst/>
              <a:cxnLst/>
              <a:rect l="l" t="t" r="r" b="b"/>
              <a:pathLst>
                <a:path w="83" h="163" extrusionOk="0">
                  <a:moveTo>
                    <a:pt x="58" y="1"/>
                  </a:moveTo>
                  <a:cubicBezTo>
                    <a:pt x="58" y="1"/>
                    <a:pt x="57" y="1"/>
                    <a:pt x="57" y="1"/>
                  </a:cubicBezTo>
                  <a:cubicBezTo>
                    <a:pt x="45" y="1"/>
                    <a:pt x="49" y="38"/>
                    <a:pt x="35" y="79"/>
                  </a:cubicBezTo>
                  <a:cubicBezTo>
                    <a:pt x="23" y="124"/>
                    <a:pt x="1" y="153"/>
                    <a:pt x="8" y="161"/>
                  </a:cubicBezTo>
                  <a:cubicBezTo>
                    <a:pt x="8" y="162"/>
                    <a:pt x="9" y="163"/>
                    <a:pt x="10" y="163"/>
                  </a:cubicBezTo>
                  <a:cubicBezTo>
                    <a:pt x="21" y="163"/>
                    <a:pt x="54" y="137"/>
                    <a:pt x="68" y="91"/>
                  </a:cubicBezTo>
                  <a:cubicBezTo>
                    <a:pt x="82" y="40"/>
                    <a:pt x="66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5273442" y="1888681"/>
              <a:ext cx="1171" cy="2078"/>
            </a:xfrm>
            <a:custGeom>
              <a:avLst/>
              <a:gdLst/>
              <a:ahLst/>
              <a:cxnLst/>
              <a:rect l="l" t="t" r="r" b="b"/>
              <a:pathLst>
                <a:path w="49" h="87" extrusionOk="0">
                  <a:moveTo>
                    <a:pt x="38" y="0"/>
                  </a:moveTo>
                  <a:cubicBezTo>
                    <a:pt x="28" y="0"/>
                    <a:pt x="18" y="15"/>
                    <a:pt x="7" y="38"/>
                  </a:cubicBezTo>
                  <a:cubicBezTo>
                    <a:pt x="0" y="61"/>
                    <a:pt x="0" y="83"/>
                    <a:pt x="11" y="87"/>
                  </a:cubicBezTo>
                  <a:cubicBezTo>
                    <a:pt x="19" y="87"/>
                    <a:pt x="33" y="71"/>
                    <a:pt x="41" y="49"/>
                  </a:cubicBezTo>
                  <a:cubicBezTo>
                    <a:pt x="49" y="23"/>
                    <a:pt x="49" y="4"/>
                    <a:pt x="41" y="1"/>
                  </a:cubicBezTo>
                  <a:cubicBezTo>
                    <a:pt x="40" y="0"/>
                    <a:pt x="39" y="0"/>
                    <a:pt x="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6297987" y="1340221"/>
              <a:ext cx="100505" cy="87294"/>
            </a:xfrm>
            <a:custGeom>
              <a:avLst/>
              <a:gdLst/>
              <a:ahLst/>
              <a:cxnLst/>
              <a:rect l="l" t="t" r="r" b="b"/>
              <a:pathLst>
                <a:path w="4207" h="3654" extrusionOk="0">
                  <a:moveTo>
                    <a:pt x="1038" y="0"/>
                  </a:moveTo>
                  <a:cubicBezTo>
                    <a:pt x="945" y="0"/>
                    <a:pt x="853" y="94"/>
                    <a:pt x="875" y="213"/>
                  </a:cubicBezTo>
                  <a:cubicBezTo>
                    <a:pt x="897" y="344"/>
                    <a:pt x="871" y="575"/>
                    <a:pt x="841" y="748"/>
                  </a:cubicBezTo>
                  <a:cubicBezTo>
                    <a:pt x="819" y="894"/>
                    <a:pt x="774" y="1032"/>
                    <a:pt x="707" y="1158"/>
                  </a:cubicBezTo>
                  <a:cubicBezTo>
                    <a:pt x="647" y="1267"/>
                    <a:pt x="591" y="1364"/>
                    <a:pt x="543" y="1446"/>
                  </a:cubicBezTo>
                  <a:lnTo>
                    <a:pt x="1" y="2358"/>
                  </a:lnTo>
                  <a:lnTo>
                    <a:pt x="685" y="3654"/>
                  </a:lnTo>
                  <a:lnTo>
                    <a:pt x="1569" y="3321"/>
                  </a:lnTo>
                  <a:cubicBezTo>
                    <a:pt x="2186" y="3075"/>
                    <a:pt x="2926" y="2768"/>
                    <a:pt x="3288" y="2559"/>
                  </a:cubicBezTo>
                  <a:cubicBezTo>
                    <a:pt x="3964" y="2175"/>
                    <a:pt x="3934" y="2115"/>
                    <a:pt x="3878" y="2040"/>
                  </a:cubicBezTo>
                  <a:cubicBezTo>
                    <a:pt x="3861" y="2019"/>
                    <a:pt x="3834" y="2010"/>
                    <a:pt x="3799" y="2010"/>
                  </a:cubicBezTo>
                  <a:cubicBezTo>
                    <a:pt x="3562" y="2010"/>
                    <a:pt x="2958" y="2432"/>
                    <a:pt x="2812" y="2432"/>
                  </a:cubicBezTo>
                  <a:cubicBezTo>
                    <a:pt x="2780" y="2432"/>
                    <a:pt x="2770" y="2411"/>
                    <a:pt x="2791" y="2361"/>
                  </a:cubicBezTo>
                  <a:cubicBezTo>
                    <a:pt x="2918" y="2047"/>
                    <a:pt x="4207" y="1502"/>
                    <a:pt x="4039" y="1304"/>
                  </a:cubicBezTo>
                  <a:cubicBezTo>
                    <a:pt x="4012" y="1272"/>
                    <a:pt x="3970" y="1257"/>
                    <a:pt x="3918" y="1257"/>
                  </a:cubicBezTo>
                  <a:cubicBezTo>
                    <a:pt x="3560" y="1257"/>
                    <a:pt x="2708" y="1944"/>
                    <a:pt x="2623" y="2003"/>
                  </a:cubicBezTo>
                  <a:cubicBezTo>
                    <a:pt x="2605" y="2015"/>
                    <a:pt x="2587" y="2020"/>
                    <a:pt x="2570" y="2020"/>
                  </a:cubicBezTo>
                  <a:cubicBezTo>
                    <a:pt x="2495" y="2020"/>
                    <a:pt x="2443" y="1918"/>
                    <a:pt x="2519" y="1872"/>
                  </a:cubicBezTo>
                  <a:cubicBezTo>
                    <a:pt x="2650" y="1790"/>
                    <a:pt x="4020" y="901"/>
                    <a:pt x="3807" y="643"/>
                  </a:cubicBezTo>
                  <a:cubicBezTo>
                    <a:pt x="3781" y="611"/>
                    <a:pt x="3749" y="598"/>
                    <a:pt x="3715" y="598"/>
                  </a:cubicBezTo>
                  <a:cubicBezTo>
                    <a:pt x="3599" y="598"/>
                    <a:pt x="3460" y="744"/>
                    <a:pt x="3460" y="744"/>
                  </a:cubicBezTo>
                  <a:cubicBezTo>
                    <a:pt x="3460" y="744"/>
                    <a:pt x="2385" y="1562"/>
                    <a:pt x="2172" y="1562"/>
                  </a:cubicBezTo>
                  <a:cubicBezTo>
                    <a:pt x="2158" y="1562"/>
                    <a:pt x="2147" y="1558"/>
                    <a:pt x="2141" y="1551"/>
                  </a:cubicBezTo>
                  <a:cubicBezTo>
                    <a:pt x="2044" y="1423"/>
                    <a:pt x="2746" y="852"/>
                    <a:pt x="2993" y="680"/>
                  </a:cubicBezTo>
                  <a:cubicBezTo>
                    <a:pt x="3239" y="505"/>
                    <a:pt x="3262" y="315"/>
                    <a:pt x="3098" y="270"/>
                  </a:cubicBezTo>
                  <a:cubicBezTo>
                    <a:pt x="3094" y="269"/>
                    <a:pt x="3090" y="268"/>
                    <a:pt x="3085" y="268"/>
                  </a:cubicBezTo>
                  <a:cubicBezTo>
                    <a:pt x="2937" y="268"/>
                    <a:pt x="2201" y="760"/>
                    <a:pt x="1966" y="934"/>
                  </a:cubicBezTo>
                  <a:cubicBezTo>
                    <a:pt x="1803" y="1056"/>
                    <a:pt x="1447" y="1328"/>
                    <a:pt x="1276" y="1328"/>
                  </a:cubicBezTo>
                  <a:cubicBezTo>
                    <a:pt x="1195" y="1328"/>
                    <a:pt x="1156" y="1268"/>
                    <a:pt x="1196" y="1103"/>
                  </a:cubicBezTo>
                  <a:cubicBezTo>
                    <a:pt x="1327" y="583"/>
                    <a:pt x="1238" y="139"/>
                    <a:pt x="1129" y="38"/>
                  </a:cubicBezTo>
                  <a:cubicBezTo>
                    <a:pt x="1102" y="12"/>
                    <a:pt x="1070" y="0"/>
                    <a:pt x="103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5281470" y="1588743"/>
              <a:ext cx="615024" cy="660702"/>
            </a:xfrm>
            <a:custGeom>
              <a:avLst/>
              <a:gdLst/>
              <a:ahLst/>
              <a:cxnLst/>
              <a:rect l="l" t="t" r="r" b="b"/>
              <a:pathLst>
                <a:path w="25744" h="27656" extrusionOk="0">
                  <a:moveTo>
                    <a:pt x="19755" y="1"/>
                  </a:moveTo>
                  <a:cubicBezTo>
                    <a:pt x="19755" y="1"/>
                    <a:pt x="16729" y="2671"/>
                    <a:pt x="16521" y="3225"/>
                  </a:cubicBezTo>
                  <a:cubicBezTo>
                    <a:pt x="16315" y="3773"/>
                    <a:pt x="12345" y="11853"/>
                    <a:pt x="12345" y="11853"/>
                  </a:cubicBezTo>
                  <a:lnTo>
                    <a:pt x="138" y="12196"/>
                  </a:lnTo>
                  <a:lnTo>
                    <a:pt x="0" y="16906"/>
                  </a:lnTo>
                  <a:cubicBezTo>
                    <a:pt x="0" y="16906"/>
                    <a:pt x="11814" y="16611"/>
                    <a:pt x="13682" y="16506"/>
                  </a:cubicBezTo>
                  <a:cubicBezTo>
                    <a:pt x="16124" y="16364"/>
                    <a:pt x="17309" y="12932"/>
                    <a:pt x="17309" y="12932"/>
                  </a:cubicBezTo>
                  <a:lnTo>
                    <a:pt x="17536" y="12503"/>
                  </a:lnTo>
                  <a:lnTo>
                    <a:pt x="17536" y="12503"/>
                  </a:lnTo>
                  <a:cubicBezTo>
                    <a:pt x="17372" y="13825"/>
                    <a:pt x="17215" y="15020"/>
                    <a:pt x="17096" y="15737"/>
                  </a:cubicBezTo>
                  <a:cubicBezTo>
                    <a:pt x="17029" y="16130"/>
                    <a:pt x="16786" y="16466"/>
                    <a:pt x="16435" y="16656"/>
                  </a:cubicBezTo>
                  <a:lnTo>
                    <a:pt x="3119" y="22987"/>
                  </a:lnTo>
                  <a:lnTo>
                    <a:pt x="5125" y="27656"/>
                  </a:lnTo>
                  <a:cubicBezTo>
                    <a:pt x="5125" y="27656"/>
                    <a:pt x="20667" y="20010"/>
                    <a:pt x="21294" y="18363"/>
                  </a:cubicBezTo>
                  <a:cubicBezTo>
                    <a:pt x="22071" y="16327"/>
                    <a:pt x="25743" y="4252"/>
                    <a:pt x="25743" y="4252"/>
                  </a:cubicBezTo>
                  <a:lnTo>
                    <a:pt x="22242" y="3616"/>
                  </a:lnTo>
                  <a:lnTo>
                    <a:pt x="22811" y="2549"/>
                  </a:lnTo>
                  <a:lnTo>
                    <a:pt x="197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5687327" y="1673177"/>
              <a:ext cx="40900" cy="299413"/>
            </a:xfrm>
            <a:custGeom>
              <a:avLst/>
              <a:gdLst/>
              <a:ahLst/>
              <a:cxnLst/>
              <a:rect l="l" t="t" r="r" b="b"/>
              <a:pathLst>
                <a:path w="1712" h="12533" extrusionOk="0">
                  <a:moveTo>
                    <a:pt x="1711" y="1"/>
                  </a:moveTo>
                  <a:cubicBezTo>
                    <a:pt x="1707" y="1"/>
                    <a:pt x="1685" y="37"/>
                    <a:pt x="1652" y="116"/>
                  </a:cubicBezTo>
                  <a:cubicBezTo>
                    <a:pt x="1614" y="191"/>
                    <a:pt x="1562" y="306"/>
                    <a:pt x="1509" y="460"/>
                  </a:cubicBezTo>
                  <a:cubicBezTo>
                    <a:pt x="1454" y="609"/>
                    <a:pt x="1401" y="799"/>
                    <a:pt x="1352" y="1027"/>
                  </a:cubicBezTo>
                  <a:cubicBezTo>
                    <a:pt x="1308" y="1251"/>
                    <a:pt x="1274" y="1513"/>
                    <a:pt x="1263" y="1801"/>
                  </a:cubicBezTo>
                  <a:cubicBezTo>
                    <a:pt x="1230" y="2380"/>
                    <a:pt x="1297" y="3063"/>
                    <a:pt x="1259" y="3818"/>
                  </a:cubicBezTo>
                  <a:cubicBezTo>
                    <a:pt x="1214" y="4576"/>
                    <a:pt x="1092" y="5402"/>
                    <a:pt x="953" y="6268"/>
                  </a:cubicBezTo>
                  <a:cubicBezTo>
                    <a:pt x="740" y="7560"/>
                    <a:pt x="523" y="8759"/>
                    <a:pt x="389" y="9760"/>
                  </a:cubicBezTo>
                  <a:cubicBezTo>
                    <a:pt x="247" y="10765"/>
                    <a:pt x="191" y="11568"/>
                    <a:pt x="176" y="12053"/>
                  </a:cubicBezTo>
                  <a:lnTo>
                    <a:pt x="176" y="12046"/>
                  </a:lnTo>
                  <a:cubicBezTo>
                    <a:pt x="120" y="12196"/>
                    <a:pt x="75" y="12315"/>
                    <a:pt x="42" y="12405"/>
                  </a:cubicBezTo>
                  <a:cubicBezTo>
                    <a:pt x="11" y="12487"/>
                    <a:pt x="1" y="12532"/>
                    <a:pt x="1" y="12532"/>
                  </a:cubicBezTo>
                  <a:cubicBezTo>
                    <a:pt x="1" y="12532"/>
                    <a:pt x="1" y="12532"/>
                    <a:pt x="1" y="12532"/>
                  </a:cubicBezTo>
                  <a:cubicBezTo>
                    <a:pt x="6" y="12532"/>
                    <a:pt x="25" y="12491"/>
                    <a:pt x="61" y="12412"/>
                  </a:cubicBezTo>
                  <a:cubicBezTo>
                    <a:pt x="97" y="12322"/>
                    <a:pt x="150" y="12206"/>
                    <a:pt x="210" y="12061"/>
                  </a:cubicBezTo>
                  <a:lnTo>
                    <a:pt x="213" y="12058"/>
                  </a:lnTo>
                  <a:cubicBezTo>
                    <a:pt x="244" y="11572"/>
                    <a:pt x="314" y="10772"/>
                    <a:pt x="464" y="9772"/>
                  </a:cubicBezTo>
                  <a:cubicBezTo>
                    <a:pt x="609" y="8770"/>
                    <a:pt x="833" y="7576"/>
                    <a:pt x="1042" y="6283"/>
                  </a:cubicBezTo>
                  <a:cubicBezTo>
                    <a:pt x="1185" y="5416"/>
                    <a:pt x="1300" y="4587"/>
                    <a:pt x="1345" y="3821"/>
                  </a:cubicBezTo>
                  <a:cubicBezTo>
                    <a:pt x="1378" y="3059"/>
                    <a:pt x="1304" y="2376"/>
                    <a:pt x="1326" y="1804"/>
                  </a:cubicBezTo>
                  <a:cubicBezTo>
                    <a:pt x="1334" y="1517"/>
                    <a:pt x="1364" y="1259"/>
                    <a:pt x="1401" y="1035"/>
                  </a:cubicBezTo>
                  <a:cubicBezTo>
                    <a:pt x="1446" y="811"/>
                    <a:pt x="1495" y="624"/>
                    <a:pt x="1543" y="471"/>
                  </a:cubicBezTo>
                  <a:cubicBezTo>
                    <a:pt x="1592" y="318"/>
                    <a:pt x="1637" y="202"/>
                    <a:pt x="1666" y="124"/>
                  </a:cubicBezTo>
                  <a:cubicBezTo>
                    <a:pt x="1697" y="46"/>
                    <a:pt x="1711" y="1"/>
                    <a:pt x="1711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5811184" y="1712264"/>
              <a:ext cx="62042" cy="40876"/>
            </a:xfrm>
            <a:custGeom>
              <a:avLst/>
              <a:gdLst/>
              <a:ahLst/>
              <a:cxnLst/>
              <a:rect l="l" t="t" r="r" b="b"/>
              <a:pathLst>
                <a:path w="2597" h="1711" extrusionOk="0">
                  <a:moveTo>
                    <a:pt x="57" y="1"/>
                  </a:moveTo>
                  <a:cubicBezTo>
                    <a:pt x="49" y="1"/>
                    <a:pt x="35" y="53"/>
                    <a:pt x="20" y="149"/>
                  </a:cubicBezTo>
                  <a:cubicBezTo>
                    <a:pt x="4" y="247"/>
                    <a:pt x="1" y="389"/>
                    <a:pt x="38" y="565"/>
                  </a:cubicBezTo>
                  <a:cubicBezTo>
                    <a:pt x="71" y="736"/>
                    <a:pt x="150" y="937"/>
                    <a:pt x="285" y="1128"/>
                  </a:cubicBezTo>
                  <a:cubicBezTo>
                    <a:pt x="423" y="1323"/>
                    <a:pt x="621" y="1502"/>
                    <a:pt x="875" y="1610"/>
                  </a:cubicBezTo>
                  <a:cubicBezTo>
                    <a:pt x="1050" y="1680"/>
                    <a:pt x="1232" y="1710"/>
                    <a:pt x="1404" y="1710"/>
                  </a:cubicBezTo>
                  <a:cubicBezTo>
                    <a:pt x="1482" y="1710"/>
                    <a:pt x="1558" y="1704"/>
                    <a:pt x="1629" y="1692"/>
                  </a:cubicBezTo>
                  <a:cubicBezTo>
                    <a:pt x="1861" y="1655"/>
                    <a:pt x="2059" y="1569"/>
                    <a:pt x="2209" y="1472"/>
                  </a:cubicBezTo>
                  <a:cubicBezTo>
                    <a:pt x="2354" y="1375"/>
                    <a:pt x="2455" y="1270"/>
                    <a:pt x="2514" y="1192"/>
                  </a:cubicBezTo>
                  <a:cubicBezTo>
                    <a:pt x="2574" y="1113"/>
                    <a:pt x="2597" y="1065"/>
                    <a:pt x="2593" y="1061"/>
                  </a:cubicBezTo>
                  <a:cubicBezTo>
                    <a:pt x="2593" y="1061"/>
                    <a:pt x="2592" y="1061"/>
                    <a:pt x="2592" y="1061"/>
                  </a:cubicBezTo>
                  <a:cubicBezTo>
                    <a:pt x="2571" y="1061"/>
                    <a:pt x="2457" y="1246"/>
                    <a:pt x="2171" y="1416"/>
                  </a:cubicBezTo>
                  <a:cubicBezTo>
                    <a:pt x="2029" y="1502"/>
                    <a:pt x="1838" y="1577"/>
                    <a:pt x="1618" y="1606"/>
                  </a:cubicBezTo>
                  <a:cubicBezTo>
                    <a:pt x="1554" y="1616"/>
                    <a:pt x="1487" y="1621"/>
                    <a:pt x="1419" y="1621"/>
                  </a:cubicBezTo>
                  <a:cubicBezTo>
                    <a:pt x="1253" y="1621"/>
                    <a:pt x="1078" y="1591"/>
                    <a:pt x="909" y="1525"/>
                  </a:cubicBezTo>
                  <a:cubicBezTo>
                    <a:pt x="677" y="1423"/>
                    <a:pt x="487" y="1259"/>
                    <a:pt x="356" y="1080"/>
                  </a:cubicBezTo>
                  <a:cubicBezTo>
                    <a:pt x="221" y="901"/>
                    <a:pt x="139" y="713"/>
                    <a:pt x="102" y="549"/>
                  </a:cubicBezTo>
                  <a:cubicBezTo>
                    <a:pt x="20" y="217"/>
                    <a:pt x="76" y="1"/>
                    <a:pt x="57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5690002" y="1975934"/>
              <a:ext cx="21525" cy="29671"/>
            </a:xfrm>
            <a:custGeom>
              <a:avLst/>
              <a:gdLst/>
              <a:ahLst/>
              <a:cxnLst/>
              <a:rect l="l" t="t" r="r" b="b"/>
              <a:pathLst>
                <a:path w="901" h="1242" extrusionOk="0">
                  <a:moveTo>
                    <a:pt x="25" y="1"/>
                  </a:moveTo>
                  <a:cubicBezTo>
                    <a:pt x="24" y="1"/>
                    <a:pt x="24" y="1"/>
                    <a:pt x="23" y="1"/>
                  </a:cubicBezTo>
                  <a:cubicBezTo>
                    <a:pt x="1" y="20"/>
                    <a:pt x="202" y="289"/>
                    <a:pt x="437" y="629"/>
                  </a:cubicBezTo>
                  <a:cubicBezTo>
                    <a:pt x="671" y="960"/>
                    <a:pt x="847" y="1242"/>
                    <a:pt x="876" y="1242"/>
                  </a:cubicBezTo>
                  <a:cubicBezTo>
                    <a:pt x="877" y="1242"/>
                    <a:pt x="878" y="1242"/>
                    <a:pt x="878" y="1241"/>
                  </a:cubicBezTo>
                  <a:cubicBezTo>
                    <a:pt x="901" y="1231"/>
                    <a:pt x="755" y="924"/>
                    <a:pt x="516" y="577"/>
                  </a:cubicBezTo>
                  <a:cubicBezTo>
                    <a:pt x="284" y="240"/>
                    <a:pt x="56" y="1"/>
                    <a:pt x="2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5691245" y="1971084"/>
              <a:ext cx="36528" cy="24033"/>
            </a:xfrm>
            <a:custGeom>
              <a:avLst/>
              <a:gdLst/>
              <a:ahLst/>
              <a:cxnLst/>
              <a:rect l="l" t="t" r="r" b="b"/>
              <a:pathLst>
                <a:path w="1529" h="1006" extrusionOk="0">
                  <a:moveTo>
                    <a:pt x="18" y="1"/>
                  </a:moveTo>
                  <a:cubicBezTo>
                    <a:pt x="15" y="1"/>
                    <a:pt x="13" y="1"/>
                    <a:pt x="12" y="3"/>
                  </a:cubicBezTo>
                  <a:cubicBezTo>
                    <a:pt x="1" y="29"/>
                    <a:pt x="356" y="220"/>
                    <a:pt x="766" y="496"/>
                  </a:cubicBezTo>
                  <a:cubicBezTo>
                    <a:pt x="1164" y="761"/>
                    <a:pt x="1469" y="1005"/>
                    <a:pt x="1510" y="1005"/>
                  </a:cubicBezTo>
                  <a:cubicBezTo>
                    <a:pt x="1512" y="1005"/>
                    <a:pt x="1513" y="1005"/>
                    <a:pt x="1514" y="1004"/>
                  </a:cubicBezTo>
                  <a:cubicBezTo>
                    <a:pt x="1528" y="985"/>
                    <a:pt x="1241" y="698"/>
                    <a:pt x="819" y="418"/>
                  </a:cubicBezTo>
                  <a:cubicBezTo>
                    <a:pt x="427" y="155"/>
                    <a:pt x="68" y="1"/>
                    <a:pt x="18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5380981" y="2125258"/>
              <a:ext cx="54015" cy="107099"/>
            </a:xfrm>
            <a:custGeom>
              <a:avLst/>
              <a:gdLst/>
              <a:ahLst/>
              <a:cxnLst/>
              <a:rect l="l" t="t" r="r" b="b"/>
              <a:pathLst>
                <a:path w="2261" h="4483" extrusionOk="0">
                  <a:moveTo>
                    <a:pt x="23" y="0"/>
                  </a:moveTo>
                  <a:cubicBezTo>
                    <a:pt x="23" y="0"/>
                    <a:pt x="23" y="0"/>
                    <a:pt x="23" y="1"/>
                  </a:cubicBezTo>
                  <a:cubicBezTo>
                    <a:pt x="0" y="11"/>
                    <a:pt x="474" y="1024"/>
                    <a:pt x="1087" y="2260"/>
                  </a:cubicBezTo>
                  <a:cubicBezTo>
                    <a:pt x="1696" y="3494"/>
                    <a:pt x="2210" y="4483"/>
                    <a:pt x="2237" y="4483"/>
                  </a:cubicBezTo>
                  <a:cubicBezTo>
                    <a:pt x="2237" y="4483"/>
                    <a:pt x="2237" y="4483"/>
                    <a:pt x="2238" y="4483"/>
                  </a:cubicBezTo>
                  <a:cubicBezTo>
                    <a:pt x="2260" y="4471"/>
                    <a:pt x="1781" y="3459"/>
                    <a:pt x="1169" y="2219"/>
                  </a:cubicBezTo>
                  <a:cubicBezTo>
                    <a:pt x="564" y="990"/>
                    <a:pt x="51" y="0"/>
                    <a:pt x="2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5317428" y="1877882"/>
              <a:ext cx="3058" cy="113788"/>
            </a:xfrm>
            <a:custGeom>
              <a:avLst/>
              <a:gdLst/>
              <a:ahLst/>
              <a:cxnLst/>
              <a:rect l="l" t="t" r="r" b="b"/>
              <a:pathLst>
                <a:path w="128" h="4763" extrusionOk="0">
                  <a:moveTo>
                    <a:pt x="19" y="1"/>
                  </a:moveTo>
                  <a:cubicBezTo>
                    <a:pt x="12" y="1"/>
                    <a:pt x="8" y="68"/>
                    <a:pt x="4" y="187"/>
                  </a:cubicBezTo>
                  <a:cubicBezTo>
                    <a:pt x="0" y="307"/>
                    <a:pt x="0" y="482"/>
                    <a:pt x="0" y="699"/>
                  </a:cubicBezTo>
                  <a:cubicBezTo>
                    <a:pt x="0" y="1128"/>
                    <a:pt x="12" y="1726"/>
                    <a:pt x="23" y="2383"/>
                  </a:cubicBezTo>
                  <a:cubicBezTo>
                    <a:pt x="34" y="3041"/>
                    <a:pt x="42" y="3635"/>
                    <a:pt x="42" y="4064"/>
                  </a:cubicBezTo>
                  <a:lnTo>
                    <a:pt x="42" y="4576"/>
                  </a:lnTo>
                  <a:cubicBezTo>
                    <a:pt x="45" y="4695"/>
                    <a:pt x="49" y="4763"/>
                    <a:pt x="52" y="4763"/>
                  </a:cubicBezTo>
                  <a:cubicBezTo>
                    <a:pt x="53" y="4763"/>
                    <a:pt x="53" y="4763"/>
                    <a:pt x="53" y="4763"/>
                  </a:cubicBezTo>
                  <a:cubicBezTo>
                    <a:pt x="61" y="4763"/>
                    <a:pt x="68" y="4696"/>
                    <a:pt x="79" y="4576"/>
                  </a:cubicBezTo>
                  <a:cubicBezTo>
                    <a:pt x="90" y="4457"/>
                    <a:pt x="97" y="4285"/>
                    <a:pt x="105" y="4068"/>
                  </a:cubicBezTo>
                  <a:cubicBezTo>
                    <a:pt x="124" y="3635"/>
                    <a:pt x="128" y="3041"/>
                    <a:pt x="116" y="2380"/>
                  </a:cubicBezTo>
                  <a:cubicBezTo>
                    <a:pt x="105" y="1723"/>
                    <a:pt x="83" y="1128"/>
                    <a:pt x="64" y="695"/>
                  </a:cubicBezTo>
                  <a:cubicBezTo>
                    <a:pt x="57" y="497"/>
                    <a:pt x="45" y="325"/>
                    <a:pt x="38" y="187"/>
                  </a:cubicBezTo>
                  <a:cubicBezTo>
                    <a:pt x="30" y="64"/>
                    <a:pt x="23" y="1"/>
                    <a:pt x="19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5919535" y="1222530"/>
              <a:ext cx="173394" cy="173202"/>
            </a:xfrm>
            <a:custGeom>
              <a:avLst/>
              <a:gdLst/>
              <a:ahLst/>
              <a:cxnLst/>
              <a:rect l="l" t="t" r="r" b="b"/>
              <a:pathLst>
                <a:path w="7258" h="7250" extrusionOk="0">
                  <a:moveTo>
                    <a:pt x="3101" y="0"/>
                  </a:moveTo>
                  <a:lnTo>
                    <a:pt x="1" y="5808"/>
                  </a:lnTo>
                  <a:lnTo>
                    <a:pt x="2435" y="7249"/>
                  </a:lnTo>
                  <a:lnTo>
                    <a:pt x="3257" y="5875"/>
                  </a:lnTo>
                  <a:cubicBezTo>
                    <a:pt x="3257" y="5875"/>
                    <a:pt x="3590" y="6147"/>
                    <a:pt x="4005" y="6147"/>
                  </a:cubicBezTo>
                  <a:cubicBezTo>
                    <a:pt x="4230" y="6147"/>
                    <a:pt x="4480" y="6067"/>
                    <a:pt x="4714" y="5820"/>
                  </a:cubicBezTo>
                  <a:cubicBezTo>
                    <a:pt x="5140" y="5371"/>
                    <a:pt x="7257" y="1285"/>
                    <a:pt x="7257" y="1285"/>
                  </a:cubicBezTo>
                  <a:lnTo>
                    <a:pt x="3101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5920944" y="1205400"/>
              <a:ext cx="206242" cy="137678"/>
            </a:xfrm>
            <a:custGeom>
              <a:avLst/>
              <a:gdLst/>
              <a:ahLst/>
              <a:cxnLst/>
              <a:rect l="l" t="t" r="r" b="b"/>
              <a:pathLst>
                <a:path w="8633" h="5763" extrusionOk="0">
                  <a:moveTo>
                    <a:pt x="3652" y="0"/>
                  </a:moveTo>
                  <a:cubicBezTo>
                    <a:pt x="2962" y="0"/>
                    <a:pt x="2212" y="320"/>
                    <a:pt x="1518" y="1386"/>
                  </a:cubicBezTo>
                  <a:cubicBezTo>
                    <a:pt x="1" y="3720"/>
                    <a:pt x="621" y="5240"/>
                    <a:pt x="621" y="5240"/>
                  </a:cubicBezTo>
                  <a:lnTo>
                    <a:pt x="1166" y="5528"/>
                  </a:lnTo>
                  <a:cubicBezTo>
                    <a:pt x="1450" y="5673"/>
                    <a:pt x="1664" y="5762"/>
                    <a:pt x="1930" y="5762"/>
                  </a:cubicBezTo>
                  <a:cubicBezTo>
                    <a:pt x="2129" y="5762"/>
                    <a:pt x="2358" y="5713"/>
                    <a:pt x="2668" y="5599"/>
                  </a:cubicBezTo>
                  <a:cubicBezTo>
                    <a:pt x="3336" y="5356"/>
                    <a:pt x="3743" y="5061"/>
                    <a:pt x="4293" y="4721"/>
                  </a:cubicBezTo>
                  <a:cubicBezTo>
                    <a:pt x="4293" y="4721"/>
                    <a:pt x="3804" y="4475"/>
                    <a:pt x="4098" y="3915"/>
                  </a:cubicBezTo>
                  <a:cubicBezTo>
                    <a:pt x="4208" y="3703"/>
                    <a:pt x="4384" y="3618"/>
                    <a:pt x="4558" y="3618"/>
                  </a:cubicBezTo>
                  <a:cubicBezTo>
                    <a:pt x="4845" y="3618"/>
                    <a:pt x="5125" y="3849"/>
                    <a:pt x="5092" y="4123"/>
                  </a:cubicBezTo>
                  <a:lnTo>
                    <a:pt x="5966" y="3346"/>
                  </a:lnTo>
                  <a:cubicBezTo>
                    <a:pt x="5966" y="3346"/>
                    <a:pt x="7105" y="3134"/>
                    <a:pt x="7456" y="2876"/>
                  </a:cubicBezTo>
                  <a:cubicBezTo>
                    <a:pt x="8633" y="2010"/>
                    <a:pt x="5831" y="705"/>
                    <a:pt x="5671" y="643"/>
                  </a:cubicBezTo>
                  <a:cubicBezTo>
                    <a:pt x="5212" y="454"/>
                    <a:pt x="4475" y="0"/>
                    <a:pt x="36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5984139" y="1293106"/>
              <a:ext cx="70595" cy="78861"/>
            </a:xfrm>
            <a:custGeom>
              <a:avLst/>
              <a:gdLst/>
              <a:ahLst/>
              <a:cxnLst/>
              <a:rect l="l" t="t" r="r" b="b"/>
              <a:pathLst>
                <a:path w="2955" h="3301" extrusionOk="0">
                  <a:moveTo>
                    <a:pt x="2955" y="1"/>
                  </a:moveTo>
                  <a:lnTo>
                    <a:pt x="2447" y="452"/>
                  </a:lnTo>
                  <a:cubicBezTo>
                    <a:pt x="2447" y="452"/>
                    <a:pt x="2226" y="1153"/>
                    <a:pt x="1887" y="1153"/>
                  </a:cubicBezTo>
                  <a:cubicBezTo>
                    <a:pt x="1865" y="1153"/>
                    <a:pt x="1842" y="1150"/>
                    <a:pt x="1819" y="1144"/>
                  </a:cubicBezTo>
                  <a:cubicBezTo>
                    <a:pt x="1655" y="1099"/>
                    <a:pt x="1483" y="920"/>
                    <a:pt x="1483" y="920"/>
                  </a:cubicBezTo>
                  <a:lnTo>
                    <a:pt x="785" y="1502"/>
                  </a:lnTo>
                  <a:cubicBezTo>
                    <a:pt x="785" y="1502"/>
                    <a:pt x="0" y="2462"/>
                    <a:pt x="553" y="2921"/>
                  </a:cubicBezTo>
                  <a:cubicBezTo>
                    <a:pt x="812" y="3134"/>
                    <a:pt x="1102" y="3301"/>
                    <a:pt x="1395" y="3301"/>
                  </a:cubicBezTo>
                  <a:cubicBezTo>
                    <a:pt x="1683" y="3301"/>
                    <a:pt x="1975" y="3140"/>
                    <a:pt x="2241" y="2704"/>
                  </a:cubicBezTo>
                  <a:lnTo>
                    <a:pt x="2608" y="2054"/>
                  </a:lnTo>
                  <a:cubicBezTo>
                    <a:pt x="2608" y="2054"/>
                    <a:pt x="2096" y="1916"/>
                    <a:pt x="2163" y="1685"/>
                  </a:cubicBezTo>
                  <a:cubicBezTo>
                    <a:pt x="2227" y="1454"/>
                    <a:pt x="2955" y="1"/>
                    <a:pt x="29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6023227" y="1300059"/>
              <a:ext cx="13068" cy="12471"/>
            </a:xfrm>
            <a:custGeom>
              <a:avLst/>
              <a:gdLst/>
              <a:ahLst/>
              <a:cxnLst/>
              <a:rect l="l" t="t" r="r" b="b"/>
              <a:pathLst>
                <a:path w="547" h="522" extrusionOk="0">
                  <a:moveTo>
                    <a:pt x="316" y="0"/>
                  </a:moveTo>
                  <a:cubicBezTo>
                    <a:pt x="238" y="0"/>
                    <a:pt x="147" y="26"/>
                    <a:pt x="79" y="101"/>
                  </a:cubicBezTo>
                  <a:cubicBezTo>
                    <a:pt x="31" y="154"/>
                    <a:pt x="0" y="225"/>
                    <a:pt x="0" y="292"/>
                  </a:cubicBezTo>
                  <a:cubicBezTo>
                    <a:pt x="4" y="360"/>
                    <a:pt x="31" y="415"/>
                    <a:pt x="60" y="453"/>
                  </a:cubicBezTo>
                  <a:cubicBezTo>
                    <a:pt x="106" y="507"/>
                    <a:pt x="156" y="522"/>
                    <a:pt x="180" y="522"/>
                  </a:cubicBezTo>
                  <a:cubicBezTo>
                    <a:pt x="189" y="522"/>
                    <a:pt x="195" y="519"/>
                    <a:pt x="195" y="516"/>
                  </a:cubicBezTo>
                  <a:cubicBezTo>
                    <a:pt x="198" y="501"/>
                    <a:pt x="150" y="482"/>
                    <a:pt x="112" y="415"/>
                  </a:cubicBezTo>
                  <a:cubicBezTo>
                    <a:pt x="76" y="352"/>
                    <a:pt x="71" y="244"/>
                    <a:pt x="146" y="161"/>
                  </a:cubicBezTo>
                  <a:cubicBezTo>
                    <a:pt x="203" y="98"/>
                    <a:pt x="282" y="77"/>
                    <a:pt x="350" y="77"/>
                  </a:cubicBezTo>
                  <a:cubicBezTo>
                    <a:pt x="370" y="77"/>
                    <a:pt x="390" y="79"/>
                    <a:pt x="407" y="83"/>
                  </a:cubicBezTo>
                  <a:cubicBezTo>
                    <a:pt x="473" y="92"/>
                    <a:pt x="515" y="112"/>
                    <a:pt x="532" y="112"/>
                  </a:cubicBezTo>
                  <a:cubicBezTo>
                    <a:pt x="535" y="112"/>
                    <a:pt x="537" y="111"/>
                    <a:pt x="538" y="109"/>
                  </a:cubicBezTo>
                  <a:cubicBezTo>
                    <a:pt x="546" y="101"/>
                    <a:pt x="512" y="53"/>
                    <a:pt x="426" y="20"/>
                  </a:cubicBezTo>
                  <a:cubicBezTo>
                    <a:pt x="397" y="8"/>
                    <a:pt x="359" y="0"/>
                    <a:pt x="31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5942638" y="1267662"/>
              <a:ext cx="118160" cy="27784"/>
            </a:xfrm>
            <a:custGeom>
              <a:avLst/>
              <a:gdLst/>
              <a:ahLst/>
              <a:cxnLst/>
              <a:rect l="l" t="t" r="r" b="b"/>
              <a:pathLst>
                <a:path w="4946" h="1163" extrusionOk="0">
                  <a:moveTo>
                    <a:pt x="6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1" y="1"/>
                    <a:pt x="8" y="20"/>
                    <a:pt x="23" y="54"/>
                  </a:cubicBezTo>
                  <a:cubicBezTo>
                    <a:pt x="34" y="90"/>
                    <a:pt x="57" y="139"/>
                    <a:pt x="91" y="202"/>
                  </a:cubicBezTo>
                  <a:cubicBezTo>
                    <a:pt x="158" y="326"/>
                    <a:pt x="277" y="497"/>
                    <a:pt x="464" y="666"/>
                  </a:cubicBezTo>
                  <a:cubicBezTo>
                    <a:pt x="654" y="833"/>
                    <a:pt x="916" y="1002"/>
                    <a:pt x="1241" y="1092"/>
                  </a:cubicBezTo>
                  <a:cubicBezTo>
                    <a:pt x="1397" y="1138"/>
                    <a:pt x="1569" y="1162"/>
                    <a:pt x="1746" y="1162"/>
                  </a:cubicBezTo>
                  <a:cubicBezTo>
                    <a:pt x="1936" y="1162"/>
                    <a:pt x="2132" y="1134"/>
                    <a:pt x="2324" y="1076"/>
                  </a:cubicBezTo>
                  <a:cubicBezTo>
                    <a:pt x="2697" y="972"/>
                    <a:pt x="3026" y="811"/>
                    <a:pt x="3332" y="692"/>
                  </a:cubicBezTo>
                  <a:cubicBezTo>
                    <a:pt x="3635" y="573"/>
                    <a:pt x="3919" y="494"/>
                    <a:pt x="4166" y="475"/>
                  </a:cubicBezTo>
                  <a:cubicBezTo>
                    <a:pt x="4227" y="469"/>
                    <a:pt x="4285" y="466"/>
                    <a:pt x="4339" y="466"/>
                  </a:cubicBezTo>
                  <a:cubicBezTo>
                    <a:pt x="4707" y="466"/>
                    <a:pt x="4919" y="593"/>
                    <a:pt x="4943" y="593"/>
                  </a:cubicBezTo>
                  <a:cubicBezTo>
                    <a:pt x="4945" y="593"/>
                    <a:pt x="4945" y="592"/>
                    <a:pt x="4946" y="591"/>
                  </a:cubicBezTo>
                  <a:cubicBezTo>
                    <a:pt x="4946" y="587"/>
                    <a:pt x="4931" y="576"/>
                    <a:pt x="4901" y="557"/>
                  </a:cubicBezTo>
                  <a:cubicBezTo>
                    <a:pt x="4868" y="535"/>
                    <a:pt x="4819" y="513"/>
                    <a:pt x="4752" y="487"/>
                  </a:cubicBezTo>
                  <a:cubicBezTo>
                    <a:pt x="4639" y="442"/>
                    <a:pt x="4471" y="405"/>
                    <a:pt x="4263" y="405"/>
                  </a:cubicBezTo>
                  <a:cubicBezTo>
                    <a:pt x="4230" y="405"/>
                    <a:pt x="4196" y="406"/>
                    <a:pt x="4161" y="408"/>
                  </a:cubicBezTo>
                  <a:cubicBezTo>
                    <a:pt x="3908" y="423"/>
                    <a:pt x="3609" y="494"/>
                    <a:pt x="3299" y="614"/>
                  </a:cubicBezTo>
                  <a:cubicBezTo>
                    <a:pt x="2989" y="730"/>
                    <a:pt x="2660" y="886"/>
                    <a:pt x="2301" y="990"/>
                  </a:cubicBezTo>
                  <a:cubicBezTo>
                    <a:pt x="2110" y="1046"/>
                    <a:pt x="1918" y="1073"/>
                    <a:pt x="1734" y="1073"/>
                  </a:cubicBezTo>
                  <a:cubicBezTo>
                    <a:pt x="1570" y="1073"/>
                    <a:pt x="1411" y="1051"/>
                    <a:pt x="1263" y="1009"/>
                  </a:cubicBezTo>
                  <a:cubicBezTo>
                    <a:pt x="953" y="928"/>
                    <a:pt x="696" y="774"/>
                    <a:pt x="508" y="617"/>
                  </a:cubicBezTo>
                  <a:cubicBezTo>
                    <a:pt x="136" y="303"/>
                    <a:pt x="28" y="0"/>
                    <a:pt x="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5933105" y="1290072"/>
              <a:ext cx="121385" cy="37651"/>
            </a:xfrm>
            <a:custGeom>
              <a:avLst/>
              <a:gdLst/>
              <a:ahLst/>
              <a:cxnLst/>
              <a:rect l="l" t="t" r="r" b="b"/>
              <a:pathLst>
                <a:path w="5081" h="1576" extrusionOk="0">
                  <a:moveTo>
                    <a:pt x="4345" y="1"/>
                  </a:moveTo>
                  <a:cubicBezTo>
                    <a:pt x="4297" y="1"/>
                    <a:pt x="4247" y="3"/>
                    <a:pt x="4195" y="8"/>
                  </a:cubicBezTo>
                  <a:cubicBezTo>
                    <a:pt x="3915" y="34"/>
                    <a:pt x="3582" y="135"/>
                    <a:pt x="3269" y="340"/>
                  </a:cubicBezTo>
                  <a:cubicBezTo>
                    <a:pt x="3112" y="438"/>
                    <a:pt x="2955" y="561"/>
                    <a:pt x="2809" y="699"/>
                  </a:cubicBezTo>
                  <a:cubicBezTo>
                    <a:pt x="2667" y="837"/>
                    <a:pt x="2514" y="976"/>
                    <a:pt x="2342" y="1095"/>
                  </a:cubicBezTo>
                  <a:cubicBezTo>
                    <a:pt x="2025" y="1327"/>
                    <a:pt x="1673" y="1493"/>
                    <a:pt x="1334" y="1493"/>
                  </a:cubicBezTo>
                  <a:cubicBezTo>
                    <a:pt x="1313" y="1493"/>
                    <a:pt x="1291" y="1492"/>
                    <a:pt x="1270" y="1491"/>
                  </a:cubicBezTo>
                  <a:cubicBezTo>
                    <a:pt x="912" y="1476"/>
                    <a:pt x="609" y="1315"/>
                    <a:pt x="419" y="1121"/>
                  </a:cubicBezTo>
                  <a:cubicBezTo>
                    <a:pt x="224" y="931"/>
                    <a:pt x="127" y="725"/>
                    <a:pt x="75" y="583"/>
                  </a:cubicBezTo>
                  <a:cubicBezTo>
                    <a:pt x="24" y="441"/>
                    <a:pt x="11" y="355"/>
                    <a:pt x="4" y="355"/>
                  </a:cubicBezTo>
                  <a:cubicBezTo>
                    <a:pt x="4" y="355"/>
                    <a:pt x="4" y="355"/>
                    <a:pt x="4" y="355"/>
                  </a:cubicBezTo>
                  <a:cubicBezTo>
                    <a:pt x="0" y="355"/>
                    <a:pt x="0" y="374"/>
                    <a:pt x="4" y="415"/>
                  </a:cubicBezTo>
                  <a:cubicBezTo>
                    <a:pt x="7" y="456"/>
                    <a:pt x="19" y="519"/>
                    <a:pt x="41" y="595"/>
                  </a:cubicBezTo>
                  <a:cubicBezTo>
                    <a:pt x="83" y="744"/>
                    <a:pt x="176" y="960"/>
                    <a:pt x="374" y="1169"/>
                  </a:cubicBezTo>
                  <a:cubicBezTo>
                    <a:pt x="568" y="1375"/>
                    <a:pt x="885" y="1554"/>
                    <a:pt x="1266" y="1573"/>
                  </a:cubicBezTo>
                  <a:cubicBezTo>
                    <a:pt x="1292" y="1574"/>
                    <a:pt x="1318" y="1575"/>
                    <a:pt x="1344" y="1575"/>
                  </a:cubicBezTo>
                  <a:cubicBezTo>
                    <a:pt x="1509" y="1575"/>
                    <a:pt x="1685" y="1543"/>
                    <a:pt x="1849" y="1476"/>
                  </a:cubicBezTo>
                  <a:cubicBezTo>
                    <a:pt x="2040" y="1405"/>
                    <a:pt x="2222" y="1297"/>
                    <a:pt x="2398" y="1169"/>
                  </a:cubicBezTo>
                  <a:cubicBezTo>
                    <a:pt x="2570" y="1047"/>
                    <a:pt x="2727" y="904"/>
                    <a:pt x="2872" y="766"/>
                  </a:cubicBezTo>
                  <a:cubicBezTo>
                    <a:pt x="3014" y="628"/>
                    <a:pt x="3164" y="509"/>
                    <a:pt x="3313" y="411"/>
                  </a:cubicBezTo>
                  <a:cubicBezTo>
                    <a:pt x="3615" y="209"/>
                    <a:pt x="3933" y="105"/>
                    <a:pt x="4202" y="71"/>
                  </a:cubicBezTo>
                  <a:cubicBezTo>
                    <a:pt x="4271" y="64"/>
                    <a:pt x="4337" y="60"/>
                    <a:pt x="4400" y="60"/>
                  </a:cubicBezTo>
                  <a:cubicBezTo>
                    <a:pt x="4582" y="60"/>
                    <a:pt x="4733" y="88"/>
                    <a:pt x="4844" y="112"/>
                  </a:cubicBezTo>
                  <a:cubicBezTo>
                    <a:pt x="4980" y="147"/>
                    <a:pt x="5060" y="177"/>
                    <a:pt x="5077" y="177"/>
                  </a:cubicBezTo>
                  <a:cubicBezTo>
                    <a:pt x="5079" y="177"/>
                    <a:pt x="5080" y="177"/>
                    <a:pt x="5080" y="176"/>
                  </a:cubicBezTo>
                  <a:cubicBezTo>
                    <a:pt x="5080" y="172"/>
                    <a:pt x="5061" y="161"/>
                    <a:pt x="5024" y="142"/>
                  </a:cubicBezTo>
                  <a:cubicBezTo>
                    <a:pt x="4986" y="128"/>
                    <a:pt x="4931" y="102"/>
                    <a:pt x="4856" y="79"/>
                  </a:cubicBezTo>
                  <a:cubicBezTo>
                    <a:pt x="4734" y="43"/>
                    <a:pt x="4560" y="1"/>
                    <a:pt x="434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5683050" y="1346361"/>
              <a:ext cx="641685" cy="393827"/>
            </a:xfrm>
            <a:custGeom>
              <a:avLst/>
              <a:gdLst/>
              <a:ahLst/>
              <a:cxnLst/>
              <a:rect l="l" t="t" r="r" b="b"/>
              <a:pathLst>
                <a:path w="26860" h="16485" extrusionOk="0">
                  <a:moveTo>
                    <a:pt x="8920" y="1"/>
                  </a:moveTo>
                  <a:cubicBezTo>
                    <a:pt x="7852" y="1"/>
                    <a:pt x="6812" y="493"/>
                    <a:pt x="6141" y="1394"/>
                  </a:cubicBezTo>
                  <a:cubicBezTo>
                    <a:pt x="5394" y="2395"/>
                    <a:pt x="4415" y="3931"/>
                    <a:pt x="3227" y="6257"/>
                  </a:cubicBezTo>
                  <a:lnTo>
                    <a:pt x="1576" y="9810"/>
                  </a:lnTo>
                  <a:lnTo>
                    <a:pt x="0" y="12850"/>
                  </a:lnTo>
                  <a:lnTo>
                    <a:pt x="8270" y="16485"/>
                  </a:lnTo>
                  <a:lnTo>
                    <a:pt x="10877" y="10739"/>
                  </a:lnTo>
                  <a:cubicBezTo>
                    <a:pt x="11516" y="9410"/>
                    <a:pt x="12211" y="8039"/>
                    <a:pt x="12816" y="6822"/>
                  </a:cubicBezTo>
                  <a:cubicBezTo>
                    <a:pt x="13469" y="6904"/>
                    <a:pt x="19539" y="7666"/>
                    <a:pt x="19912" y="7800"/>
                  </a:cubicBezTo>
                  <a:cubicBezTo>
                    <a:pt x="19918" y="7802"/>
                    <a:pt x="19926" y="7803"/>
                    <a:pt x="19935" y="7803"/>
                  </a:cubicBezTo>
                  <a:cubicBezTo>
                    <a:pt x="20513" y="7803"/>
                    <a:pt x="26859" y="3576"/>
                    <a:pt x="26859" y="3576"/>
                  </a:cubicBezTo>
                  <a:cubicBezTo>
                    <a:pt x="26423" y="2627"/>
                    <a:pt x="25612" y="1368"/>
                    <a:pt x="25612" y="1368"/>
                  </a:cubicBezTo>
                  <a:cubicBezTo>
                    <a:pt x="25612" y="1368"/>
                    <a:pt x="20196" y="4114"/>
                    <a:pt x="19793" y="4237"/>
                  </a:cubicBezTo>
                  <a:cubicBezTo>
                    <a:pt x="19780" y="4241"/>
                    <a:pt x="19763" y="4242"/>
                    <a:pt x="19741" y="4242"/>
                  </a:cubicBezTo>
                  <a:cubicBezTo>
                    <a:pt x="19078" y="4242"/>
                    <a:pt x="14306" y="2452"/>
                    <a:pt x="14306" y="2452"/>
                  </a:cubicBezTo>
                  <a:cubicBezTo>
                    <a:pt x="13223" y="1962"/>
                    <a:pt x="11804" y="976"/>
                    <a:pt x="10373" y="318"/>
                  </a:cubicBezTo>
                  <a:cubicBezTo>
                    <a:pt x="9905" y="104"/>
                    <a:pt x="9409" y="1"/>
                    <a:pt x="892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5844298" y="1434904"/>
              <a:ext cx="5734" cy="24750"/>
            </a:xfrm>
            <a:custGeom>
              <a:avLst/>
              <a:gdLst/>
              <a:ahLst/>
              <a:cxnLst/>
              <a:rect l="l" t="t" r="r" b="b"/>
              <a:pathLst>
                <a:path w="240" h="1036" extrusionOk="0">
                  <a:moveTo>
                    <a:pt x="27" y="1"/>
                  </a:moveTo>
                  <a:cubicBezTo>
                    <a:pt x="27" y="1"/>
                    <a:pt x="27" y="1"/>
                    <a:pt x="27" y="1"/>
                  </a:cubicBezTo>
                  <a:cubicBezTo>
                    <a:pt x="1" y="5"/>
                    <a:pt x="23" y="243"/>
                    <a:pt x="75" y="527"/>
                  </a:cubicBezTo>
                  <a:cubicBezTo>
                    <a:pt x="127" y="810"/>
                    <a:pt x="190" y="1036"/>
                    <a:pt x="213" y="1036"/>
                  </a:cubicBezTo>
                  <a:cubicBezTo>
                    <a:pt x="213" y="1036"/>
                    <a:pt x="214" y="1036"/>
                    <a:pt x="214" y="1035"/>
                  </a:cubicBezTo>
                  <a:cubicBezTo>
                    <a:pt x="240" y="1032"/>
                    <a:pt x="217" y="796"/>
                    <a:pt x="165" y="512"/>
                  </a:cubicBezTo>
                  <a:cubicBezTo>
                    <a:pt x="117" y="228"/>
                    <a:pt x="54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5836557" y="1505791"/>
              <a:ext cx="33374" cy="15313"/>
            </a:xfrm>
            <a:custGeom>
              <a:avLst/>
              <a:gdLst/>
              <a:ahLst/>
              <a:cxnLst/>
              <a:rect l="l" t="t" r="r" b="b"/>
              <a:pathLst>
                <a:path w="1397" h="641" extrusionOk="0">
                  <a:moveTo>
                    <a:pt x="1377" y="0"/>
                  </a:moveTo>
                  <a:cubicBezTo>
                    <a:pt x="1324" y="0"/>
                    <a:pt x="1031" y="118"/>
                    <a:pt x="680" y="279"/>
                  </a:cubicBezTo>
                  <a:cubicBezTo>
                    <a:pt x="299" y="455"/>
                    <a:pt x="0" y="615"/>
                    <a:pt x="11" y="638"/>
                  </a:cubicBezTo>
                  <a:cubicBezTo>
                    <a:pt x="12" y="639"/>
                    <a:pt x="15" y="640"/>
                    <a:pt x="19" y="640"/>
                  </a:cubicBezTo>
                  <a:cubicBezTo>
                    <a:pt x="73" y="640"/>
                    <a:pt x="370" y="523"/>
                    <a:pt x="717" y="361"/>
                  </a:cubicBezTo>
                  <a:cubicBezTo>
                    <a:pt x="1098" y="186"/>
                    <a:pt x="1397" y="25"/>
                    <a:pt x="1385" y="3"/>
                  </a:cubicBezTo>
                  <a:cubicBezTo>
                    <a:pt x="1384" y="1"/>
                    <a:pt x="1381" y="0"/>
                    <a:pt x="1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5797087" y="1472390"/>
              <a:ext cx="2700" cy="22242"/>
            </a:xfrm>
            <a:custGeom>
              <a:avLst/>
              <a:gdLst/>
              <a:ahLst/>
              <a:cxnLst/>
              <a:rect l="l" t="t" r="r" b="b"/>
              <a:pathLst>
                <a:path w="113" h="931" extrusionOk="0">
                  <a:moveTo>
                    <a:pt x="72" y="1"/>
                  </a:moveTo>
                  <a:cubicBezTo>
                    <a:pt x="46" y="1"/>
                    <a:pt x="20" y="206"/>
                    <a:pt x="8" y="463"/>
                  </a:cubicBezTo>
                  <a:cubicBezTo>
                    <a:pt x="1" y="721"/>
                    <a:pt x="12" y="927"/>
                    <a:pt x="38" y="930"/>
                  </a:cubicBezTo>
                  <a:cubicBezTo>
                    <a:pt x="64" y="930"/>
                    <a:pt x="94" y="721"/>
                    <a:pt x="101" y="467"/>
                  </a:cubicBezTo>
                  <a:cubicBezTo>
                    <a:pt x="113" y="210"/>
                    <a:pt x="98" y="1"/>
                    <a:pt x="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5783803" y="1528441"/>
              <a:ext cx="29194" cy="5184"/>
            </a:xfrm>
            <a:custGeom>
              <a:avLst/>
              <a:gdLst/>
              <a:ahLst/>
              <a:cxnLst/>
              <a:rect l="l" t="t" r="r" b="b"/>
              <a:pathLst>
                <a:path w="1222" h="217" extrusionOk="0">
                  <a:moveTo>
                    <a:pt x="1155" y="1"/>
                  </a:moveTo>
                  <a:cubicBezTo>
                    <a:pt x="1056" y="1"/>
                    <a:pt x="847" y="23"/>
                    <a:pt x="605" y="63"/>
                  </a:cubicBezTo>
                  <a:cubicBezTo>
                    <a:pt x="269" y="115"/>
                    <a:pt x="0" y="183"/>
                    <a:pt x="4" y="205"/>
                  </a:cubicBezTo>
                  <a:cubicBezTo>
                    <a:pt x="5" y="213"/>
                    <a:pt x="28" y="216"/>
                    <a:pt x="69" y="216"/>
                  </a:cubicBezTo>
                  <a:cubicBezTo>
                    <a:pt x="170" y="216"/>
                    <a:pt x="380" y="193"/>
                    <a:pt x="620" y="153"/>
                  </a:cubicBezTo>
                  <a:cubicBezTo>
                    <a:pt x="953" y="101"/>
                    <a:pt x="1222" y="37"/>
                    <a:pt x="1217" y="11"/>
                  </a:cubicBezTo>
                  <a:cubicBezTo>
                    <a:pt x="1216" y="4"/>
                    <a:pt x="1194" y="1"/>
                    <a:pt x="1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5808603" y="1561268"/>
              <a:ext cx="2962" cy="23771"/>
            </a:xfrm>
            <a:custGeom>
              <a:avLst/>
              <a:gdLst/>
              <a:ahLst/>
              <a:cxnLst/>
              <a:rect l="l" t="t" r="r" b="b"/>
              <a:pathLst>
                <a:path w="124" h="995" extrusionOk="0">
                  <a:moveTo>
                    <a:pt x="34" y="1"/>
                  </a:moveTo>
                  <a:cubicBezTo>
                    <a:pt x="8" y="4"/>
                    <a:pt x="0" y="225"/>
                    <a:pt x="15" y="501"/>
                  </a:cubicBezTo>
                  <a:cubicBezTo>
                    <a:pt x="31" y="771"/>
                    <a:pt x="63" y="994"/>
                    <a:pt x="89" y="994"/>
                  </a:cubicBezTo>
                  <a:cubicBezTo>
                    <a:pt x="89" y="994"/>
                    <a:pt x="90" y="994"/>
                    <a:pt x="90" y="994"/>
                  </a:cubicBezTo>
                  <a:cubicBezTo>
                    <a:pt x="117" y="994"/>
                    <a:pt x="124" y="770"/>
                    <a:pt x="109" y="494"/>
                  </a:cubicBezTo>
                  <a:cubicBezTo>
                    <a:pt x="94" y="220"/>
                    <a:pt x="60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5740797" y="1573142"/>
              <a:ext cx="27235" cy="11826"/>
            </a:xfrm>
            <a:custGeom>
              <a:avLst/>
              <a:gdLst/>
              <a:ahLst/>
              <a:cxnLst/>
              <a:rect l="l" t="t" r="r" b="b"/>
              <a:pathLst>
                <a:path w="1140" h="495" extrusionOk="0">
                  <a:moveTo>
                    <a:pt x="1120" y="1"/>
                  </a:moveTo>
                  <a:cubicBezTo>
                    <a:pt x="1066" y="1"/>
                    <a:pt x="827" y="85"/>
                    <a:pt x="552" y="206"/>
                  </a:cubicBezTo>
                  <a:cubicBezTo>
                    <a:pt x="243" y="340"/>
                    <a:pt x="0" y="468"/>
                    <a:pt x="11" y="490"/>
                  </a:cubicBezTo>
                  <a:cubicBezTo>
                    <a:pt x="12" y="493"/>
                    <a:pt x="16" y="494"/>
                    <a:pt x="24" y="494"/>
                  </a:cubicBezTo>
                  <a:cubicBezTo>
                    <a:pt x="80" y="494"/>
                    <a:pt x="316" y="411"/>
                    <a:pt x="590" y="292"/>
                  </a:cubicBezTo>
                  <a:cubicBezTo>
                    <a:pt x="897" y="157"/>
                    <a:pt x="1139" y="26"/>
                    <a:pt x="1131" y="4"/>
                  </a:cubicBezTo>
                  <a:cubicBezTo>
                    <a:pt x="1130" y="2"/>
                    <a:pt x="1127" y="1"/>
                    <a:pt x="11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5775059" y="1601693"/>
              <a:ext cx="5280" cy="26613"/>
            </a:xfrm>
            <a:custGeom>
              <a:avLst/>
              <a:gdLst/>
              <a:ahLst/>
              <a:cxnLst/>
              <a:rect l="l" t="t" r="r" b="b"/>
              <a:pathLst>
                <a:path w="221" h="1114" extrusionOk="0">
                  <a:moveTo>
                    <a:pt x="67" y="0"/>
                  </a:moveTo>
                  <a:cubicBezTo>
                    <a:pt x="45" y="0"/>
                    <a:pt x="1" y="253"/>
                    <a:pt x="37" y="568"/>
                  </a:cubicBezTo>
                  <a:cubicBezTo>
                    <a:pt x="74" y="877"/>
                    <a:pt x="169" y="1114"/>
                    <a:pt x="197" y="1114"/>
                  </a:cubicBezTo>
                  <a:cubicBezTo>
                    <a:pt x="198" y="1114"/>
                    <a:pt x="198" y="1114"/>
                    <a:pt x="199" y="1114"/>
                  </a:cubicBezTo>
                  <a:cubicBezTo>
                    <a:pt x="221" y="1106"/>
                    <a:pt x="164" y="859"/>
                    <a:pt x="131" y="557"/>
                  </a:cubicBezTo>
                  <a:cubicBezTo>
                    <a:pt x="94" y="251"/>
                    <a:pt x="94" y="0"/>
                    <a:pt x="68" y="0"/>
                  </a:cubicBezTo>
                  <a:cubicBezTo>
                    <a:pt x="67" y="0"/>
                    <a:pt x="67" y="0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5735684" y="1623028"/>
              <a:ext cx="6450" cy="19208"/>
            </a:xfrm>
            <a:custGeom>
              <a:avLst/>
              <a:gdLst/>
              <a:ahLst/>
              <a:cxnLst/>
              <a:rect l="l" t="t" r="r" b="b"/>
              <a:pathLst>
                <a:path w="270" h="804" extrusionOk="0">
                  <a:moveTo>
                    <a:pt x="246" y="0"/>
                  </a:moveTo>
                  <a:cubicBezTo>
                    <a:pt x="218" y="0"/>
                    <a:pt x="149" y="172"/>
                    <a:pt x="90" y="388"/>
                  </a:cubicBezTo>
                  <a:cubicBezTo>
                    <a:pt x="31" y="613"/>
                    <a:pt x="1" y="800"/>
                    <a:pt x="23" y="803"/>
                  </a:cubicBezTo>
                  <a:cubicBezTo>
                    <a:pt x="24" y="804"/>
                    <a:pt x="24" y="804"/>
                    <a:pt x="25" y="804"/>
                  </a:cubicBezTo>
                  <a:cubicBezTo>
                    <a:pt x="52" y="804"/>
                    <a:pt x="122" y="631"/>
                    <a:pt x="180" y="414"/>
                  </a:cubicBezTo>
                  <a:cubicBezTo>
                    <a:pt x="240" y="190"/>
                    <a:pt x="270" y="7"/>
                    <a:pt x="247" y="0"/>
                  </a:cubicBezTo>
                  <a:cubicBezTo>
                    <a:pt x="247" y="0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5783349" y="1669020"/>
              <a:ext cx="19208" cy="15027"/>
            </a:xfrm>
            <a:custGeom>
              <a:avLst/>
              <a:gdLst/>
              <a:ahLst/>
              <a:cxnLst/>
              <a:rect l="l" t="t" r="r" b="b"/>
              <a:pathLst>
                <a:path w="804" h="629" extrusionOk="0">
                  <a:moveTo>
                    <a:pt x="25" y="1"/>
                  </a:moveTo>
                  <a:cubicBezTo>
                    <a:pt x="22" y="1"/>
                    <a:pt x="20" y="1"/>
                    <a:pt x="19" y="3"/>
                  </a:cubicBezTo>
                  <a:cubicBezTo>
                    <a:pt x="0" y="21"/>
                    <a:pt x="161" y="178"/>
                    <a:pt x="374" y="349"/>
                  </a:cubicBezTo>
                  <a:cubicBezTo>
                    <a:pt x="572" y="510"/>
                    <a:pt x="749" y="628"/>
                    <a:pt x="783" y="628"/>
                  </a:cubicBezTo>
                  <a:cubicBezTo>
                    <a:pt x="786" y="628"/>
                    <a:pt x="787" y="628"/>
                    <a:pt x="788" y="626"/>
                  </a:cubicBezTo>
                  <a:cubicBezTo>
                    <a:pt x="804" y="604"/>
                    <a:pt x="643" y="451"/>
                    <a:pt x="434" y="279"/>
                  </a:cubicBezTo>
                  <a:cubicBezTo>
                    <a:pt x="235" y="119"/>
                    <a:pt x="60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5821362" y="1628547"/>
              <a:ext cx="13761" cy="21310"/>
            </a:xfrm>
            <a:custGeom>
              <a:avLst/>
              <a:gdLst/>
              <a:ahLst/>
              <a:cxnLst/>
              <a:rect l="l" t="t" r="r" b="b"/>
              <a:pathLst>
                <a:path w="576" h="892" extrusionOk="0">
                  <a:moveTo>
                    <a:pt x="551" y="0"/>
                  </a:moveTo>
                  <a:cubicBezTo>
                    <a:pt x="522" y="0"/>
                    <a:pt x="415" y="201"/>
                    <a:pt x="273" y="438"/>
                  </a:cubicBezTo>
                  <a:cubicBezTo>
                    <a:pt x="131" y="685"/>
                    <a:pt x="0" y="875"/>
                    <a:pt x="23" y="890"/>
                  </a:cubicBezTo>
                  <a:cubicBezTo>
                    <a:pt x="24" y="891"/>
                    <a:pt x="25" y="891"/>
                    <a:pt x="27" y="891"/>
                  </a:cubicBezTo>
                  <a:cubicBezTo>
                    <a:pt x="58" y="891"/>
                    <a:pt x="213" y="724"/>
                    <a:pt x="355" y="486"/>
                  </a:cubicBezTo>
                  <a:cubicBezTo>
                    <a:pt x="505" y="236"/>
                    <a:pt x="576" y="12"/>
                    <a:pt x="554" y="1"/>
                  </a:cubicBezTo>
                  <a:cubicBezTo>
                    <a:pt x="553" y="0"/>
                    <a:pt x="552" y="0"/>
                    <a:pt x="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5859733" y="1676474"/>
              <a:ext cx="4396" cy="25204"/>
            </a:xfrm>
            <a:custGeom>
              <a:avLst/>
              <a:gdLst/>
              <a:ahLst/>
              <a:cxnLst/>
              <a:rect l="l" t="t" r="r" b="b"/>
              <a:pathLst>
                <a:path w="184" h="1055" extrusionOk="0">
                  <a:moveTo>
                    <a:pt x="39" y="1"/>
                  </a:moveTo>
                  <a:cubicBezTo>
                    <a:pt x="16" y="1"/>
                    <a:pt x="1" y="244"/>
                    <a:pt x="34" y="535"/>
                  </a:cubicBezTo>
                  <a:cubicBezTo>
                    <a:pt x="68" y="824"/>
                    <a:pt x="131" y="1054"/>
                    <a:pt x="157" y="1054"/>
                  </a:cubicBezTo>
                  <a:cubicBezTo>
                    <a:pt x="157" y="1054"/>
                    <a:pt x="158" y="1054"/>
                    <a:pt x="158" y="1054"/>
                  </a:cubicBezTo>
                  <a:cubicBezTo>
                    <a:pt x="184" y="1050"/>
                    <a:pt x="158" y="815"/>
                    <a:pt x="128" y="523"/>
                  </a:cubicBezTo>
                  <a:cubicBezTo>
                    <a:pt x="94" y="236"/>
                    <a:pt x="65" y="1"/>
                    <a:pt x="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5868668" y="1646633"/>
              <a:ext cx="29910" cy="4420"/>
            </a:xfrm>
            <a:custGeom>
              <a:avLst/>
              <a:gdLst/>
              <a:ahLst/>
              <a:cxnLst/>
              <a:rect l="l" t="t" r="r" b="b"/>
              <a:pathLst>
                <a:path w="1252" h="185" extrusionOk="0">
                  <a:moveTo>
                    <a:pt x="1197" y="0"/>
                  </a:moveTo>
                  <a:cubicBezTo>
                    <a:pt x="1080" y="0"/>
                    <a:pt x="877" y="18"/>
                    <a:pt x="646" y="47"/>
                  </a:cubicBezTo>
                  <a:cubicBezTo>
                    <a:pt x="288" y="92"/>
                    <a:pt x="1" y="148"/>
                    <a:pt x="1" y="174"/>
                  </a:cubicBezTo>
                  <a:cubicBezTo>
                    <a:pt x="2" y="181"/>
                    <a:pt x="30" y="184"/>
                    <a:pt x="80" y="184"/>
                  </a:cubicBezTo>
                  <a:cubicBezTo>
                    <a:pt x="192" y="184"/>
                    <a:pt x="410" y="167"/>
                    <a:pt x="658" y="136"/>
                  </a:cubicBezTo>
                  <a:cubicBezTo>
                    <a:pt x="927" y="107"/>
                    <a:pt x="1154" y="66"/>
                    <a:pt x="1251" y="36"/>
                  </a:cubicBezTo>
                  <a:lnTo>
                    <a:pt x="1248" y="2"/>
                  </a:lnTo>
                  <a:cubicBezTo>
                    <a:pt x="1233" y="1"/>
                    <a:pt x="1216" y="0"/>
                    <a:pt x="11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2"/>
            <p:cNvSpPr/>
            <p:nvPr/>
          </p:nvSpPr>
          <p:spPr>
            <a:xfrm>
              <a:off x="5861524" y="1585637"/>
              <a:ext cx="5041" cy="30890"/>
            </a:xfrm>
            <a:custGeom>
              <a:avLst/>
              <a:gdLst/>
              <a:ahLst/>
              <a:cxnLst/>
              <a:rect l="l" t="t" r="r" b="b"/>
              <a:pathLst>
                <a:path w="211" h="1293" extrusionOk="0">
                  <a:moveTo>
                    <a:pt x="26" y="0"/>
                  </a:moveTo>
                  <a:cubicBezTo>
                    <a:pt x="4" y="4"/>
                    <a:pt x="0" y="295"/>
                    <a:pt x="42" y="654"/>
                  </a:cubicBezTo>
                  <a:cubicBezTo>
                    <a:pt x="86" y="1010"/>
                    <a:pt x="156" y="1293"/>
                    <a:pt x="183" y="1293"/>
                  </a:cubicBezTo>
                  <a:cubicBezTo>
                    <a:pt x="183" y="1293"/>
                    <a:pt x="183" y="1293"/>
                    <a:pt x="183" y="1293"/>
                  </a:cubicBezTo>
                  <a:cubicBezTo>
                    <a:pt x="210" y="1289"/>
                    <a:pt x="176" y="998"/>
                    <a:pt x="135" y="643"/>
                  </a:cubicBezTo>
                  <a:cubicBezTo>
                    <a:pt x="90" y="288"/>
                    <a:pt x="53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5896073" y="1583989"/>
              <a:ext cx="24201" cy="7764"/>
            </a:xfrm>
            <a:custGeom>
              <a:avLst/>
              <a:gdLst/>
              <a:ahLst/>
              <a:cxnLst/>
              <a:rect l="l" t="t" r="r" b="b"/>
              <a:pathLst>
                <a:path w="1013" h="325" extrusionOk="0">
                  <a:moveTo>
                    <a:pt x="962" y="0"/>
                  </a:moveTo>
                  <a:cubicBezTo>
                    <a:pt x="881" y="0"/>
                    <a:pt x="696" y="28"/>
                    <a:pt x="485" y="95"/>
                  </a:cubicBezTo>
                  <a:cubicBezTo>
                    <a:pt x="209" y="181"/>
                    <a:pt x="0" y="297"/>
                    <a:pt x="11" y="319"/>
                  </a:cubicBezTo>
                  <a:cubicBezTo>
                    <a:pt x="13" y="323"/>
                    <a:pt x="18" y="324"/>
                    <a:pt x="26" y="324"/>
                  </a:cubicBezTo>
                  <a:cubicBezTo>
                    <a:pt x="82" y="324"/>
                    <a:pt x="279" y="256"/>
                    <a:pt x="516" y="181"/>
                  </a:cubicBezTo>
                  <a:cubicBezTo>
                    <a:pt x="788" y="99"/>
                    <a:pt x="1012" y="36"/>
                    <a:pt x="1005" y="9"/>
                  </a:cubicBezTo>
                  <a:cubicBezTo>
                    <a:pt x="1004" y="3"/>
                    <a:pt x="989" y="0"/>
                    <a:pt x="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5856077" y="1543182"/>
              <a:ext cx="23221" cy="5662"/>
            </a:xfrm>
            <a:custGeom>
              <a:avLst/>
              <a:gdLst/>
              <a:ahLst/>
              <a:cxnLst/>
              <a:rect l="l" t="t" r="r" b="b"/>
              <a:pathLst>
                <a:path w="972" h="237" extrusionOk="0">
                  <a:moveTo>
                    <a:pt x="924" y="1"/>
                  </a:moveTo>
                  <a:cubicBezTo>
                    <a:pt x="849" y="1"/>
                    <a:pt x="674" y="29"/>
                    <a:pt x="475" y="74"/>
                  </a:cubicBezTo>
                  <a:cubicBezTo>
                    <a:pt x="209" y="134"/>
                    <a:pt x="1" y="205"/>
                    <a:pt x="4" y="227"/>
                  </a:cubicBezTo>
                  <a:cubicBezTo>
                    <a:pt x="6" y="234"/>
                    <a:pt x="21" y="237"/>
                    <a:pt x="47" y="237"/>
                  </a:cubicBezTo>
                  <a:cubicBezTo>
                    <a:pt x="124" y="237"/>
                    <a:pt x="298" y="209"/>
                    <a:pt x="497" y="164"/>
                  </a:cubicBezTo>
                  <a:cubicBezTo>
                    <a:pt x="763" y="103"/>
                    <a:pt x="971" y="33"/>
                    <a:pt x="964" y="10"/>
                  </a:cubicBezTo>
                  <a:cubicBezTo>
                    <a:pt x="963" y="4"/>
                    <a:pt x="949" y="1"/>
                    <a:pt x="9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5910695" y="1507201"/>
              <a:ext cx="4850" cy="31320"/>
            </a:xfrm>
            <a:custGeom>
              <a:avLst/>
              <a:gdLst/>
              <a:ahLst/>
              <a:cxnLst/>
              <a:rect l="l" t="t" r="r" b="b"/>
              <a:pathLst>
                <a:path w="203" h="1311" extrusionOk="0">
                  <a:moveTo>
                    <a:pt x="27" y="0"/>
                  </a:moveTo>
                  <a:cubicBezTo>
                    <a:pt x="27" y="0"/>
                    <a:pt x="27" y="0"/>
                    <a:pt x="26" y="0"/>
                  </a:cubicBezTo>
                  <a:cubicBezTo>
                    <a:pt x="0" y="0"/>
                    <a:pt x="12" y="295"/>
                    <a:pt x="57" y="661"/>
                  </a:cubicBezTo>
                  <a:cubicBezTo>
                    <a:pt x="97" y="1021"/>
                    <a:pt x="150" y="1311"/>
                    <a:pt x="176" y="1311"/>
                  </a:cubicBezTo>
                  <a:cubicBezTo>
                    <a:pt x="176" y="1311"/>
                    <a:pt x="176" y="1311"/>
                    <a:pt x="176" y="1311"/>
                  </a:cubicBezTo>
                  <a:cubicBezTo>
                    <a:pt x="202" y="1304"/>
                    <a:pt x="187" y="1009"/>
                    <a:pt x="147" y="650"/>
                  </a:cubicBezTo>
                  <a:cubicBezTo>
                    <a:pt x="106" y="290"/>
                    <a:pt x="53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5951550" y="1512075"/>
              <a:ext cx="20044" cy="25156"/>
            </a:xfrm>
            <a:custGeom>
              <a:avLst/>
              <a:gdLst/>
              <a:ahLst/>
              <a:cxnLst/>
              <a:rect l="l" t="t" r="r" b="b"/>
              <a:pathLst>
                <a:path w="839" h="1053" extrusionOk="0">
                  <a:moveTo>
                    <a:pt x="817" y="1"/>
                  </a:moveTo>
                  <a:cubicBezTo>
                    <a:pt x="784" y="1"/>
                    <a:pt x="595" y="216"/>
                    <a:pt x="382" y="498"/>
                  </a:cubicBezTo>
                  <a:cubicBezTo>
                    <a:pt x="166" y="790"/>
                    <a:pt x="1" y="1040"/>
                    <a:pt x="23" y="1051"/>
                  </a:cubicBezTo>
                  <a:cubicBezTo>
                    <a:pt x="24" y="1052"/>
                    <a:pt x="25" y="1052"/>
                    <a:pt x="26" y="1052"/>
                  </a:cubicBezTo>
                  <a:cubicBezTo>
                    <a:pt x="58" y="1052"/>
                    <a:pt x="247" y="836"/>
                    <a:pt x="457" y="554"/>
                  </a:cubicBezTo>
                  <a:cubicBezTo>
                    <a:pt x="678" y="267"/>
                    <a:pt x="838" y="16"/>
                    <a:pt x="819" y="2"/>
                  </a:cubicBezTo>
                  <a:cubicBezTo>
                    <a:pt x="819" y="1"/>
                    <a:pt x="818" y="1"/>
                    <a:pt x="8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2"/>
            <p:cNvSpPr/>
            <p:nvPr/>
          </p:nvSpPr>
          <p:spPr>
            <a:xfrm>
              <a:off x="5941038" y="1478172"/>
              <a:ext cx="6259" cy="27330"/>
            </a:xfrm>
            <a:custGeom>
              <a:avLst/>
              <a:gdLst/>
              <a:ahLst/>
              <a:cxnLst/>
              <a:rect l="l" t="t" r="r" b="b"/>
              <a:pathLst>
                <a:path w="262" h="1144" extrusionOk="0">
                  <a:moveTo>
                    <a:pt x="239" y="1"/>
                  </a:moveTo>
                  <a:cubicBezTo>
                    <a:pt x="212" y="1"/>
                    <a:pt x="146" y="249"/>
                    <a:pt x="87" y="565"/>
                  </a:cubicBezTo>
                  <a:cubicBezTo>
                    <a:pt x="27" y="879"/>
                    <a:pt x="1" y="1140"/>
                    <a:pt x="27" y="1144"/>
                  </a:cubicBezTo>
                  <a:cubicBezTo>
                    <a:pt x="27" y="1144"/>
                    <a:pt x="27" y="1144"/>
                    <a:pt x="27" y="1144"/>
                  </a:cubicBezTo>
                  <a:cubicBezTo>
                    <a:pt x="54" y="1144"/>
                    <a:pt x="120" y="894"/>
                    <a:pt x="176" y="580"/>
                  </a:cubicBezTo>
                  <a:cubicBezTo>
                    <a:pt x="236" y="266"/>
                    <a:pt x="262" y="5"/>
                    <a:pt x="239" y="1"/>
                  </a:cubicBezTo>
                  <a:cubicBezTo>
                    <a:pt x="239" y="1"/>
                    <a:pt x="239" y="1"/>
                    <a:pt x="2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5878751" y="1467086"/>
              <a:ext cx="29385" cy="2986"/>
            </a:xfrm>
            <a:custGeom>
              <a:avLst/>
              <a:gdLst/>
              <a:ahLst/>
              <a:cxnLst/>
              <a:rect l="l" t="t" r="r" b="b"/>
              <a:pathLst>
                <a:path w="1230" h="125" extrusionOk="0">
                  <a:moveTo>
                    <a:pt x="200" y="0"/>
                  </a:moveTo>
                  <a:cubicBezTo>
                    <a:pt x="79" y="0"/>
                    <a:pt x="2" y="7"/>
                    <a:pt x="0" y="21"/>
                  </a:cubicBezTo>
                  <a:cubicBezTo>
                    <a:pt x="0" y="47"/>
                    <a:pt x="273" y="84"/>
                    <a:pt x="613" y="106"/>
                  </a:cubicBezTo>
                  <a:cubicBezTo>
                    <a:pt x="769" y="119"/>
                    <a:pt x="911" y="124"/>
                    <a:pt x="1019" y="124"/>
                  </a:cubicBezTo>
                  <a:cubicBezTo>
                    <a:pt x="1146" y="124"/>
                    <a:pt x="1225" y="117"/>
                    <a:pt x="1225" y="103"/>
                  </a:cubicBezTo>
                  <a:cubicBezTo>
                    <a:pt x="1229" y="77"/>
                    <a:pt x="957" y="39"/>
                    <a:pt x="617" y="16"/>
                  </a:cubicBezTo>
                  <a:cubicBezTo>
                    <a:pt x="456" y="6"/>
                    <a:pt x="310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5811470" y="1400428"/>
              <a:ext cx="17870" cy="29241"/>
            </a:xfrm>
            <a:custGeom>
              <a:avLst/>
              <a:gdLst/>
              <a:ahLst/>
              <a:cxnLst/>
              <a:rect l="l" t="t" r="r" b="b"/>
              <a:pathLst>
                <a:path w="748" h="1224" extrusionOk="0">
                  <a:moveTo>
                    <a:pt x="723" y="1"/>
                  </a:moveTo>
                  <a:cubicBezTo>
                    <a:pt x="693" y="1"/>
                    <a:pt x="480" y="232"/>
                    <a:pt x="292" y="562"/>
                  </a:cubicBezTo>
                  <a:cubicBezTo>
                    <a:pt x="90" y="906"/>
                    <a:pt x="0" y="1212"/>
                    <a:pt x="23" y="1223"/>
                  </a:cubicBezTo>
                  <a:cubicBezTo>
                    <a:pt x="23" y="1223"/>
                    <a:pt x="23" y="1224"/>
                    <a:pt x="24" y="1224"/>
                  </a:cubicBezTo>
                  <a:cubicBezTo>
                    <a:pt x="52" y="1224"/>
                    <a:pt x="178" y="939"/>
                    <a:pt x="370" y="610"/>
                  </a:cubicBezTo>
                  <a:cubicBezTo>
                    <a:pt x="561" y="274"/>
                    <a:pt x="747" y="20"/>
                    <a:pt x="725" y="2"/>
                  </a:cubicBezTo>
                  <a:cubicBezTo>
                    <a:pt x="724" y="1"/>
                    <a:pt x="723" y="1"/>
                    <a:pt x="7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5865275" y="1375653"/>
              <a:ext cx="3058" cy="26088"/>
            </a:xfrm>
            <a:custGeom>
              <a:avLst/>
              <a:gdLst/>
              <a:ahLst/>
              <a:cxnLst/>
              <a:rect l="l" t="t" r="r" b="b"/>
              <a:pathLst>
                <a:path w="128" h="1092" extrusionOk="0">
                  <a:moveTo>
                    <a:pt x="82" y="0"/>
                  </a:moveTo>
                  <a:cubicBezTo>
                    <a:pt x="59" y="0"/>
                    <a:pt x="0" y="242"/>
                    <a:pt x="8" y="549"/>
                  </a:cubicBezTo>
                  <a:cubicBezTo>
                    <a:pt x="12" y="853"/>
                    <a:pt x="78" y="1091"/>
                    <a:pt x="101" y="1091"/>
                  </a:cubicBezTo>
                  <a:cubicBezTo>
                    <a:pt x="101" y="1091"/>
                    <a:pt x="101" y="1091"/>
                    <a:pt x="101" y="1091"/>
                  </a:cubicBezTo>
                  <a:cubicBezTo>
                    <a:pt x="127" y="1087"/>
                    <a:pt x="105" y="845"/>
                    <a:pt x="101" y="546"/>
                  </a:cubicBezTo>
                  <a:cubicBezTo>
                    <a:pt x="93" y="247"/>
                    <a:pt x="109" y="4"/>
                    <a:pt x="83" y="1"/>
                  </a:cubicBezTo>
                  <a:cubicBezTo>
                    <a:pt x="82" y="0"/>
                    <a:pt x="82" y="0"/>
                    <a:pt x="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5887949" y="1358450"/>
              <a:ext cx="24105" cy="5471"/>
            </a:xfrm>
            <a:custGeom>
              <a:avLst/>
              <a:gdLst/>
              <a:ahLst/>
              <a:cxnLst/>
              <a:rect l="l" t="t" r="r" b="b"/>
              <a:pathLst>
                <a:path w="1009" h="229" extrusionOk="0">
                  <a:moveTo>
                    <a:pt x="931" y="1"/>
                  </a:moveTo>
                  <a:cubicBezTo>
                    <a:pt x="840" y="1"/>
                    <a:pt x="677" y="18"/>
                    <a:pt x="494" y="55"/>
                  </a:cubicBezTo>
                  <a:cubicBezTo>
                    <a:pt x="217" y="115"/>
                    <a:pt x="0" y="198"/>
                    <a:pt x="8" y="220"/>
                  </a:cubicBezTo>
                  <a:cubicBezTo>
                    <a:pt x="9" y="226"/>
                    <a:pt x="20" y="228"/>
                    <a:pt x="39" y="228"/>
                  </a:cubicBezTo>
                  <a:cubicBezTo>
                    <a:pt x="111" y="228"/>
                    <a:pt x="296" y="193"/>
                    <a:pt x="511" y="145"/>
                  </a:cubicBezTo>
                  <a:cubicBezTo>
                    <a:pt x="785" y="89"/>
                    <a:pt x="1009" y="41"/>
                    <a:pt x="1004" y="14"/>
                  </a:cubicBezTo>
                  <a:cubicBezTo>
                    <a:pt x="1003" y="5"/>
                    <a:pt x="976" y="1"/>
                    <a:pt x="9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2"/>
            <p:cNvSpPr/>
            <p:nvPr/>
          </p:nvSpPr>
          <p:spPr>
            <a:xfrm>
              <a:off x="5888833" y="1417391"/>
              <a:ext cx="22409" cy="13187"/>
            </a:xfrm>
            <a:custGeom>
              <a:avLst/>
              <a:gdLst/>
              <a:ahLst/>
              <a:cxnLst/>
              <a:rect l="l" t="t" r="r" b="b"/>
              <a:pathLst>
                <a:path w="938" h="552" extrusionOk="0">
                  <a:moveTo>
                    <a:pt x="913" y="1"/>
                  </a:moveTo>
                  <a:cubicBezTo>
                    <a:pt x="858" y="1"/>
                    <a:pt x="651" y="66"/>
                    <a:pt x="426" y="200"/>
                  </a:cubicBezTo>
                  <a:cubicBezTo>
                    <a:pt x="169" y="353"/>
                    <a:pt x="0" y="532"/>
                    <a:pt x="19" y="550"/>
                  </a:cubicBezTo>
                  <a:cubicBezTo>
                    <a:pt x="20" y="551"/>
                    <a:pt x="22" y="552"/>
                    <a:pt x="24" y="552"/>
                  </a:cubicBezTo>
                  <a:cubicBezTo>
                    <a:pt x="61" y="552"/>
                    <a:pt x="239" y="418"/>
                    <a:pt x="474" y="278"/>
                  </a:cubicBezTo>
                  <a:cubicBezTo>
                    <a:pt x="721" y="129"/>
                    <a:pt x="938" y="28"/>
                    <a:pt x="927" y="5"/>
                  </a:cubicBezTo>
                  <a:cubicBezTo>
                    <a:pt x="926" y="2"/>
                    <a:pt x="921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5914900" y="1384899"/>
              <a:ext cx="18658" cy="19733"/>
            </a:xfrm>
            <a:custGeom>
              <a:avLst/>
              <a:gdLst/>
              <a:ahLst/>
              <a:cxnLst/>
              <a:rect l="l" t="t" r="r" b="b"/>
              <a:pathLst>
                <a:path w="781" h="826" extrusionOk="0">
                  <a:moveTo>
                    <a:pt x="22" y="1"/>
                  </a:moveTo>
                  <a:cubicBezTo>
                    <a:pt x="21" y="1"/>
                    <a:pt x="20" y="1"/>
                    <a:pt x="19" y="2"/>
                  </a:cubicBezTo>
                  <a:cubicBezTo>
                    <a:pt x="0" y="20"/>
                    <a:pt x="153" y="219"/>
                    <a:pt x="359" y="446"/>
                  </a:cubicBezTo>
                  <a:cubicBezTo>
                    <a:pt x="550" y="659"/>
                    <a:pt x="725" y="825"/>
                    <a:pt x="758" y="825"/>
                  </a:cubicBezTo>
                  <a:cubicBezTo>
                    <a:pt x="760" y="825"/>
                    <a:pt x="761" y="825"/>
                    <a:pt x="762" y="824"/>
                  </a:cubicBezTo>
                  <a:cubicBezTo>
                    <a:pt x="781" y="805"/>
                    <a:pt x="631" y="610"/>
                    <a:pt x="426" y="383"/>
                  </a:cubicBezTo>
                  <a:cubicBezTo>
                    <a:pt x="229" y="164"/>
                    <a:pt x="52" y="1"/>
                    <a:pt x="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5755252" y="1515563"/>
              <a:ext cx="12327" cy="20928"/>
            </a:xfrm>
            <a:custGeom>
              <a:avLst/>
              <a:gdLst/>
              <a:ahLst/>
              <a:cxnLst/>
              <a:rect l="l" t="t" r="r" b="b"/>
              <a:pathLst>
                <a:path w="516" h="876" extrusionOk="0">
                  <a:moveTo>
                    <a:pt x="495" y="0"/>
                  </a:moveTo>
                  <a:cubicBezTo>
                    <a:pt x="466" y="0"/>
                    <a:pt x="329" y="169"/>
                    <a:pt x="202" y="408"/>
                  </a:cubicBezTo>
                  <a:cubicBezTo>
                    <a:pt x="71" y="651"/>
                    <a:pt x="0" y="864"/>
                    <a:pt x="26" y="875"/>
                  </a:cubicBezTo>
                  <a:cubicBezTo>
                    <a:pt x="27" y="875"/>
                    <a:pt x="28" y="875"/>
                    <a:pt x="28" y="875"/>
                  </a:cubicBezTo>
                  <a:cubicBezTo>
                    <a:pt x="55" y="875"/>
                    <a:pt x="157" y="682"/>
                    <a:pt x="283" y="449"/>
                  </a:cubicBezTo>
                  <a:cubicBezTo>
                    <a:pt x="411" y="211"/>
                    <a:pt x="516" y="16"/>
                    <a:pt x="497" y="1"/>
                  </a:cubicBezTo>
                  <a:cubicBezTo>
                    <a:pt x="496" y="1"/>
                    <a:pt x="495" y="0"/>
                    <a:pt x="4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5705078" y="1621045"/>
              <a:ext cx="10655" cy="22361"/>
            </a:xfrm>
            <a:custGeom>
              <a:avLst/>
              <a:gdLst/>
              <a:ahLst/>
              <a:cxnLst/>
              <a:rect l="l" t="t" r="r" b="b"/>
              <a:pathLst>
                <a:path w="446" h="936" extrusionOk="0">
                  <a:moveTo>
                    <a:pt x="421" y="0"/>
                  </a:moveTo>
                  <a:cubicBezTo>
                    <a:pt x="391" y="0"/>
                    <a:pt x="286" y="198"/>
                    <a:pt x="180" y="449"/>
                  </a:cubicBezTo>
                  <a:cubicBezTo>
                    <a:pt x="72" y="707"/>
                    <a:pt x="1" y="923"/>
                    <a:pt x="23" y="935"/>
                  </a:cubicBezTo>
                  <a:cubicBezTo>
                    <a:pt x="24" y="935"/>
                    <a:pt x="24" y="935"/>
                    <a:pt x="24" y="935"/>
                  </a:cubicBezTo>
                  <a:cubicBezTo>
                    <a:pt x="49" y="935"/>
                    <a:pt x="156" y="736"/>
                    <a:pt x="266" y="483"/>
                  </a:cubicBezTo>
                  <a:cubicBezTo>
                    <a:pt x="375" y="225"/>
                    <a:pt x="445" y="9"/>
                    <a:pt x="423" y="1"/>
                  </a:cubicBezTo>
                  <a:cubicBezTo>
                    <a:pt x="422" y="1"/>
                    <a:pt x="422" y="0"/>
                    <a:pt x="4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5930668" y="1434426"/>
              <a:ext cx="28596" cy="10368"/>
            </a:xfrm>
            <a:custGeom>
              <a:avLst/>
              <a:gdLst/>
              <a:ahLst/>
              <a:cxnLst/>
              <a:rect l="l" t="t" r="r" b="b"/>
              <a:pathLst>
                <a:path w="1197" h="434" extrusionOk="0">
                  <a:moveTo>
                    <a:pt x="1172" y="1"/>
                  </a:moveTo>
                  <a:cubicBezTo>
                    <a:pt x="1107" y="1"/>
                    <a:pt x="865" y="70"/>
                    <a:pt x="584" y="173"/>
                  </a:cubicBezTo>
                  <a:cubicBezTo>
                    <a:pt x="259" y="290"/>
                    <a:pt x="1" y="405"/>
                    <a:pt x="9" y="428"/>
                  </a:cubicBezTo>
                  <a:cubicBezTo>
                    <a:pt x="10" y="431"/>
                    <a:pt x="16" y="433"/>
                    <a:pt x="27" y="433"/>
                  </a:cubicBezTo>
                  <a:cubicBezTo>
                    <a:pt x="93" y="433"/>
                    <a:pt x="332" y="363"/>
                    <a:pt x="614" y="259"/>
                  </a:cubicBezTo>
                  <a:cubicBezTo>
                    <a:pt x="942" y="144"/>
                    <a:pt x="1197" y="28"/>
                    <a:pt x="1189" y="6"/>
                  </a:cubicBezTo>
                  <a:cubicBezTo>
                    <a:pt x="1188" y="2"/>
                    <a:pt x="1182" y="1"/>
                    <a:pt x="11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5975562" y="1395937"/>
              <a:ext cx="24320" cy="11563"/>
            </a:xfrm>
            <a:custGeom>
              <a:avLst/>
              <a:gdLst/>
              <a:ahLst/>
              <a:cxnLst/>
              <a:rect l="l" t="t" r="r" b="b"/>
              <a:pathLst>
                <a:path w="1018" h="484" extrusionOk="0">
                  <a:moveTo>
                    <a:pt x="30" y="1"/>
                  </a:moveTo>
                  <a:cubicBezTo>
                    <a:pt x="20" y="1"/>
                    <a:pt x="13" y="3"/>
                    <a:pt x="12" y="7"/>
                  </a:cubicBezTo>
                  <a:cubicBezTo>
                    <a:pt x="1" y="29"/>
                    <a:pt x="228" y="130"/>
                    <a:pt x="497" y="260"/>
                  </a:cubicBezTo>
                  <a:cubicBezTo>
                    <a:pt x="748" y="377"/>
                    <a:pt x="950" y="484"/>
                    <a:pt x="994" y="484"/>
                  </a:cubicBezTo>
                  <a:cubicBezTo>
                    <a:pt x="998" y="484"/>
                    <a:pt x="1001" y="483"/>
                    <a:pt x="1002" y="481"/>
                  </a:cubicBezTo>
                  <a:cubicBezTo>
                    <a:pt x="1017" y="458"/>
                    <a:pt x="816" y="310"/>
                    <a:pt x="539" y="175"/>
                  </a:cubicBezTo>
                  <a:cubicBezTo>
                    <a:pt x="303" y="64"/>
                    <a:pt x="92" y="1"/>
                    <a:pt x="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5993696" y="1434713"/>
              <a:ext cx="5280" cy="24750"/>
            </a:xfrm>
            <a:custGeom>
              <a:avLst/>
              <a:gdLst/>
              <a:ahLst/>
              <a:cxnLst/>
              <a:rect l="l" t="t" r="r" b="b"/>
              <a:pathLst>
                <a:path w="221" h="1036" extrusionOk="0">
                  <a:moveTo>
                    <a:pt x="60" y="1"/>
                  </a:moveTo>
                  <a:cubicBezTo>
                    <a:pt x="34" y="1"/>
                    <a:pt x="0" y="239"/>
                    <a:pt x="41" y="528"/>
                  </a:cubicBezTo>
                  <a:cubicBezTo>
                    <a:pt x="78" y="818"/>
                    <a:pt x="172" y="1036"/>
                    <a:pt x="197" y="1036"/>
                  </a:cubicBezTo>
                  <a:cubicBezTo>
                    <a:pt x="197" y="1036"/>
                    <a:pt x="198" y="1035"/>
                    <a:pt x="198" y="1035"/>
                  </a:cubicBezTo>
                  <a:cubicBezTo>
                    <a:pt x="221" y="1028"/>
                    <a:pt x="169" y="800"/>
                    <a:pt x="131" y="516"/>
                  </a:cubicBezTo>
                  <a:cubicBezTo>
                    <a:pt x="93" y="233"/>
                    <a:pt x="86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5978333" y="1463359"/>
              <a:ext cx="17607" cy="22552"/>
            </a:xfrm>
            <a:custGeom>
              <a:avLst/>
              <a:gdLst/>
              <a:ahLst/>
              <a:cxnLst/>
              <a:rect l="l" t="t" r="r" b="b"/>
              <a:pathLst>
                <a:path w="737" h="944" extrusionOk="0">
                  <a:moveTo>
                    <a:pt x="26" y="1"/>
                  </a:moveTo>
                  <a:cubicBezTo>
                    <a:pt x="24" y="1"/>
                    <a:pt x="24" y="1"/>
                    <a:pt x="23" y="1"/>
                  </a:cubicBezTo>
                  <a:cubicBezTo>
                    <a:pt x="0" y="16"/>
                    <a:pt x="121" y="251"/>
                    <a:pt x="314" y="513"/>
                  </a:cubicBezTo>
                  <a:cubicBezTo>
                    <a:pt x="502" y="764"/>
                    <a:pt x="686" y="943"/>
                    <a:pt x="715" y="943"/>
                  </a:cubicBezTo>
                  <a:cubicBezTo>
                    <a:pt x="716" y="943"/>
                    <a:pt x="717" y="943"/>
                    <a:pt x="718" y="943"/>
                  </a:cubicBezTo>
                  <a:cubicBezTo>
                    <a:pt x="736" y="924"/>
                    <a:pt x="579" y="715"/>
                    <a:pt x="389" y="457"/>
                  </a:cubicBezTo>
                  <a:cubicBezTo>
                    <a:pt x="205" y="208"/>
                    <a:pt x="56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6023489" y="1480490"/>
              <a:ext cx="17965" cy="10989"/>
            </a:xfrm>
            <a:custGeom>
              <a:avLst/>
              <a:gdLst/>
              <a:ahLst/>
              <a:cxnLst/>
              <a:rect l="l" t="t" r="r" b="b"/>
              <a:pathLst>
                <a:path w="752" h="460" extrusionOk="0">
                  <a:moveTo>
                    <a:pt x="727" y="1"/>
                  </a:moveTo>
                  <a:cubicBezTo>
                    <a:pt x="679" y="1"/>
                    <a:pt x="516" y="63"/>
                    <a:pt x="341" y="173"/>
                  </a:cubicBezTo>
                  <a:cubicBezTo>
                    <a:pt x="139" y="300"/>
                    <a:pt x="1" y="438"/>
                    <a:pt x="15" y="457"/>
                  </a:cubicBezTo>
                  <a:cubicBezTo>
                    <a:pt x="17" y="459"/>
                    <a:pt x="20" y="460"/>
                    <a:pt x="24" y="460"/>
                  </a:cubicBezTo>
                  <a:cubicBezTo>
                    <a:pt x="63" y="460"/>
                    <a:pt x="209" y="363"/>
                    <a:pt x="389" y="252"/>
                  </a:cubicBezTo>
                  <a:cubicBezTo>
                    <a:pt x="587" y="128"/>
                    <a:pt x="751" y="27"/>
                    <a:pt x="741" y="5"/>
                  </a:cubicBezTo>
                  <a:cubicBezTo>
                    <a:pt x="739" y="2"/>
                    <a:pt x="734" y="1"/>
                    <a:pt x="7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6025186" y="1419805"/>
              <a:ext cx="4850" cy="21907"/>
            </a:xfrm>
            <a:custGeom>
              <a:avLst/>
              <a:gdLst/>
              <a:ahLst/>
              <a:cxnLst/>
              <a:rect l="l" t="t" r="r" b="b"/>
              <a:pathLst>
                <a:path w="203" h="917" extrusionOk="0">
                  <a:moveTo>
                    <a:pt x="30" y="1"/>
                  </a:moveTo>
                  <a:cubicBezTo>
                    <a:pt x="4" y="5"/>
                    <a:pt x="1" y="214"/>
                    <a:pt x="42" y="468"/>
                  </a:cubicBezTo>
                  <a:cubicBezTo>
                    <a:pt x="82" y="721"/>
                    <a:pt x="151" y="916"/>
                    <a:pt x="178" y="916"/>
                  </a:cubicBezTo>
                  <a:cubicBezTo>
                    <a:pt x="179" y="916"/>
                    <a:pt x="180" y="916"/>
                    <a:pt x="180" y="916"/>
                  </a:cubicBezTo>
                  <a:cubicBezTo>
                    <a:pt x="202" y="913"/>
                    <a:pt x="173" y="707"/>
                    <a:pt x="132" y="454"/>
                  </a:cubicBezTo>
                  <a:cubicBezTo>
                    <a:pt x="90" y="203"/>
                    <a:pt x="56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6040644" y="1454782"/>
              <a:ext cx="29385" cy="2723"/>
            </a:xfrm>
            <a:custGeom>
              <a:avLst/>
              <a:gdLst/>
              <a:ahLst/>
              <a:cxnLst/>
              <a:rect l="l" t="t" r="r" b="b"/>
              <a:pathLst>
                <a:path w="1230" h="114" extrusionOk="0">
                  <a:moveTo>
                    <a:pt x="247" y="1"/>
                  </a:moveTo>
                  <a:cubicBezTo>
                    <a:pt x="100" y="1"/>
                    <a:pt x="4" y="9"/>
                    <a:pt x="4" y="24"/>
                  </a:cubicBezTo>
                  <a:cubicBezTo>
                    <a:pt x="0" y="50"/>
                    <a:pt x="273" y="83"/>
                    <a:pt x="612" y="102"/>
                  </a:cubicBezTo>
                  <a:cubicBezTo>
                    <a:pt x="755" y="110"/>
                    <a:pt x="886" y="114"/>
                    <a:pt x="990" y="114"/>
                  </a:cubicBezTo>
                  <a:cubicBezTo>
                    <a:pt x="1134" y="114"/>
                    <a:pt x="1227" y="106"/>
                    <a:pt x="1229" y="91"/>
                  </a:cubicBezTo>
                  <a:cubicBezTo>
                    <a:pt x="1229" y="65"/>
                    <a:pt x="956" y="31"/>
                    <a:pt x="616" y="12"/>
                  </a:cubicBezTo>
                  <a:cubicBezTo>
                    <a:pt x="478" y="5"/>
                    <a:pt x="350" y="1"/>
                    <a:pt x="2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6086230" y="1439324"/>
              <a:ext cx="23054" cy="13474"/>
            </a:xfrm>
            <a:custGeom>
              <a:avLst/>
              <a:gdLst/>
              <a:ahLst/>
              <a:cxnLst/>
              <a:rect l="l" t="t" r="r" b="b"/>
              <a:pathLst>
                <a:path w="965" h="564" extrusionOk="0">
                  <a:moveTo>
                    <a:pt x="24" y="1"/>
                  </a:moveTo>
                  <a:cubicBezTo>
                    <a:pt x="22" y="1"/>
                    <a:pt x="20" y="1"/>
                    <a:pt x="19" y="2"/>
                  </a:cubicBezTo>
                  <a:cubicBezTo>
                    <a:pt x="1" y="21"/>
                    <a:pt x="176" y="200"/>
                    <a:pt x="442" y="357"/>
                  </a:cubicBezTo>
                  <a:cubicBezTo>
                    <a:pt x="673" y="495"/>
                    <a:pt x="885" y="563"/>
                    <a:pt x="942" y="563"/>
                  </a:cubicBezTo>
                  <a:cubicBezTo>
                    <a:pt x="951" y="563"/>
                    <a:pt x="956" y="562"/>
                    <a:pt x="957" y="559"/>
                  </a:cubicBezTo>
                  <a:cubicBezTo>
                    <a:pt x="964" y="537"/>
                    <a:pt x="744" y="432"/>
                    <a:pt x="490" y="278"/>
                  </a:cubicBezTo>
                  <a:cubicBezTo>
                    <a:pt x="247" y="134"/>
                    <a:pt x="58" y="1"/>
                    <a:pt x="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6057679" y="1503450"/>
              <a:ext cx="31702" cy="2580"/>
            </a:xfrm>
            <a:custGeom>
              <a:avLst/>
              <a:gdLst/>
              <a:ahLst/>
              <a:cxnLst/>
              <a:rect l="l" t="t" r="r" b="b"/>
              <a:pathLst>
                <a:path w="1327" h="108" extrusionOk="0">
                  <a:moveTo>
                    <a:pt x="356" y="1"/>
                  </a:moveTo>
                  <a:cubicBezTo>
                    <a:pt x="145" y="1"/>
                    <a:pt x="1" y="12"/>
                    <a:pt x="1" y="30"/>
                  </a:cubicBezTo>
                  <a:cubicBezTo>
                    <a:pt x="1" y="52"/>
                    <a:pt x="296" y="86"/>
                    <a:pt x="661" y="101"/>
                  </a:cubicBezTo>
                  <a:cubicBezTo>
                    <a:pt x="773" y="106"/>
                    <a:pt x="878" y="108"/>
                    <a:pt x="971" y="108"/>
                  </a:cubicBezTo>
                  <a:cubicBezTo>
                    <a:pt x="1182" y="108"/>
                    <a:pt x="1326" y="97"/>
                    <a:pt x="1326" y="78"/>
                  </a:cubicBezTo>
                  <a:cubicBezTo>
                    <a:pt x="1326" y="52"/>
                    <a:pt x="1032" y="23"/>
                    <a:pt x="665" y="8"/>
                  </a:cubicBezTo>
                  <a:cubicBezTo>
                    <a:pt x="553" y="3"/>
                    <a:pt x="448" y="1"/>
                    <a:pt x="3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6082933" y="1476691"/>
              <a:ext cx="23126" cy="13808"/>
            </a:xfrm>
            <a:custGeom>
              <a:avLst/>
              <a:gdLst/>
              <a:ahLst/>
              <a:cxnLst/>
              <a:rect l="l" t="t" r="r" b="b"/>
              <a:pathLst>
                <a:path w="968" h="578" extrusionOk="0">
                  <a:moveTo>
                    <a:pt x="22" y="1"/>
                  </a:moveTo>
                  <a:cubicBezTo>
                    <a:pt x="18" y="1"/>
                    <a:pt x="16" y="2"/>
                    <a:pt x="15" y="4"/>
                  </a:cubicBezTo>
                  <a:cubicBezTo>
                    <a:pt x="1" y="26"/>
                    <a:pt x="199" y="171"/>
                    <a:pt x="460" y="328"/>
                  </a:cubicBezTo>
                  <a:cubicBezTo>
                    <a:pt x="695" y="474"/>
                    <a:pt x="902" y="577"/>
                    <a:pt x="945" y="577"/>
                  </a:cubicBezTo>
                  <a:cubicBezTo>
                    <a:pt x="949" y="577"/>
                    <a:pt x="952" y="577"/>
                    <a:pt x="953" y="575"/>
                  </a:cubicBezTo>
                  <a:cubicBezTo>
                    <a:pt x="968" y="552"/>
                    <a:pt x="766" y="407"/>
                    <a:pt x="508" y="250"/>
                  </a:cubicBezTo>
                  <a:cubicBezTo>
                    <a:pt x="269" y="107"/>
                    <a:pt x="65" y="1"/>
                    <a:pt x="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6135950" y="1466848"/>
              <a:ext cx="5375" cy="22337"/>
            </a:xfrm>
            <a:custGeom>
              <a:avLst/>
              <a:gdLst/>
              <a:ahLst/>
              <a:cxnLst/>
              <a:rect l="l" t="t" r="r" b="b"/>
              <a:pathLst>
                <a:path w="225" h="935" extrusionOk="0">
                  <a:moveTo>
                    <a:pt x="27" y="0"/>
                  </a:moveTo>
                  <a:cubicBezTo>
                    <a:pt x="27" y="0"/>
                    <a:pt x="26" y="0"/>
                    <a:pt x="26" y="0"/>
                  </a:cubicBezTo>
                  <a:cubicBezTo>
                    <a:pt x="0" y="4"/>
                    <a:pt x="19" y="217"/>
                    <a:pt x="67" y="475"/>
                  </a:cubicBezTo>
                  <a:cubicBezTo>
                    <a:pt x="112" y="732"/>
                    <a:pt x="169" y="935"/>
                    <a:pt x="197" y="935"/>
                  </a:cubicBezTo>
                  <a:cubicBezTo>
                    <a:pt x="197" y="935"/>
                    <a:pt x="198" y="935"/>
                    <a:pt x="198" y="935"/>
                  </a:cubicBezTo>
                  <a:cubicBezTo>
                    <a:pt x="224" y="931"/>
                    <a:pt x="206" y="718"/>
                    <a:pt x="157" y="460"/>
                  </a:cubicBezTo>
                  <a:cubicBezTo>
                    <a:pt x="109" y="204"/>
                    <a:pt x="53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6116836" y="1511167"/>
              <a:ext cx="31153" cy="5925"/>
            </a:xfrm>
            <a:custGeom>
              <a:avLst/>
              <a:gdLst/>
              <a:ahLst/>
              <a:cxnLst/>
              <a:rect l="l" t="t" r="r" b="b"/>
              <a:pathLst>
                <a:path w="1304" h="248" extrusionOk="0">
                  <a:moveTo>
                    <a:pt x="1276" y="0"/>
                  </a:moveTo>
                  <a:cubicBezTo>
                    <a:pt x="1204" y="0"/>
                    <a:pt x="950" y="59"/>
                    <a:pt x="647" y="110"/>
                  </a:cubicBezTo>
                  <a:cubicBezTo>
                    <a:pt x="292" y="174"/>
                    <a:pt x="1" y="204"/>
                    <a:pt x="1" y="230"/>
                  </a:cubicBezTo>
                  <a:cubicBezTo>
                    <a:pt x="1" y="240"/>
                    <a:pt x="60" y="248"/>
                    <a:pt x="158" y="248"/>
                  </a:cubicBezTo>
                  <a:cubicBezTo>
                    <a:pt x="280" y="248"/>
                    <a:pt x="461" y="235"/>
                    <a:pt x="662" y="200"/>
                  </a:cubicBezTo>
                  <a:cubicBezTo>
                    <a:pt x="1028" y="140"/>
                    <a:pt x="1304" y="28"/>
                    <a:pt x="1297" y="6"/>
                  </a:cubicBezTo>
                  <a:cubicBezTo>
                    <a:pt x="1296" y="2"/>
                    <a:pt x="1289" y="0"/>
                    <a:pt x="12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6173055" y="1483978"/>
              <a:ext cx="4300" cy="20737"/>
            </a:xfrm>
            <a:custGeom>
              <a:avLst/>
              <a:gdLst/>
              <a:ahLst/>
              <a:cxnLst/>
              <a:rect l="l" t="t" r="r" b="b"/>
              <a:pathLst>
                <a:path w="180" h="868" extrusionOk="0">
                  <a:moveTo>
                    <a:pt x="157" y="1"/>
                  </a:moveTo>
                  <a:cubicBezTo>
                    <a:pt x="131" y="1"/>
                    <a:pt x="79" y="190"/>
                    <a:pt x="46" y="426"/>
                  </a:cubicBezTo>
                  <a:cubicBezTo>
                    <a:pt x="8" y="666"/>
                    <a:pt x="1" y="864"/>
                    <a:pt x="23" y="867"/>
                  </a:cubicBezTo>
                  <a:cubicBezTo>
                    <a:pt x="23" y="868"/>
                    <a:pt x="24" y="868"/>
                    <a:pt x="24" y="868"/>
                  </a:cubicBezTo>
                  <a:cubicBezTo>
                    <a:pt x="50" y="868"/>
                    <a:pt x="102" y="679"/>
                    <a:pt x="135" y="442"/>
                  </a:cubicBezTo>
                  <a:cubicBezTo>
                    <a:pt x="173" y="202"/>
                    <a:pt x="180" y="4"/>
                    <a:pt x="158" y="1"/>
                  </a:cubicBezTo>
                  <a:cubicBezTo>
                    <a:pt x="157" y="1"/>
                    <a:pt x="157" y="1"/>
                    <a:pt x="1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6160822" y="1461161"/>
              <a:ext cx="19829" cy="2700"/>
            </a:xfrm>
            <a:custGeom>
              <a:avLst/>
              <a:gdLst/>
              <a:ahLst/>
              <a:cxnLst/>
              <a:rect l="l" t="t" r="r" b="b"/>
              <a:pathLst>
                <a:path w="830" h="113" extrusionOk="0">
                  <a:moveTo>
                    <a:pt x="58" y="0"/>
                  </a:moveTo>
                  <a:cubicBezTo>
                    <a:pt x="29" y="0"/>
                    <a:pt x="11" y="3"/>
                    <a:pt x="9" y="11"/>
                  </a:cubicBezTo>
                  <a:cubicBezTo>
                    <a:pt x="1" y="33"/>
                    <a:pt x="180" y="108"/>
                    <a:pt x="416" y="112"/>
                  </a:cubicBezTo>
                  <a:cubicBezTo>
                    <a:pt x="422" y="112"/>
                    <a:pt x="428" y="112"/>
                    <a:pt x="434" y="112"/>
                  </a:cubicBezTo>
                  <a:cubicBezTo>
                    <a:pt x="660" y="112"/>
                    <a:pt x="830" y="48"/>
                    <a:pt x="823" y="26"/>
                  </a:cubicBezTo>
                  <a:cubicBezTo>
                    <a:pt x="822" y="16"/>
                    <a:pt x="794" y="13"/>
                    <a:pt x="748" y="13"/>
                  </a:cubicBezTo>
                  <a:cubicBezTo>
                    <a:pt x="686" y="13"/>
                    <a:pt x="589" y="19"/>
                    <a:pt x="478" y="19"/>
                  </a:cubicBezTo>
                  <a:cubicBezTo>
                    <a:pt x="458" y="19"/>
                    <a:pt x="437" y="18"/>
                    <a:pt x="416" y="18"/>
                  </a:cubicBezTo>
                  <a:cubicBezTo>
                    <a:pt x="262" y="15"/>
                    <a:pt x="127" y="0"/>
                    <a:pt x="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6203756" y="1429361"/>
              <a:ext cx="6355" cy="24033"/>
            </a:xfrm>
            <a:custGeom>
              <a:avLst/>
              <a:gdLst/>
              <a:ahLst/>
              <a:cxnLst/>
              <a:rect l="l" t="t" r="r" b="b"/>
              <a:pathLst>
                <a:path w="266" h="1006" extrusionOk="0">
                  <a:moveTo>
                    <a:pt x="243" y="1"/>
                  </a:moveTo>
                  <a:cubicBezTo>
                    <a:pt x="216" y="1"/>
                    <a:pt x="150" y="220"/>
                    <a:pt x="90" y="494"/>
                  </a:cubicBezTo>
                  <a:cubicBezTo>
                    <a:pt x="27" y="771"/>
                    <a:pt x="0" y="998"/>
                    <a:pt x="23" y="1006"/>
                  </a:cubicBezTo>
                  <a:cubicBezTo>
                    <a:pt x="23" y="1006"/>
                    <a:pt x="23" y="1006"/>
                    <a:pt x="23" y="1006"/>
                  </a:cubicBezTo>
                  <a:cubicBezTo>
                    <a:pt x="51" y="1006"/>
                    <a:pt x="121" y="786"/>
                    <a:pt x="180" y="513"/>
                  </a:cubicBezTo>
                  <a:cubicBezTo>
                    <a:pt x="240" y="237"/>
                    <a:pt x="266" y="9"/>
                    <a:pt x="243" y="1"/>
                  </a:cubicBezTo>
                  <a:cubicBezTo>
                    <a:pt x="243" y="1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6193769" y="1473657"/>
              <a:ext cx="31965" cy="8863"/>
            </a:xfrm>
            <a:custGeom>
              <a:avLst/>
              <a:gdLst/>
              <a:ahLst/>
              <a:cxnLst/>
              <a:rect l="l" t="t" r="r" b="b"/>
              <a:pathLst>
                <a:path w="1338" h="371" extrusionOk="0">
                  <a:moveTo>
                    <a:pt x="27" y="1"/>
                  </a:moveTo>
                  <a:cubicBezTo>
                    <a:pt x="13" y="1"/>
                    <a:pt x="5" y="3"/>
                    <a:pt x="4" y="7"/>
                  </a:cubicBezTo>
                  <a:cubicBezTo>
                    <a:pt x="1" y="33"/>
                    <a:pt x="292" y="131"/>
                    <a:pt x="658" y="231"/>
                  </a:cubicBezTo>
                  <a:cubicBezTo>
                    <a:pt x="971" y="315"/>
                    <a:pt x="1239" y="370"/>
                    <a:pt x="1313" y="370"/>
                  </a:cubicBezTo>
                  <a:cubicBezTo>
                    <a:pt x="1325" y="370"/>
                    <a:pt x="1333" y="369"/>
                    <a:pt x="1334" y="365"/>
                  </a:cubicBezTo>
                  <a:cubicBezTo>
                    <a:pt x="1337" y="339"/>
                    <a:pt x="1046" y="239"/>
                    <a:pt x="680" y="141"/>
                  </a:cubicBezTo>
                  <a:cubicBezTo>
                    <a:pt x="370" y="59"/>
                    <a:pt x="105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6236417" y="1455379"/>
              <a:ext cx="19040" cy="9269"/>
            </a:xfrm>
            <a:custGeom>
              <a:avLst/>
              <a:gdLst/>
              <a:ahLst/>
              <a:cxnLst/>
              <a:rect l="l" t="t" r="r" b="b"/>
              <a:pathLst>
                <a:path w="797" h="388" extrusionOk="0">
                  <a:moveTo>
                    <a:pt x="770" y="1"/>
                  </a:moveTo>
                  <a:cubicBezTo>
                    <a:pt x="720" y="1"/>
                    <a:pt x="560" y="63"/>
                    <a:pt x="378" y="152"/>
                  </a:cubicBezTo>
                  <a:cubicBezTo>
                    <a:pt x="165" y="256"/>
                    <a:pt x="0" y="361"/>
                    <a:pt x="12" y="384"/>
                  </a:cubicBezTo>
                  <a:cubicBezTo>
                    <a:pt x="13" y="387"/>
                    <a:pt x="18" y="388"/>
                    <a:pt x="25" y="388"/>
                  </a:cubicBezTo>
                  <a:cubicBezTo>
                    <a:pt x="71" y="388"/>
                    <a:pt x="234" y="325"/>
                    <a:pt x="419" y="234"/>
                  </a:cubicBezTo>
                  <a:cubicBezTo>
                    <a:pt x="632" y="130"/>
                    <a:pt x="796" y="29"/>
                    <a:pt x="785" y="6"/>
                  </a:cubicBezTo>
                  <a:cubicBezTo>
                    <a:pt x="783" y="2"/>
                    <a:pt x="778" y="1"/>
                    <a:pt x="7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6233024" y="1423818"/>
              <a:ext cx="16723" cy="23078"/>
            </a:xfrm>
            <a:custGeom>
              <a:avLst/>
              <a:gdLst/>
              <a:ahLst/>
              <a:cxnLst/>
              <a:rect l="l" t="t" r="r" b="b"/>
              <a:pathLst>
                <a:path w="700" h="966" extrusionOk="0">
                  <a:moveTo>
                    <a:pt x="674" y="1"/>
                  </a:moveTo>
                  <a:cubicBezTo>
                    <a:pt x="643" y="1"/>
                    <a:pt x="484" y="201"/>
                    <a:pt x="311" y="457"/>
                  </a:cubicBezTo>
                  <a:cubicBezTo>
                    <a:pt x="132" y="726"/>
                    <a:pt x="1" y="950"/>
                    <a:pt x="23" y="965"/>
                  </a:cubicBezTo>
                  <a:cubicBezTo>
                    <a:pt x="24" y="966"/>
                    <a:pt x="25" y="966"/>
                    <a:pt x="26" y="966"/>
                  </a:cubicBezTo>
                  <a:cubicBezTo>
                    <a:pt x="53" y="966"/>
                    <a:pt x="212" y="765"/>
                    <a:pt x="385" y="510"/>
                  </a:cubicBezTo>
                  <a:cubicBezTo>
                    <a:pt x="568" y="244"/>
                    <a:pt x="699" y="17"/>
                    <a:pt x="677" y="1"/>
                  </a:cubicBezTo>
                  <a:cubicBezTo>
                    <a:pt x="676" y="1"/>
                    <a:pt x="675" y="1"/>
                    <a:pt x="6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6253738" y="1402770"/>
              <a:ext cx="24296" cy="2843"/>
            </a:xfrm>
            <a:custGeom>
              <a:avLst/>
              <a:gdLst/>
              <a:ahLst/>
              <a:cxnLst/>
              <a:rect l="l" t="t" r="r" b="b"/>
              <a:pathLst>
                <a:path w="1017" h="119" extrusionOk="0">
                  <a:moveTo>
                    <a:pt x="815" y="0"/>
                  </a:moveTo>
                  <a:cubicBezTo>
                    <a:pt x="729" y="0"/>
                    <a:pt x="621" y="4"/>
                    <a:pt x="504" y="12"/>
                  </a:cubicBezTo>
                  <a:cubicBezTo>
                    <a:pt x="225" y="34"/>
                    <a:pt x="1" y="72"/>
                    <a:pt x="1" y="98"/>
                  </a:cubicBezTo>
                  <a:cubicBezTo>
                    <a:pt x="3" y="111"/>
                    <a:pt x="80" y="119"/>
                    <a:pt x="198" y="119"/>
                  </a:cubicBezTo>
                  <a:cubicBezTo>
                    <a:pt x="285" y="119"/>
                    <a:pt x="394" y="115"/>
                    <a:pt x="512" y="105"/>
                  </a:cubicBezTo>
                  <a:cubicBezTo>
                    <a:pt x="792" y="86"/>
                    <a:pt x="1016" y="50"/>
                    <a:pt x="1016" y="24"/>
                  </a:cubicBezTo>
                  <a:cubicBezTo>
                    <a:pt x="1014" y="8"/>
                    <a:pt x="936" y="0"/>
                    <a:pt x="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6285419" y="1393930"/>
              <a:ext cx="7764" cy="23962"/>
            </a:xfrm>
            <a:custGeom>
              <a:avLst/>
              <a:gdLst/>
              <a:ahLst/>
              <a:cxnLst/>
              <a:rect l="l" t="t" r="r" b="b"/>
              <a:pathLst>
                <a:path w="325" h="1003" extrusionOk="0">
                  <a:moveTo>
                    <a:pt x="301" y="1"/>
                  </a:moveTo>
                  <a:cubicBezTo>
                    <a:pt x="274" y="1"/>
                    <a:pt x="194" y="219"/>
                    <a:pt x="120" y="487"/>
                  </a:cubicBezTo>
                  <a:cubicBezTo>
                    <a:pt x="42" y="763"/>
                    <a:pt x="0" y="994"/>
                    <a:pt x="26" y="1002"/>
                  </a:cubicBezTo>
                  <a:cubicBezTo>
                    <a:pt x="27" y="1002"/>
                    <a:pt x="27" y="1002"/>
                    <a:pt x="27" y="1002"/>
                  </a:cubicBezTo>
                  <a:cubicBezTo>
                    <a:pt x="50" y="1002"/>
                    <a:pt x="132" y="787"/>
                    <a:pt x="209" y="513"/>
                  </a:cubicBezTo>
                  <a:cubicBezTo>
                    <a:pt x="285" y="237"/>
                    <a:pt x="325" y="8"/>
                    <a:pt x="302" y="1"/>
                  </a:cubicBezTo>
                  <a:cubicBezTo>
                    <a:pt x="302" y="1"/>
                    <a:pt x="302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6268647" y="1434259"/>
              <a:ext cx="22767" cy="2293"/>
            </a:xfrm>
            <a:custGeom>
              <a:avLst/>
              <a:gdLst/>
              <a:ahLst/>
              <a:cxnLst/>
              <a:rect l="l" t="t" r="r" b="b"/>
              <a:pathLst>
                <a:path w="953" h="96" extrusionOk="0">
                  <a:moveTo>
                    <a:pt x="403" y="1"/>
                  </a:moveTo>
                  <a:cubicBezTo>
                    <a:pt x="177" y="1"/>
                    <a:pt x="4" y="15"/>
                    <a:pt x="4" y="39"/>
                  </a:cubicBezTo>
                  <a:cubicBezTo>
                    <a:pt x="0" y="65"/>
                    <a:pt x="213" y="91"/>
                    <a:pt x="478" y="95"/>
                  </a:cubicBezTo>
                  <a:cubicBezTo>
                    <a:pt x="504" y="96"/>
                    <a:pt x="529" y="96"/>
                    <a:pt x="553" y="96"/>
                  </a:cubicBezTo>
                  <a:cubicBezTo>
                    <a:pt x="779" y="96"/>
                    <a:pt x="952" y="81"/>
                    <a:pt x="952" y="58"/>
                  </a:cubicBezTo>
                  <a:cubicBezTo>
                    <a:pt x="952" y="32"/>
                    <a:pt x="740" y="6"/>
                    <a:pt x="478" y="1"/>
                  </a:cubicBezTo>
                  <a:cubicBezTo>
                    <a:pt x="453" y="1"/>
                    <a:pt x="428" y="1"/>
                    <a:pt x="4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3"/>
          <p:cNvSpPr/>
          <p:nvPr/>
        </p:nvSpPr>
        <p:spPr>
          <a:xfrm>
            <a:off x="3628275" y="2449026"/>
            <a:ext cx="607500" cy="6129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3"/>
          <p:cNvSpPr/>
          <p:nvPr/>
        </p:nvSpPr>
        <p:spPr>
          <a:xfrm>
            <a:off x="3538550" y="1392226"/>
            <a:ext cx="607500" cy="6129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3"/>
          <p:cNvSpPr/>
          <p:nvPr/>
        </p:nvSpPr>
        <p:spPr>
          <a:xfrm>
            <a:off x="3538550" y="370001"/>
            <a:ext cx="607500" cy="6129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3"/>
          <p:cNvSpPr txBox="1">
            <a:spLocks noGrp="1"/>
          </p:cNvSpPr>
          <p:nvPr>
            <p:ph type="ctrTitle"/>
          </p:nvPr>
        </p:nvSpPr>
        <p:spPr>
          <a:xfrm>
            <a:off x="3628275" y="982900"/>
            <a:ext cx="53613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3"/>
          <p:cNvSpPr txBox="1">
            <a:spLocks noGrp="1"/>
          </p:cNvSpPr>
          <p:nvPr>
            <p:ph type="ctrTitle" idx="2"/>
          </p:nvPr>
        </p:nvSpPr>
        <p:spPr>
          <a:xfrm>
            <a:off x="3628275" y="1699925"/>
            <a:ext cx="167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 </a:t>
            </a:r>
            <a:endParaRPr/>
          </a:p>
        </p:txBody>
      </p:sp>
      <p:sp>
        <p:nvSpPr>
          <p:cNvPr id="418" name="Google Shape;418;p23"/>
          <p:cNvSpPr txBox="1">
            <a:spLocks noGrp="1"/>
          </p:cNvSpPr>
          <p:nvPr>
            <p:ph type="ctrTitle" idx="3"/>
          </p:nvPr>
        </p:nvSpPr>
        <p:spPr>
          <a:xfrm>
            <a:off x="3720550" y="2685663"/>
            <a:ext cx="21549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19" name="Google Shape;419;p23"/>
          <p:cNvSpPr txBox="1">
            <a:spLocks noGrp="1"/>
          </p:cNvSpPr>
          <p:nvPr>
            <p:ph type="subTitle" idx="7"/>
          </p:nvPr>
        </p:nvSpPr>
        <p:spPr>
          <a:xfrm>
            <a:off x="4571775" y="1446975"/>
            <a:ext cx="44178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Diversity of complex and intersecting identities </a:t>
            </a:r>
            <a:endParaRPr sz="1600"/>
          </a:p>
        </p:txBody>
      </p:sp>
      <p:grpSp>
        <p:nvGrpSpPr>
          <p:cNvPr id="420" name="Google Shape;420;p23"/>
          <p:cNvGrpSpPr/>
          <p:nvPr/>
        </p:nvGrpSpPr>
        <p:grpSpPr>
          <a:xfrm>
            <a:off x="0" y="982900"/>
            <a:ext cx="4600713" cy="3725949"/>
            <a:chOff x="0" y="982900"/>
            <a:chExt cx="4600713" cy="3725949"/>
          </a:xfrm>
        </p:grpSpPr>
        <p:grpSp>
          <p:nvGrpSpPr>
            <p:cNvPr id="421" name="Google Shape;421;p23"/>
            <p:cNvGrpSpPr/>
            <p:nvPr/>
          </p:nvGrpSpPr>
          <p:grpSpPr>
            <a:xfrm>
              <a:off x="411575" y="982900"/>
              <a:ext cx="2214990" cy="3181003"/>
              <a:chOff x="624596" y="982906"/>
              <a:chExt cx="2001980" cy="3181003"/>
            </a:xfrm>
          </p:grpSpPr>
          <p:sp>
            <p:nvSpPr>
              <p:cNvPr id="422" name="Google Shape;422;p23"/>
              <p:cNvSpPr/>
              <p:nvPr/>
            </p:nvSpPr>
            <p:spPr>
              <a:xfrm>
                <a:off x="692176" y="1142009"/>
                <a:ext cx="1934400" cy="3021900"/>
              </a:xfrm>
              <a:prstGeom prst="roundRect">
                <a:avLst>
                  <a:gd name="adj" fmla="val 4313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chemeClr val="accent3"/>
                    </a:solidFill>
                    <a:latin typeface="Staatliches"/>
                    <a:ea typeface="Staatliches"/>
                    <a:cs typeface="Staatliches"/>
                    <a:sym typeface="Staatliches"/>
                  </a:rPr>
                  <a:t>DIVERSE, EQUITABLE, ANd Inclusive community</a:t>
                </a:r>
                <a:endParaRPr sz="2400">
                  <a:solidFill>
                    <a:schemeClr val="accent3"/>
                  </a:solidFill>
                  <a:latin typeface="Staatliches"/>
                  <a:ea typeface="Staatliches"/>
                  <a:cs typeface="Staatliches"/>
                  <a:sym typeface="Staatliche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3"/>
              <p:cNvSpPr/>
              <p:nvPr/>
            </p:nvSpPr>
            <p:spPr>
              <a:xfrm>
                <a:off x="624596" y="982906"/>
                <a:ext cx="1881817" cy="2984405"/>
              </a:xfrm>
              <a:custGeom>
                <a:avLst/>
                <a:gdLst/>
                <a:ahLst/>
                <a:cxnLst/>
                <a:rect l="l" t="t" r="r" b="b"/>
                <a:pathLst>
                  <a:path w="53747" h="74336" extrusionOk="0">
                    <a:moveTo>
                      <a:pt x="52246" y="65"/>
                    </a:moveTo>
                    <a:cubicBezTo>
                      <a:pt x="53040" y="65"/>
                      <a:pt x="53682" y="711"/>
                      <a:pt x="53682" y="1501"/>
                    </a:cubicBezTo>
                    <a:lnTo>
                      <a:pt x="53682" y="72835"/>
                    </a:lnTo>
                    <a:cubicBezTo>
                      <a:pt x="53682" y="73625"/>
                      <a:pt x="53040" y="74268"/>
                      <a:pt x="52246" y="74268"/>
                    </a:cubicBezTo>
                    <a:lnTo>
                      <a:pt x="1501" y="74268"/>
                    </a:lnTo>
                    <a:cubicBezTo>
                      <a:pt x="711" y="74268"/>
                      <a:pt x="65" y="73625"/>
                      <a:pt x="65" y="72835"/>
                    </a:cubicBezTo>
                    <a:lnTo>
                      <a:pt x="65" y="1501"/>
                    </a:lnTo>
                    <a:cubicBezTo>
                      <a:pt x="65" y="711"/>
                      <a:pt x="711" y="65"/>
                      <a:pt x="1501" y="65"/>
                    </a:cubicBezTo>
                    <a:close/>
                    <a:moveTo>
                      <a:pt x="1501" y="1"/>
                    </a:moveTo>
                    <a:cubicBezTo>
                      <a:pt x="676" y="1"/>
                      <a:pt x="0" y="675"/>
                      <a:pt x="0" y="1501"/>
                    </a:cubicBezTo>
                    <a:lnTo>
                      <a:pt x="0" y="72835"/>
                    </a:lnTo>
                    <a:cubicBezTo>
                      <a:pt x="0" y="73660"/>
                      <a:pt x="676" y="74336"/>
                      <a:pt x="1501" y="74336"/>
                    </a:cubicBezTo>
                    <a:lnTo>
                      <a:pt x="52246" y="74336"/>
                    </a:lnTo>
                    <a:cubicBezTo>
                      <a:pt x="53076" y="74336"/>
                      <a:pt x="53747" y="73660"/>
                      <a:pt x="53747" y="72835"/>
                    </a:cubicBezTo>
                    <a:lnTo>
                      <a:pt x="53747" y="1501"/>
                    </a:lnTo>
                    <a:cubicBezTo>
                      <a:pt x="53747" y="675"/>
                      <a:pt x="53076" y="1"/>
                      <a:pt x="5224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" name="Google Shape;424;p23"/>
            <p:cNvGrpSpPr/>
            <p:nvPr/>
          </p:nvGrpSpPr>
          <p:grpSpPr>
            <a:xfrm>
              <a:off x="0" y="4397412"/>
              <a:ext cx="4600713" cy="150450"/>
              <a:chOff x="0" y="4397412"/>
              <a:chExt cx="4600713" cy="150450"/>
            </a:xfrm>
          </p:grpSpPr>
          <p:sp>
            <p:nvSpPr>
              <p:cNvPr id="425" name="Google Shape;425;p23"/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avLst/>
                <a:gdLst/>
                <a:ahLst/>
                <a:cxnLst/>
                <a:rect l="l" t="t" r="r" b="b"/>
                <a:pathLst>
                  <a:path w="131402" h="69" extrusionOk="0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3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3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3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66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3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0" name="Google Shape;430;p23"/>
            <p:cNvGrpSpPr/>
            <p:nvPr/>
          </p:nvGrpSpPr>
          <p:grpSpPr>
            <a:xfrm>
              <a:off x="2072827" y="1904259"/>
              <a:ext cx="1418990" cy="2804590"/>
              <a:chOff x="2072827" y="1904259"/>
              <a:chExt cx="1418990" cy="2804590"/>
            </a:xfrm>
          </p:grpSpPr>
          <p:sp>
            <p:nvSpPr>
              <p:cNvPr id="431" name="Google Shape;431;p23"/>
              <p:cNvSpPr/>
              <p:nvPr/>
            </p:nvSpPr>
            <p:spPr>
              <a:xfrm>
                <a:off x="2399847" y="1904259"/>
                <a:ext cx="391230" cy="380866"/>
              </a:xfrm>
              <a:custGeom>
                <a:avLst/>
                <a:gdLst/>
                <a:ahLst/>
                <a:cxnLst/>
                <a:rect l="l" t="t" r="r" b="b"/>
                <a:pathLst>
                  <a:path w="11174" h="10878" extrusionOk="0">
                    <a:moveTo>
                      <a:pt x="7624" y="1"/>
                    </a:moveTo>
                    <a:cubicBezTo>
                      <a:pt x="7272" y="1"/>
                      <a:pt x="6880" y="36"/>
                      <a:pt x="6446" y="111"/>
                    </a:cubicBezTo>
                    <a:cubicBezTo>
                      <a:pt x="3478" y="623"/>
                      <a:pt x="1934" y="2250"/>
                      <a:pt x="2139" y="3136"/>
                    </a:cubicBezTo>
                    <a:cubicBezTo>
                      <a:pt x="851" y="3531"/>
                      <a:pt x="0" y="8656"/>
                      <a:pt x="2666" y="10308"/>
                    </a:cubicBezTo>
                    <a:cubicBezTo>
                      <a:pt x="3333" y="10722"/>
                      <a:pt x="4200" y="10877"/>
                      <a:pt x="5124" y="10877"/>
                    </a:cubicBezTo>
                    <a:cubicBezTo>
                      <a:pt x="7890" y="10877"/>
                      <a:pt x="11173" y="9486"/>
                      <a:pt x="11173" y="9486"/>
                    </a:cubicBezTo>
                    <a:cubicBezTo>
                      <a:pt x="11173" y="9486"/>
                      <a:pt x="10290" y="8434"/>
                      <a:pt x="10585" y="5641"/>
                    </a:cubicBezTo>
                    <a:cubicBezTo>
                      <a:pt x="10848" y="3167"/>
                      <a:pt x="10967" y="1"/>
                      <a:pt x="76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3"/>
              <p:cNvSpPr/>
              <p:nvPr/>
            </p:nvSpPr>
            <p:spPr>
              <a:xfrm>
                <a:off x="2789784" y="2455395"/>
                <a:ext cx="313327" cy="524242"/>
              </a:xfrm>
              <a:custGeom>
                <a:avLst/>
                <a:gdLst/>
                <a:ahLst/>
                <a:cxnLst/>
                <a:rect l="l" t="t" r="r" b="b"/>
                <a:pathLst>
                  <a:path w="8949" h="14973" extrusionOk="0">
                    <a:moveTo>
                      <a:pt x="2312" y="1"/>
                    </a:moveTo>
                    <a:lnTo>
                      <a:pt x="1" y="144"/>
                    </a:lnTo>
                    <a:cubicBezTo>
                      <a:pt x="44" y="913"/>
                      <a:pt x="133" y="1616"/>
                      <a:pt x="234" y="2345"/>
                    </a:cubicBezTo>
                    <a:cubicBezTo>
                      <a:pt x="338" y="3066"/>
                      <a:pt x="475" y="3784"/>
                      <a:pt x="629" y="4498"/>
                    </a:cubicBezTo>
                    <a:cubicBezTo>
                      <a:pt x="790" y="5212"/>
                      <a:pt x="959" y="5927"/>
                      <a:pt x="1185" y="6630"/>
                    </a:cubicBezTo>
                    <a:cubicBezTo>
                      <a:pt x="1397" y="7337"/>
                      <a:pt x="1651" y="8038"/>
                      <a:pt x="1949" y="8727"/>
                    </a:cubicBezTo>
                    <a:lnTo>
                      <a:pt x="2183" y="9244"/>
                    </a:lnTo>
                    <a:cubicBezTo>
                      <a:pt x="2216" y="9322"/>
                      <a:pt x="2276" y="9433"/>
                      <a:pt x="2327" y="9531"/>
                    </a:cubicBezTo>
                    <a:cubicBezTo>
                      <a:pt x="2380" y="9631"/>
                      <a:pt x="2438" y="9721"/>
                      <a:pt x="2491" y="9814"/>
                    </a:cubicBezTo>
                    <a:cubicBezTo>
                      <a:pt x="2714" y="10173"/>
                      <a:pt x="2962" y="10478"/>
                      <a:pt x="3210" y="10773"/>
                    </a:cubicBezTo>
                    <a:cubicBezTo>
                      <a:pt x="3712" y="11358"/>
                      <a:pt x="4243" y="11867"/>
                      <a:pt x="4789" y="12355"/>
                    </a:cubicBezTo>
                    <a:cubicBezTo>
                      <a:pt x="5890" y="13321"/>
                      <a:pt x="7025" y="14186"/>
                      <a:pt x="8246" y="14972"/>
                    </a:cubicBezTo>
                    <a:lnTo>
                      <a:pt x="8949" y="14068"/>
                    </a:lnTo>
                    <a:cubicBezTo>
                      <a:pt x="8453" y="13586"/>
                      <a:pt x="7948" y="13094"/>
                      <a:pt x="7463" y="12599"/>
                    </a:cubicBezTo>
                    <a:cubicBezTo>
                      <a:pt x="6971" y="12108"/>
                      <a:pt x="6493" y="11605"/>
                      <a:pt x="6038" y="11096"/>
                    </a:cubicBezTo>
                    <a:cubicBezTo>
                      <a:pt x="5579" y="10589"/>
                      <a:pt x="5144" y="10069"/>
                      <a:pt x="4764" y="9545"/>
                    </a:cubicBezTo>
                    <a:cubicBezTo>
                      <a:pt x="4573" y="9287"/>
                      <a:pt x="4404" y="9021"/>
                      <a:pt x="4268" y="8770"/>
                    </a:cubicBezTo>
                    <a:cubicBezTo>
                      <a:pt x="4240" y="8709"/>
                      <a:pt x="4204" y="8644"/>
                      <a:pt x="4179" y="8587"/>
                    </a:cubicBezTo>
                    <a:cubicBezTo>
                      <a:pt x="4154" y="8522"/>
                      <a:pt x="4132" y="8482"/>
                      <a:pt x="4100" y="8396"/>
                    </a:cubicBezTo>
                    <a:lnTo>
                      <a:pt x="3924" y="7934"/>
                    </a:lnTo>
                    <a:cubicBezTo>
                      <a:pt x="3465" y="6691"/>
                      <a:pt x="3142" y="5371"/>
                      <a:pt x="2875" y="4036"/>
                    </a:cubicBezTo>
                    <a:cubicBezTo>
                      <a:pt x="2743" y="3368"/>
                      <a:pt x="2646" y="2689"/>
                      <a:pt x="2545" y="2015"/>
                    </a:cubicBezTo>
                    <a:cubicBezTo>
                      <a:pt x="2448" y="1344"/>
                      <a:pt x="2373" y="643"/>
                      <a:pt x="2312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3"/>
              <p:cNvSpPr/>
              <p:nvPr/>
            </p:nvSpPr>
            <p:spPr>
              <a:xfrm>
                <a:off x="2724205" y="2358410"/>
                <a:ext cx="176358" cy="233253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6662" extrusionOk="0">
                    <a:moveTo>
                      <a:pt x="2431" y="1"/>
                    </a:moveTo>
                    <a:cubicBezTo>
                      <a:pt x="1717" y="1"/>
                      <a:pt x="1248" y="323"/>
                      <a:pt x="718" y="1080"/>
                    </a:cubicBezTo>
                    <a:cubicBezTo>
                      <a:pt x="0" y="2107"/>
                      <a:pt x="1468" y="6662"/>
                      <a:pt x="1468" y="6662"/>
                    </a:cubicBezTo>
                    <a:lnTo>
                      <a:pt x="5036" y="4235"/>
                    </a:lnTo>
                    <a:cubicBezTo>
                      <a:pt x="5036" y="4235"/>
                      <a:pt x="4386" y="391"/>
                      <a:pt x="3449" y="154"/>
                    </a:cubicBezTo>
                    <a:cubicBezTo>
                      <a:pt x="3055" y="55"/>
                      <a:pt x="2722" y="1"/>
                      <a:pt x="24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3"/>
              <p:cNvSpPr/>
              <p:nvPr/>
            </p:nvSpPr>
            <p:spPr>
              <a:xfrm>
                <a:off x="2853507" y="2457531"/>
                <a:ext cx="1646" cy="8858"/>
              </a:xfrm>
              <a:custGeom>
                <a:avLst/>
                <a:gdLst/>
                <a:ahLst/>
                <a:cxnLst/>
                <a:rect l="l" t="t" r="r" b="b"/>
                <a:pathLst>
                  <a:path w="47" h="253" extrusionOk="0">
                    <a:moveTo>
                      <a:pt x="0" y="1"/>
                    </a:moveTo>
                    <a:lnTo>
                      <a:pt x="0" y="252"/>
                    </a:lnTo>
                    <a:lnTo>
                      <a:pt x="47" y="252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3"/>
              <p:cNvSpPr/>
              <p:nvPr/>
            </p:nvSpPr>
            <p:spPr>
              <a:xfrm>
                <a:off x="2759253" y="2491738"/>
                <a:ext cx="149959" cy="113756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3249" extrusionOk="0">
                    <a:moveTo>
                      <a:pt x="4200" y="1"/>
                    </a:moveTo>
                    <a:lnTo>
                      <a:pt x="0" y="2829"/>
                    </a:lnTo>
                    <a:lnTo>
                      <a:pt x="270" y="3248"/>
                    </a:lnTo>
                    <a:lnTo>
                      <a:pt x="4282" y="374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3"/>
              <p:cNvSpPr/>
              <p:nvPr/>
            </p:nvSpPr>
            <p:spPr>
              <a:xfrm>
                <a:off x="3066000" y="2936365"/>
                <a:ext cx="112040" cy="66769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907" extrusionOk="0">
                    <a:moveTo>
                      <a:pt x="632" y="0"/>
                    </a:moveTo>
                    <a:lnTo>
                      <a:pt x="1" y="671"/>
                    </a:lnTo>
                    <a:cubicBezTo>
                      <a:pt x="249" y="1580"/>
                      <a:pt x="1666" y="1906"/>
                      <a:pt x="1666" y="1906"/>
                    </a:cubicBezTo>
                    <a:lnTo>
                      <a:pt x="3199" y="184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3"/>
              <p:cNvSpPr/>
              <p:nvPr/>
            </p:nvSpPr>
            <p:spPr>
              <a:xfrm>
                <a:off x="2668115" y="4444154"/>
                <a:ext cx="84660" cy="183781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5249" extrusionOk="0">
                    <a:moveTo>
                      <a:pt x="152" y="1"/>
                    </a:moveTo>
                    <a:lnTo>
                      <a:pt x="1" y="5249"/>
                    </a:lnTo>
                    <a:lnTo>
                      <a:pt x="2266" y="5249"/>
                    </a:lnTo>
                    <a:lnTo>
                      <a:pt x="2417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3"/>
              <p:cNvSpPr/>
              <p:nvPr/>
            </p:nvSpPr>
            <p:spPr>
              <a:xfrm>
                <a:off x="2119709" y="4233657"/>
                <a:ext cx="166414" cy="190433"/>
              </a:xfrm>
              <a:custGeom>
                <a:avLst/>
                <a:gdLst/>
                <a:ahLst/>
                <a:cxnLst/>
                <a:rect l="l" t="t" r="r" b="b"/>
                <a:pathLst>
                  <a:path w="4753" h="5439" extrusionOk="0">
                    <a:moveTo>
                      <a:pt x="2656" y="1"/>
                    </a:moveTo>
                    <a:lnTo>
                      <a:pt x="0" y="4585"/>
                    </a:lnTo>
                    <a:lnTo>
                      <a:pt x="2096" y="5438"/>
                    </a:lnTo>
                    <a:lnTo>
                      <a:pt x="4753" y="859"/>
                    </a:lnTo>
                    <a:lnTo>
                      <a:pt x="2656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3"/>
              <p:cNvSpPr/>
              <p:nvPr/>
            </p:nvSpPr>
            <p:spPr>
              <a:xfrm>
                <a:off x="2072827" y="4366600"/>
                <a:ext cx="225516" cy="194775"/>
              </a:xfrm>
              <a:custGeom>
                <a:avLst/>
                <a:gdLst/>
                <a:ahLst/>
                <a:cxnLst/>
                <a:rect l="l" t="t" r="r" b="b"/>
                <a:pathLst>
                  <a:path w="6441" h="5563" extrusionOk="0">
                    <a:moveTo>
                      <a:pt x="1551" y="0"/>
                    </a:moveTo>
                    <a:cubicBezTo>
                      <a:pt x="1497" y="0"/>
                      <a:pt x="1444" y="24"/>
                      <a:pt x="1407" y="69"/>
                    </a:cubicBezTo>
                    <a:lnTo>
                      <a:pt x="130" y="1653"/>
                    </a:lnTo>
                    <a:cubicBezTo>
                      <a:pt x="1" y="1814"/>
                      <a:pt x="51" y="2075"/>
                      <a:pt x="238" y="2183"/>
                    </a:cubicBezTo>
                    <a:cubicBezTo>
                      <a:pt x="1009" y="2622"/>
                      <a:pt x="1404" y="2797"/>
                      <a:pt x="2366" y="3368"/>
                    </a:cubicBezTo>
                    <a:cubicBezTo>
                      <a:pt x="2958" y="3720"/>
                      <a:pt x="4347" y="4926"/>
                      <a:pt x="5166" y="5410"/>
                    </a:cubicBezTo>
                    <a:cubicBezTo>
                      <a:pt x="5348" y="5519"/>
                      <a:pt x="5516" y="5563"/>
                      <a:pt x="5664" y="5563"/>
                    </a:cubicBezTo>
                    <a:cubicBezTo>
                      <a:pt x="6169" y="5563"/>
                      <a:pt x="6440" y="5054"/>
                      <a:pt x="6210" y="4840"/>
                    </a:cubicBezTo>
                    <a:cubicBezTo>
                      <a:pt x="4878" y="3605"/>
                      <a:pt x="4344" y="2377"/>
                      <a:pt x="4086" y="1641"/>
                    </a:cubicBezTo>
                    <a:cubicBezTo>
                      <a:pt x="4038" y="1509"/>
                      <a:pt x="3949" y="1398"/>
                      <a:pt x="3831" y="1329"/>
                    </a:cubicBezTo>
                    <a:lnTo>
                      <a:pt x="1644" y="26"/>
                    </a:lnTo>
                    <a:cubicBezTo>
                      <a:pt x="1615" y="9"/>
                      <a:pt x="1583" y="0"/>
                      <a:pt x="15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3"/>
              <p:cNvSpPr/>
              <p:nvPr/>
            </p:nvSpPr>
            <p:spPr>
              <a:xfrm>
                <a:off x="2643536" y="4618587"/>
                <a:ext cx="241411" cy="90262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2578" extrusionOk="0">
                    <a:moveTo>
                      <a:pt x="502" y="1"/>
                    </a:moveTo>
                    <a:cubicBezTo>
                      <a:pt x="409" y="1"/>
                      <a:pt x="333" y="65"/>
                      <a:pt x="323" y="159"/>
                    </a:cubicBezTo>
                    <a:lnTo>
                      <a:pt x="32" y="2172"/>
                    </a:lnTo>
                    <a:cubicBezTo>
                      <a:pt x="0" y="2379"/>
                      <a:pt x="176" y="2575"/>
                      <a:pt x="389" y="2575"/>
                    </a:cubicBezTo>
                    <a:cubicBezTo>
                      <a:pt x="391" y="2575"/>
                      <a:pt x="393" y="2575"/>
                      <a:pt x="394" y="2575"/>
                    </a:cubicBezTo>
                    <a:cubicBezTo>
                      <a:pt x="1281" y="2560"/>
                      <a:pt x="1708" y="2506"/>
                      <a:pt x="2828" y="2506"/>
                    </a:cubicBezTo>
                    <a:cubicBezTo>
                      <a:pt x="3517" y="2506"/>
                      <a:pt x="4942" y="2578"/>
                      <a:pt x="5893" y="2578"/>
                    </a:cubicBezTo>
                    <a:cubicBezTo>
                      <a:pt x="6823" y="2578"/>
                      <a:pt x="6895" y="1637"/>
                      <a:pt x="6496" y="1551"/>
                    </a:cubicBezTo>
                    <a:cubicBezTo>
                      <a:pt x="4723" y="1171"/>
                      <a:pt x="4024" y="643"/>
                      <a:pt x="3424" y="141"/>
                    </a:cubicBezTo>
                    <a:cubicBezTo>
                      <a:pt x="3316" y="51"/>
                      <a:pt x="3184" y="1"/>
                      <a:pt x="30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3"/>
              <p:cNvSpPr/>
              <p:nvPr/>
            </p:nvSpPr>
            <p:spPr>
              <a:xfrm>
                <a:off x="2670670" y="4520551"/>
                <a:ext cx="665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19" h="526" extrusionOk="0">
                    <a:moveTo>
                      <a:pt x="18" y="1"/>
                    </a:moveTo>
                    <a:lnTo>
                      <a:pt x="0" y="526"/>
                    </a:lnTo>
                    <a:lnTo>
                      <a:pt x="4" y="526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3"/>
              <p:cNvSpPr/>
              <p:nvPr/>
            </p:nvSpPr>
            <p:spPr>
              <a:xfrm>
                <a:off x="2670776" y="4520551"/>
                <a:ext cx="79828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526" extrusionOk="0">
                    <a:moveTo>
                      <a:pt x="15" y="1"/>
                    </a:moveTo>
                    <a:lnTo>
                      <a:pt x="1" y="526"/>
                    </a:lnTo>
                    <a:lnTo>
                      <a:pt x="2265" y="526"/>
                    </a:lnTo>
                    <a:lnTo>
                      <a:pt x="2280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3"/>
              <p:cNvSpPr/>
              <p:nvPr/>
            </p:nvSpPr>
            <p:spPr>
              <a:xfrm>
                <a:off x="2164701" y="4300391"/>
                <a:ext cx="9313" cy="16141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61" extrusionOk="0">
                    <a:moveTo>
                      <a:pt x="266" y="0"/>
                    </a:moveTo>
                    <a:lnTo>
                      <a:pt x="1" y="456"/>
                    </a:lnTo>
                    <a:lnTo>
                      <a:pt x="1" y="460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3"/>
              <p:cNvSpPr/>
              <p:nvPr/>
            </p:nvSpPr>
            <p:spPr>
              <a:xfrm>
                <a:off x="2164701" y="4300391"/>
                <a:ext cx="82700" cy="46041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1315" extrusionOk="0">
                    <a:moveTo>
                      <a:pt x="266" y="0"/>
                    </a:moveTo>
                    <a:lnTo>
                      <a:pt x="1" y="460"/>
                    </a:lnTo>
                    <a:lnTo>
                      <a:pt x="2100" y="1314"/>
                    </a:lnTo>
                    <a:lnTo>
                      <a:pt x="2362" y="858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3"/>
              <p:cNvSpPr/>
              <p:nvPr/>
            </p:nvSpPr>
            <p:spPr>
              <a:xfrm>
                <a:off x="2427857" y="2340868"/>
                <a:ext cx="454952" cy="501659"/>
              </a:xfrm>
              <a:custGeom>
                <a:avLst/>
                <a:gdLst/>
                <a:ahLst/>
                <a:cxnLst/>
                <a:rect l="l" t="t" r="r" b="b"/>
                <a:pathLst>
                  <a:path w="12994" h="14328" extrusionOk="0">
                    <a:moveTo>
                      <a:pt x="6302" y="1"/>
                    </a:moveTo>
                    <a:cubicBezTo>
                      <a:pt x="5548" y="1"/>
                      <a:pt x="4771" y="34"/>
                      <a:pt x="3909" y="74"/>
                    </a:cubicBezTo>
                    <a:cubicBezTo>
                      <a:pt x="1928" y="170"/>
                      <a:pt x="1" y="591"/>
                      <a:pt x="1" y="591"/>
                    </a:cubicBezTo>
                    <a:cubicBezTo>
                      <a:pt x="1792" y="8276"/>
                      <a:pt x="1788" y="10583"/>
                      <a:pt x="1634" y="14327"/>
                    </a:cubicBezTo>
                    <a:lnTo>
                      <a:pt x="10833" y="14327"/>
                    </a:lnTo>
                    <a:cubicBezTo>
                      <a:pt x="12994" y="1036"/>
                      <a:pt x="11913" y="655"/>
                      <a:pt x="11913" y="655"/>
                    </a:cubicBezTo>
                    <a:cubicBezTo>
                      <a:pt x="11913" y="655"/>
                      <a:pt x="9882" y="239"/>
                      <a:pt x="8087" y="77"/>
                    </a:cubicBezTo>
                    <a:cubicBezTo>
                      <a:pt x="7485" y="22"/>
                      <a:pt x="6900" y="1"/>
                      <a:pt x="63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3"/>
              <p:cNvSpPr/>
              <p:nvPr/>
            </p:nvSpPr>
            <p:spPr>
              <a:xfrm>
                <a:off x="2564687" y="2178829"/>
                <a:ext cx="194599" cy="293475"/>
              </a:xfrm>
              <a:custGeom>
                <a:avLst/>
                <a:gdLst/>
                <a:ahLst/>
                <a:cxnLst/>
                <a:rect l="l" t="t" r="r" b="b"/>
                <a:pathLst>
                  <a:path w="5558" h="8382" extrusionOk="0">
                    <a:moveTo>
                      <a:pt x="414" y="0"/>
                    </a:moveTo>
                    <a:lnTo>
                      <a:pt x="414" y="0"/>
                    </a:lnTo>
                    <a:cubicBezTo>
                      <a:pt x="680" y="1342"/>
                      <a:pt x="942" y="3808"/>
                      <a:pt x="1" y="4702"/>
                    </a:cubicBezTo>
                    <a:cubicBezTo>
                      <a:pt x="1" y="4702"/>
                      <a:pt x="1243" y="7089"/>
                      <a:pt x="3695" y="8381"/>
                    </a:cubicBezTo>
                    <a:cubicBezTo>
                      <a:pt x="5557" y="6892"/>
                      <a:pt x="4179" y="4705"/>
                      <a:pt x="4179" y="4705"/>
                    </a:cubicBezTo>
                    <a:cubicBezTo>
                      <a:pt x="2679" y="4346"/>
                      <a:pt x="2718" y="3234"/>
                      <a:pt x="2981" y="2189"/>
                    </a:cubicBezTo>
                    <a:lnTo>
                      <a:pt x="414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3"/>
              <p:cNvSpPr/>
              <p:nvPr/>
            </p:nvSpPr>
            <p:spPr>
              <a:xfrm>
                <a:off x="2657436" y="2245668"/>
                <a:ext cx="11484" cy="983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81" extrusionOk="0">
                    <a:moveTo>
                      <a:pt x="1" y="0"/>
                    </a:moveTo>
                    <a:lnTo>
                      <a:pt x="327" y="280"/>
                    </a:lnTo>
                    <a:lnTo>
                      <a:pt x="327" y="28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3"/>
              <p:cNvSpPr/>
              <p:nvPr/>
            </p:nvSpPr>
            <p:spPr>
              <a:xfrm>
                <a:off x="2664368" y="2279351"/>
                <a:ext cx="280" cy="2066"/>
              </a:xfrm>
              <a:custGeom>
                <a:avLst/>
                <a:gdLst/>
                <a:ahLst/>
                <a:cxnLst/>
                <a:rect l="l" t="t" r="r" b="b"/>
                <a:pathLst>
                  <a:path w="8" h="59" extrusionOk="0">
                    <a:moveTo>
                      <a:pt x="8" y="0"/>
                    </a:moveTo>
                    <a:cubicBezTo>
                      <a:pt x="4" y="22"/>
                      <a:pt x="4" y="40"/>
                      <a:pt x="0" y="58"/>
                    </a:cubicBezTo>
                    <a:lnTo>
                      <a:pt x="0" y="58"/>
                    </a:lnTo>
                    <a:cubicBezTo>
                      <a:pt x="4" y="40"/>
                      <a:pt x="4" y="22"/>
                      <a:pt x="8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3"/>
              <p:cNvSpPr/>
              <p:nvPr/>
            </p:nvSpPr>
            <p:spPr>
              <a:xfrm>
                <a:off x="2606562" y="2210096"/>
                <a:ext cx="62357" cy="7132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2037" extrusionOk="0">
                    <a:moveTo>
                      <a:pt x="262" y="1"/>
                    </a:moveTo>
                    <a:cubicBezTo>
                      <a:pt x="216" y="141"/>
                      <a:pt x="1" y="550"/>
                      <a:pt x="57" y="844"/>
                    </a:cubicBezTo>
                    <a:cubicBezTo>
                      <a:pt x="180" y="1465"/>
                      <a:pt x="1081" y="1953"/>
                      <a:pt x="1651" y="2036"/>
                    </a:cubicBezTo>
                    <a:cubicBezTo>
                      <a:pt x="1655" y="2018"/>
                      <a:pt x="1655" y="2000"/>
                      <a:pt x="1659" y="1978"/>
                    </a:cubicBezTo>
                    <a:cubicBezTo>
                      <a:pt x="1677" y="1752"/>
                      <a:pt x="1723" y="1523"/>
                      <a:pt x="1780" y="1296"/>
                    </a:cubicBezTo>
                    <a:lnTo>
                      <a:pt x="1454" y="1016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3"/>
              <p:cNvSpPr/>
              <p:nvPr/>
            </p:nvSpPr>
            <p:spPr>
              <a:xfrm>
                <a:off x="2480236" y="1964936"/>
                <a:ext cx="258952" cy="296171"/>
              </a:xfrm>
              <a:custGeom>
                <a:avLst/>
                <a:gdLst/>
                <a:ahLst/>
                <a:cxnLst/>
                <a:rect l="l" t="t" r="r" b="b"/>
                <a:pathLst>
                  <a:path w="7396" h="8459" extrusionOk="0">
                    <a:moveTo>
                      <a:pt x="3493" y="1"/>
                    </a:moveTo>
                    <a:cubicBezTo>
                      <a:pt x="1462" y="1"/>
                      <a:pt x="1" y="1964"/>
                      <a:pt x="572" y="3948"/>
                    </a:cubicBezTo>
                    <a:cubicBezTo>
                      <a:pt x="1193" y="6109"/>
                      <a:pt x="1412" y="7039"/>
                      <a:pt x="2769" y="7918"/>
                    </a:cubicBezTo>
                    <a:cubicBezTo>
                      <a:pt x="3342" y="8290"/>
                      <a:pt x="3953" y="8459"/>
                      <a:pt x="4536" y="8459"/>
                    </a:cubicBezTo>
                    <a:cubicBezTo>
                      <a:pt x="6027" y="8459"/>
                      <a:pt x="7337" y="7354"/>
                      <a:pt x="7363" y="5700"/>
                    </a:cubicBezTo>
                    <a:cubicBezTo>
                      <a:pt x="7395" y="3625"/>
                      <a:pt x="6372" y="441"/>
                      <a:pt x="4036" y="46"/>
                    </a:cubicBezTo>
                    <a:cubicBezTo>
                      <a:pt x="3851" y="15"/>
                      <a:pt x="3670" y="1"/>
                      <a:pt x="3493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3"/>
              <p:cNvSpPr/>
              <p:nvPr/>
            </p:nvSpPr>
            <p:spPr>
              <a:xfrm>
                <a:off x="2465671" y="1949286"/>
                <a:ext cx="221209" cy="210880"/>
              </a:xfrm>
              <a:custGeom>
                <a:avLst/>
                <a:gdLst/>
                <a:ahLst/>
                <a:cxnLst/>
                <a:rect l="l" t="t" r="r" b="b"/>
                <a:pathLst>
                  <a:path w="6318" h="6023" extrusionOk="0">
                    <a:moveTo>
                      <a:pt x="5206" y="0"/>
                    </a:moveTo>
                    <a:cubicBezTo>
                      <a:pt x="5155" y="0"/>
                      <a:pt x="5105" y="4"/>
                      <a:pt x="5055" y="13"/>
                    </a:cubicBezTo>
                    <a:lnTo>
                      <a:pt x="2678" y="404"/>
                    </a:lnTo>
                    <a:cubicBezTo>
                      <a:pt x="2514" y="432"/>
                      <a:pt x="2359" y="505"/>
                      <a:pt x="2229" y="616"/>
                    </a:cubicBezTo>
                    <a:lnTo>
                      <a:pt x="561" y="2055"/>
                    </a:lnTo>
                    <a:cubicBezTo>
                      <a:pt x="395" y="2198"/>
                      <a:pt x="284" y="2396"/>
                      <a:pt x="252" y="2611"/>
                    </a:cubicBezTo>
                    <a:lnTo>
                      <a:pt x="19" y="4144"/>
                    </a:lnTo>
                    <a:cubicBezTo>
                      <a:pt x="1" y="4266"/>
                      <a:pt x="8" y="4391"/>
                      <a:pt x="37" y="4510"/>
                    </a:cubicBezTo>
                    <a:cubicBezTo>
                      <a:pt x="155" y="4956"/>
                      <a:pt x="505" y="6023"/>
                      <a:pt x="1139" y="6023"/>
                    </a:cubicBezTo>
                    <a:cubicBezTo>
                      <a:pt x="1178" y="6023"/>
                      <a:pt x="1219" y="6019"/>
                      <a:pt x="1260" y="6010"/>
                    </a:cubicBezTo>
                    <a:cubicBezTo>
                      <a:pt x="2151" y="5828"/>
                      <a:pt x="2746" y="3692"/>
                      <a:pt x="2204" y="2920"/>
                    </a:cubicBezTo>
                    <a:lnTo>
                      <a:pt x="2204" y="2920"/>
                    </a:lnTo>
                    <a:cubicBezTo>
                      <a:pt x="2302" y="2926"/>
                      <a:pt x="2398" y="2929"/>
                      <a:pt x="2493" y="2929"/>
                    </a:cubicBezTo>
                    <a:cubicBezTo>
                      <a:pt x="3998" y="2929"/>
                      <a:pt x="5113" y="2231"/>
                      <a:pt x="5819" y="1595"/>
                    </a:cubicBezTo>
                    <a:cubicBezTo>
                      <a:pt x="6318" y="1146"/>
                      <a:pt x="6178" y="339"/>
                      <a:pt x="5564" y="74"/>
                    </a:cubicBezTo>
                    <a:cubicBezTo>
                      <a:pt x="5450" y="25"/>
                      <a:pt x="5328" y="0"/>
                      <a:pt x="52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3"/>
              <p:cNvSpPr/>
              <p:nvPr/>
            </p:nvSpPr>
            <p:spPr>
              <a:xfrm>
                <a:off x="2571234" y="2842496"/>
                <a:ext cx="298517" cy="1678079"/>
              </a:xfrm>
              <a:custGeom>
                <a:avLst/>
                <a:gdLst/>
                <a:ahLst/>
                <a:cxnLst/>
                <a:rect l="l" t="t" r="r" b="b"/>
                <a:pathLst>
                  <a:path w="8526" h="47928" extrusionOk="0">
                    <a:moveTo>
                      <a:pt x="1" y="0"/>
                    </a:moveTo>
                    <a:cubicBezTo>
                      <a:pt x="1" y="0"/>
                      <a:pt x="2445" y="17211"/>
                      <a:pt x="2739" y="24906"/>
                    </a:cubicBezTo>
                    <a:cubicBezTo>
                      <a:pt x="3009" y="31963"/>
                      <a:pt x="2524" y="47928"/>
                      <a:pt x="2524" y="47928"/>
                    </a:cubicBezTo>
                    <a:lnTo>
                      <a:pt x="5589" y="47928"/>
                    </a:lnTo>
                    <a:cubicBezTo>
                      <a:pt x="5589" y="47928"/>
                      <a:pt x="8221" y="31543"/>
                      <a:pt x="8375" y="24357"/>
                    </a:cubicBezTo>
                    <a:cubicBezTo>
                      <a:pt x="8526" y="17448"/>
                      <a:pt x="6738" y="0"/>
                      <a:pt x="6738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3"/>
              <p:cNvSpPr/>
              <p:nvPr/>
            </p:nvSpPr>
            <p:spPr>
              <a:xfrm>
                <a:off x="2644516" y="4479376"/>
                <a:ext cx="140925" cy="45131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1289" extrusionOk="0">
                    <a:moveTo>
                      <a:pt x="0" y="0"/>
                    </a:moveTo>
                    <a:lnTo>
                      <a:pt x="166" y="1288"/>
                    </a:lnTo>
                    <a:lnTo>
                      <a:pt x="3762" y="1288"/>
                    </a:lnTo>
                    <a:lnTo>
                      <a:pt x="4024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3"/>
              <p:cNvSpPr/>
              <p:nvPr/>
            </p:nvSpPr>
            <p:spPr>
              <a:xfrm>
                <a:off x="2643641" y="3424583"/>
                <a:ext cx="4307" cy="4103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172" extrusionOk="0">
                    <a:moveTo>
                      <a:pt x="0" y="1"/>
                    </a:moveTo>
                    <a:lnTo>
                      <a:pt x="0" y="4"/>
                    </a:lnTo>
                    <a:cubicBezTo>
                      <a:pt x="43" y="395"/>
                      <a:pt x="83" y="785"/>
                      <a:pt x="122" y="1172"/>
                    </a:cubicBezTo>
                    <a:lnTo>
                      <a:pt x="122" y="1172"/>
                    </a:lnTo>
                    <a:cubicBezTo>
                      <a:pt x="83" y="785"/>
                      <a:pt x="43" y="395"/>
                      <a:pt x="0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3"/>
              <p:cNvSpPr/>
              <p:nvPr/>
            </p:nvSpPr>
            <p:spPr>
              <a:xfrm>
                <a:off x="2643641" y="3130125"/>
                <a:ext cx="72406" cy="42193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2051" extrusionOk="0">
                    <a:moveTo>
                      <a:pt x="1213" y="1"/>
                    </a:moveTo>
                    <a:cubicBezTo>
                      <a:pt x="858" y="2682"/>
                      <a:pt x="438" y="5672"/>
                      <a:pt x="0" y="8411"/>
                    </a:cubicBezTo>
                    <a:cubicBezTo>
                      <a:pt x="43" y="8806"/>
                      <a:pt x="83" y="9197"/>
                      <a:pt x="123" y="9584"/>
                    </a:cubicBezTo>
                    <a:cubicBezTo>
                      <a:pt x="209" y="10428"/>
                      <a:pt x="284" y="11254"/>
                      <a:pt x="355" y="12051"/>
                    </a:cubicBezTo>
                    <a:cubicBezTo>
                      <a:pt x="941" y="9789"/>
                      <a:pt x="2068" y="4732"/>
                      <a:pt x="1738" y="403"/>
                    </a:cubicBezTo>
                    <a:lnTo>
                      <a:pt x="121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3"/>
              <p:cNvSpPr/>
              <p:nvPr/>
            </p:nvSpPr>
            <p:spPr>
              <a:xfrm>
                <a:off x="2162670" y="2842496"/>
                <a:ext cx="559430" cy="1494228"/>
              </a:xfrm>
              <a:custGeom>
                <a:avLst/>
                <a:gdLst/>
                <a:ahLst/>
                <a:cxnLst/>
                <a:rect l="l" t="t" r="r" b="b"/>
                <a:pathLst>
                  <a:path w="15978" h="42677" extrusionOk="0">
                    <a:moveTo>
                      <a:pt x="9208" y="0"/>
                    </a:moveTo>
                    <a:cubicBezTo>
                      <a:pt x="6770" y="5072"/>
                      <a:pt x="9380" y="16658"/>
                      <a:pt x="6332" y="24432"/>
                    </a:cubicBezTo>
                    <a:cubicBezTo>
                      <a:pt x="4904" y="28075"/>
                      <a:pt x="1" y="41507"/>
                      <a:pt x="1" y="41507"/>
                    </a:cubicBezTo>
                    <a:lnTo>
                      <a:pt x="2862" y="42677"/>
                    </a:lnTo>
                    <a:cubicBezTo>
                      <a:pt x="2862" y="42677"/>
                      <a:pt x="10449" y="30879"/>
                      <a:pt x="12319" y="23962"/>
                    </a:cubicBezTo>
                    <a:cubicBezTo>
                      <a:pt x="13891" y="18140"/>
                      <a:pt x="15977" y="0"/>
                      <a:pt x="15977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3"/>
              <p:cNvSpPr/>
              <p:nvPr/>
            </p:nvSpPr>
            <p:spPr>
              <a:xfrm>
                <a:off x="2148980" y="4247137"/>
                <a:ext cx="153460" cy="99926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2854" extrusionOk="0">
                    <a:moveTo>
                      <a:pt x="284" y="0"/>
                    </a:moveTo>
                    <a:lnTo>
                      <a:pt x="1" y="1403"/>
                    </a:lnTo>
                    <a:lnTo>
                      <a:pt x="3551" y="2853"/>
                    </a:lnTo>
                    <a:lnTo>
                      <a:pt x="4383" y="189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3"/>
              <p:cNvSpPr/>
              <p:nvPr/>
            </p:nvSpPr>
            <p:spPr>
              <a:xfrm>
                <a:off x="2625784" y="2083314"/>
                <a:ext cx="17506" cy="22863"/>
              </a:xfrm>
              <a:custGeom>
                <a:avLst/>
                <a:gdLst/>
                <a:ahLst/>
                <a:cxnLst/>
                <a:rect l="l" t="t" r="r" b="b"/>
                <a:pathLst>
                  <a:path w="500" h="653" extrusionOk="0">
                    <a:moveTo>
                      <a:pt x="207" y="0"/>
                    </a:moveTo>
                    <a:cubicBezTo>
                      <a:pt x="197" y="0"/>
                      <a:pt x="186" y="1"/>
                      <a:pt x="176" y="4"/>
                    </a:cubicBezTo>
                    <a:cubicBezTo>
                      <a:pt x="61" y="29"/>
                      <a:pt x="0" y="197"/>
                      <a:pt x="40" y="373"/>
                    </a:cubicBezTo>
                    <a:cubicBezTo>
                      <a:pt x="76" y="537"/>
                      <a:pt x="184" y="653"/>
                      <a:pt x="290" y="653"/>
                    </a:cubicBezTo>
                    <a:cubicBezTo>
                      <a:pt x="300" y="653"/>
                      <a:pt x="310" y="652"/>
                      <a:pt x="320" y="650"/>
                    </a:cubicBezTo>
                    <a:cubicBezTo>
                      <a:pt x="439" y="625"/>
                      <a:pt x="499" y="459"/>
                      <a:pt x="460" y="280"/>
                    </a:cubicBezTo>
                    <a:cubicBezTo>
                      <a:pt x="424" y="117"/>
                      <a:pt x="316" y="0"/>
                      <a:pt x="20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3"/>
              <p:cNvSpPr/>
              <p:nvPr/>
            </p:nvSpPr>
            <p:spPr>
              <a:xfrm>
                <a:off x="2696300" y="2067594"/>
                <a:ext cx="17611" cy="2289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54" extrusionOk="0">
                    <a:moveTo>
                      <a:pt x="210" y="1"/>
                    </a:moveTo>
                    <a:cubicBezTo>
                      <a:pt x="200" y="1"/>
                      <a:pt x="190" y="2"/>
                      <a:pt x="180" y="4"/>
                    </a:cubicBezTo>
                    <a:cubicBezTo>
                      <a:pt x="65" y="33"/>
                      <a:pt x="0" y="198"/>
                      <a:pt x="40" y="373"/>
                    </a:cubicBezTo>
                    <a:cubicBezTo>
                      <a:pt x="75" y="538"/>
                      <a:pt x="186" y="653"/>
                      <a:pt x="293" y="653"/>
                    </a:cubicBezTo>
                    <a:cubicBezTo>
                      <a:pt x="303" y="653"/>
                      <a:pt x="313" y="652"/>
                      <a:pt x="323" y="650"/>
                    </a:cubicBezTo>
                    <a:cubicBezTo>
                      <a:pt x="441" y="625"/>
                      <a:pt x="503" y="459"/>
                      <a:pt x="463" y="280"/>
                    </a:cubicBezTo>
                    <a:cubicBezTo>
                      <a:pt x="427" y="120"/>
                      <a:pt x="319" y="1"/>
                      <a:pt x="2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3"/>
              <p:cNvSpPr/>
              <p:nvPr/>
            </p:nvSpPr>
            <p:spPr>
              <a:xfrm>
                <a:off x="2700817" y="2060801"/>
                <a:ext cx="14110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61" extrusionOk="0">
                    <a:moveTo>
                      <a:pt x="402" y="0"/>
                    </a:moveTo>
                    <a:lnTo>
                      <a:pt x="1" y="219"/>
                    </a:lnTo>
                    <a:cubicBezTo>
                      <a:pt x="46" y="249"/>
                      <a:pt x="88" y="261"/>
                      <a:pt x="126" y="261"/>
                    </a:cubicBezTo>
                    <a:cubicBezTo>
                      <a:pt x="303" y="261"/>
                      <a:pt x="402" y="1"/>
                      <a:pt x="4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3"/>
              <p:cNvSpPr/>
              <p:nvPr/>
            </p:nvSpPr>
            <p:spPr>
              <a:xfrm>
                <a:off x="2678443" y="2096759"/>
                <a:ext cx="31196" cy="44116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260" extrusionOk="0">
                    <a:moveTo>
                      <a:pt x="0" y="0"/>
                    </a:moveTo>
                    <a:lnTo>
                      <a:pt x="280" y="1260"/>
                    </a:lnTo>
                    <a:cubicBezTo>
                      <a:pt x="280" y="1260"/>
                      <a:pt x="283" y="1260"/>
                      <a:pt x="287" y="1260"/>
                    </a:cubicBezTo>
                    <a:cubicBezTo>
                      <a:pt x="343" y="1260"/>
                      <a:pt x="718" y="1250"/>
                      <a:pt x="890" y="998"/>
                    </a:cubicBezTo>
                    <a:cubicBezTo>
                      <a:pt x="474" y="70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ED89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3"/>
              <p:cNvSpPr/>
              <p:nvPr/>
            </p:nvSpPr>
            <p:spPr>
              <a:xfrm>
                <a:off x="2620147" y="2156876"/>
                <a:ext cx="50558" cy="16176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462" extrusionOk="0">
                    <a:moveTo>
                      <a:pt x="59" y="0"/>
                    </a:moveTo>
                    <a:cubicBezTo>
                      <a:pt x="46" y="0"/>
                      <a:pt x="33" y="6"/>
                      <a:pt x="22" y="17"/>
                    </a:cubicBezTo>
                    <a:cubicBezTo>
                      <a:pt x="0" y="38"/>
                      <a:pt x="0" y="74"/>
                      <a:pt x="22" y="92"/>
                    </a:cubicBezTo>
                    <a:cubicBezTo>
                      <a:pt x="39" y="113"/>
                      <a:pt x="407" y="462"/>
                      <a:pt x="1022" y="462"/>
                    </a:cubicBezTo>
                    <a:cubicBezTo>
                      <a:pt x="1056" y="462"/>
                      <a:pt x="1091" y="461"/>
                      <a:pt x="1127" y="458"/>
                    </a:cubicBezTo>
                    <a:cubicBezTo>
                      <a:pt x="1213" y="451"/>
                      <a:pt x="1303" y="440"/>
                      <a:pt x="1397" y="419"/>
                    </a:cubicBezTo>
                    <a:cubicBezTo>
                      <a:pt x="1425" y="412"/>
                      <a:pt x="1443" y="383"/>
                      <a:pt x="1435" y="354"/>
                    </a:cubicBezTo>
                    <a:cubicBezTo>
                      <a:pt x="1430" y="331"/>
                      <a:pt x="1409" y="312"/>
                      <a:pt x="1386" y="312"/>
                    </a:cubicBezTo>
                    <a:cubicBezTo>
                      <a:pt x="1381" y="312"/>
                      <a:pt x="1376" y="313"/>
                      <a:pt x="1371" y="315"/>
                    </a:cubicBezTo>
                    <a:cubicBezTo>
                      <a:pt x="1249" y="341"/>
                      <a:pt x="1134" y="353"/>
                      <a:pt x="1028" y="353"/>
                    </a:cubicBezTo>
                    <a:cubicBezTo>
                      <a:pt x="448" y="353"/>
                      <a:pt x="100" y="19"/>
                      <a:pt x="97" y="17"/>
                    </a:cubicBezTo>
                    <a:cubicBezTo>
                      <a:pt x="86" y="6"/>
                      <a:pt x="73" y="0"/>
                      <a:pt x="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3"/>
              <p:cNvSpPr/>
              <p:nvPr/>
            </p:nvSpPr>
            <p:spPr>
              <a:xfrm>
                <a:off x="2484893" y="2137129"/>
                <a:ext cx="74472" cy="66174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890" extrusionOk="0">
                    <a:moveTo>
                      <a:pt x="849" y="0"/>
                    </a:moveTo>
                    <a:cubicBezTo>
                      <a:pt x="800" y="0"/>
                      <a:pt x="751" y="6"/>
                      <a:pt x="701" y="17"/>
                    </a:cubicBezTo>
                    <a:cubicBezTo>
                      <a:pt x="163" y="143"/>
                      <a:pt x="1" y="742"/>
                      <a:pt x="295" y="1187"/>
                    </a:cubicBezTo>
                    <a:cubicBezTo>
                      <a:pt x="554" y="1575"/>
                      <a:pt x="966" y="1808"/>
                      <a:pt x="1344" y="1876"/>
                    </a:cubicBezTo>
                    <a:cubicBezTo>
                      <a:pt x="1393" y="1885"/>
                      <a:pt x="1441" y="1890"/>
                      <a:pt x="1485" y="1890"/>
                    </a:cubicBezTo>
                    <a:cubicBezTo>
                      <a:pt x="1948" y="1890"/>
                      <a:pt x="2126" y="1419"/>
                      <a:pt x="1943" y="954"/>
                    </a:cubicBezTo>
                    <a:cubicBezTo>
                      <a:pt x="1776" y="539"/>
                      <a:pt x="1340" y="0"/>
                      <a:pt x="849" y="0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3"/>
              <p:cNvSpPr/>
              <p:nvPr/>
            </p:nvSpPr>
            <p:spPr>
              <a:xfrm>
                <a:off x="2594623" y="2046096"/>
                <a:ext cx="44011" cy="22968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656" extrusionOk="0">
                    <a:moveTo>
                      <a:pt x="1124" y="0"/>
                    </a:moveTo>
                    <a:cubicBezTo>
                      <a:pt x="990" y="0"/>
                      <a:pt x="359" y="38"/>
                      <a:pt x="37" y="485"/>
                    </a:cubicBezTo>
                    <a:cubicBezTo>
                      <a:pt x="0" y="532"/>
                      <a:pt x="11" y="600"/>
                      <a:pt x="58" y="636"/>
                    </a:cubicBezTo>
                    <a:cubicBezTo>
                      <a:pt x="69" y="639"/>
                      <a:pt x="80" y="647"/>
                      <a:pt x="90" y="650"/>
                    </a:cubicBezTo>
                    <a:cubicBezTo>
                      <a:pt x="101" y="654"/>
                      <a:pt x="112" y="656"/>
                      <a:pt x="123" y="656"/>
                    </a:cubicBezTo>
                    <a:cubicBezTo>
                      <a:pt x="155" y="656"/>
                      <a:pt x="187" y="641"/>
                      <a:pt x="209" y="611"/>
                    </a:cubicBezTo>
                    <a:cubicBezTo>
                      <a:pt x="494" y="215"/>
                      <a:pt x="1117" y="212"/>
                      <a:pt x="1144" y="212"/>
                    </a:cubicBezTo>
                    <a:cubicBezTo>
                      <a:pt x="1145" y="212"/>
                      <a:pt x="1145" y="212"/>
                      <a:pt x="1145" y="212"/>
                    </a:cubicBezTo>
                    <a:cubicBezTo>
                      <a:pt x="1148" y="212"/>
                      <a:pt x="1150" y="212"/>
                      <a:pt x="1153" y="212"/>
                    </a:cubicBezTo>
                    <a:cubicBezTo>
                      <a:pt x="1210" y="212"/>
                      <a:pt x="1253" y="163"/>
                      <a:pt x="1256" y="109"/>
                    </a:cubicBezTo>
                    <a:cubicBezTo>
                      <a:pt x="1256" y="47"/>
                      <a:pt x="1210" y="1"/>
                      <a:pt x="1149" y="1"/>
                    </a:cubicBezTo>
                    <a:cubicBezTo>
                      <a:pt x="1146" y="1"/>
                      <a:pt x="1138" y="0"/>
                      <a:pt x="11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3"/>
              <p:cNvSpPr/>
              <p:nvPr/>
            </p:nvSpPr>
            <p:spPr>
              <a:xfrm>
                <a:off x="2677183" y="2017490"/>
                <a:ext cx="39249" cy="1155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330" extrusionOk="0">
                    <a:moveTo>
                      <a:pt x="537" y="0"/>
                    </a:moveTo>
                    <a:cubicBezTo>
                      <a:pt x="265" y="0"/>
                      <a:pt x="80" y="103"/>
                      <a:pt x="69" y="111"/>
                    </a:cubicBezTo>
                    <a:cubicBezTo>
                      <a:pt x="18" y="139"/>
                      <a:pt x="0" y="204"/>
                      <a:pt x="30" y="258"/>
                    </a:cubicBezTo>
                    <a:cubicBezTo>
                      <a:pt x="49" y="292"/>
                      <a:pt x="84" y="311"/>
                      <a:pt x="122" y="311"/>
                    </a:cubicBezTo>
                    <a:cubicBezTo>
                      <a:pt x="140" y="311"/>
                      <a:pt x="159" y="306"/>
                      <a:pt x="177" y="297"/>
                    </a:cubicBezTo>
                    <a:cubicBezTo>
                      <a:pt x="188" y="290"/>
                      <a:pt x="327" y="214"/>
                      <a:pt x="535" y="214"/>
                    </a:cubicBezTo>
                    <a:cubicBezTo>
                      <a:pt x="655" y="214"/>
                      <a:pt x="798" y="239"/>
                      <a:pt x="952" y="318"/>
                    </a:cubicBezTo>
                    <a:cubicBezTo>
                      <a:pt x="969" y="326"/>
                      <a:pt x="987" y="330"/>
                      <a:pt x="1006" y="330"/>
                    </a:cubicBezTo>
                    <a:cubicBezTo>
                      <a:pt x="1042" y="326"/>
                      <a:pt x="1077" y="305"/>
                      <a:pt x="1095" y="272"/>
                    </a:cubicBezTo>
                    <a:cubicBezTo>
                      <a:pt x="1120" y="218"/>
                      <a:pt x="1099" y="154"/>
                      <a:pt x="1049" y="125"/>
                    </a:cubicBezTo>
                    <a:cubicBezTo>
                      <a:pt x="861" y="31"/>
                      <a:pt x="686" y="0"/>
                      <a:pt x="5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3"/>
              <p:cNvSpPr/>
              <p:nvPr/>
            </p:nvSpPr>
            <p:spPr>
              <a:xfrm>
                <a:off x="2205911" y="4422306"/>
                <a:ext cx="41490" cy="20972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599" extrusionOk="0">
                    <a:moveTo>
                      <a:pt x="191" y="108"/>
                    </a:moveTo>
                    <a:cubicBezTo>
                      <a:pt x="521" y="108"/>
                      <a:pt x="959" y="144"/>
                      <a:pt x="1045" y="269"/>
                    </a:cubicBezTo>
                    <a:cubicBezTo>
                      <a:pt x="1056" y="284"/>
                      <a:pt x="1067" y="309"/>
                      <a:pt x="1049" y="352"/>
                    </a:cubicBezTo>
                    <a:cubicBezTo>
                      <a:pt x="1017" y="428"/>
                      <a:pt x="969" y="474"/>
                      <a:pt x="905" y="489"/>
                    </a:cubicBezTo>
                    <a:cubicBezTo>
                      <a:pt x="891" y="492"/>
                      <a:pt x="876" y="493"/>
                      <a:pt x="860" y="493"/>
                    </a:cubicBezTo>
                    <a:cubicBezTo>
                      <a:pt x="702" y="493"/>
                      <a:pt x="461" y="352"/>
                      <a:pt x="191" y="108"/>
                    </a:cubicBezTo>
                    <a:close/>
                    <a:moveTo>
                      <a:pt x="213" y="1"/>
                    </a:moveTo>
                    <a:cubicBezTo>
                      <a:pt x="135" y="1"/>
                      <a:pt x="78" y="3"/>
                      <a:pt x="58" y="4"/>
                    </a:cubicBezTo>
                    <a:cubicBezTo>
                      <a:pt x="33" y="7"/>
                      <a:pt x="15" y="22"/>
                      <a:pt x="8" y="40"/>
                    </a:cubicBezTo>
                    <a:cubicBezTo>
                      <a:pt x="0" y="62"/>
                      <a:pt x="8" y="83"/>
                      <a:pt x="22" y="97"/>
                    </a:cubicBezTo>
                    <a:cubicBezTo>
                      <a:pt x="221" y="292"/>
                      <a:pt x="583" y="599"/>
                      <a:pt x="859" y="599"/>
                    </a:cubicBezTo>
                    <a:cubicBezTo>
                      <a:pt x="872" y="599"/>
                      <a:pt x="885" y="598"/>
                      <a:pt x="898" y="596"/>
                    </a:cubicBezTo>
                    <a:cubicBezTo>
                      <a:pt x="909" y="596"/>
                      <a:pt x="916" y="592"/>
                      <a:pt x="926" y="592"/>
                    </a:cubicBezTo>
                    <a:cubicBezTo>
                      <a:pt x="1027" y="571"/>
                      <a:pt x="1103" y="503"/>
                      <a:pt x="1149" y="391"/>
                    </a:cubicBezTo>
                    <a:cubicBezTo>
                      <a:pt x="1185" y="309"/>
                      <a:pt x="1160" y="244"/>
                      <a:pt x="1135" y="209"/>
                    </a:cubicBezTo>
                    <a:cubicBezTo>
                      <a:pt x="1004" y="25"/>
                      <a:pt x="483" y="1"/>
                      <a:pt x="213" y="1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3"/>
              <p:cNvSpPr/>
              <p:nvPr/>
            </p:nvSpPr>
            <p:spPr>
              <a:xfrm>
                <a:off x="2206051" y="4400633"/>
                <a:ext cx="35713" cy="25594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731" extrusionOk="0">
                    <a:moveTo>
                      <a:pt x="742" y="108"/>
                    </a:moveTo>
                    <a:cubicBezTo>
                      <a:pt x="781" y="108"/>
                      <a:pt x="814" y="122"/>
                      <a:pt x="847" y="146"/>
                    </a:cubicBezTo>
                    <a:cubicBezTo>
                      <a:pt x="905" y="189"/>
                      <a:pt x="901" y="221"/>
                      <a:pt x="890" y="246"/>
                    </a:cubicBezTo>
                    <a:cubicBezTo>
                      <a:pt x="841" y="397"/>
                      <a:pt x="431" y="580"/>
                      <a:pt x="158" y="619"/>
                    </a:cubicBezTo>
                    <a:cubicBezTo>
                      <a:pt x="281" y="436"/>
                      <a:pt x="510" y="149"/>
                      <a:pt x="704" y="113"/>
                    </a:cubicBezTo>
                    <a:cubicBezTo>
                      <a:pt x="707" y="109"/>
                      <a:pt x="715" y="109"/>
                      <a:pt x="718" y="109"/>
                    </a:cubicBezTo>
                    <a:cubicBezTo>
                      <a:pt x="726" y="108"/>
                      <a:pt x="734" y="108"/>
                      <a:pt x="742" y="108"/>
                    </a:cubicBezTo>
                    <a:close/>
                    <a:moveTo>
                      <a:pt x="737" y="1"/>
                    </a:moveTo>
                    <a:cubicBezTo>
                      <a:pt x="719" y="1"/>
                      <a:pt x="701" y="2"/>
                      <a:pt x="682" y="5"/>
                    </a:cubicBezTo>
                    <a:cubicBezTo>
                      <a:pt x="359" y="66"/>
                      <a:pt x="22" y="626"/>
                      <a:pt x="8" y="651"/>
                    </a:cubicBezTo>
                    <a:cubicBezTo>
                      <a:pt x="1" y="666"/>
                      <a:pt x="1" y="687"/>
                      <a:pt x="8" y="706"/>
                    </a:cubicBezTo>
                    <a:cubicBezTo>
                      <a:pt x="18" y="720"/>
                      <a:pt x="36" y="730"/>
                      <a:pt x="54" y="730"/>
                    </a:cubicBezTo>
                    <a:cubicBezTo>
                      <a:pt x="79" y="730"/>
                      <a:pt x="108" y="730"/>
                      <a:pt x="137" y="727"/>
                    </a:cubicBezTo>
                    <a:cubicBezTo>
                      <a:pt x="417" y="694"/>
                      <a:pt x="915" y="505"/>
                      <a:pt x="995" y="282"/>
                    </a:cubicBezTo>
                    <a:cubicBezTo>
                      <a:pt x="1008" y="235"/>
                      <a:pt x="1020" y="142"/>
                      <a:pt x="915" y="59"/>
                    </a:cubicBezTo>
                    <a:cubicBezTo>
                      <a:pt x="862" y="20"/>
                      <a:pt x="802" y="1"/>
                      <a:pt x="73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3"/>
              <p:cNvSpPr/>
              <p:nvPr/>
            </p:nvSpPr>
            <p:spPr>
              <a:xfrm>
                <a:off x="2753336" y="4612390"/>
                <a:ext cx="49683" cy="20202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577" extrusionOk="0">
                    <a:moveTo>
                      <a:pt x="1163" y="106"/>
                    </a:moveTo>
                    <a:cubicBezTo>
                      <a:pt x="1206" y="106"/>
                      <a:pt x="1239" y="113"/>
                      <a:pt x="1264" y="128"/>
                    </a:cubicBezTo>
                    <a:cubicBezTo>
                      <a:pt x="1286" y="138"/>
                      <a:pt x="1297" y="156"/>
                      <a:pt x="1300" y="185"/>
                    </a:cubicBezTo>
                    <a:cubicBezTo>
                      <a:pt x="1307" y="257"/>
                      <a:pt x="1286" y="315"/>
                      <a:pt x="1239" y="358"/>
                    </a:cubicBezTo>
                    <a:cubicBezTo>
                      <a:pt x="1157" y="431"/>
                      <a:pt x="990" y="467"/>
                      <a:pt x="761" y="467"/>
                    </a:cubicBezTo>
                    <a:cubicBezTo>
                      <a:pt x="608" y="467"/>
                      <a:pt x="428" y="451"/>
                      <a:pt x="227" y="418"/>
                    </a:cubicBezTo>
                    <a:cubicBezTo>
                      <a:pt x="539" y="267"/>
                      <a:pt x="952" y="106"/>
                      <a:pt x="1163" y="106"/>
                    </a:cubicBezTo>
                    <a:close/>
                    <a:moveTo>
                      <a:pt x="1170" y="0"/>
                    </a:moveTo>
                    <a:cubicBezTo>
                      <a:pt x="804" y="0"/>
                      <a:pt x="123" y="350"/>
                      <a:pt x="33" y="393"/>
                    </a:cubicBezTo>
                    <a:cubicBezTo>
                      <a:pt x="15" y="404"/>
                      <a:pt x="0" y="426"/>
                      <a:pt x="5" y="451"/>
                    </a:cubicBezTo>
                    <a:cubicBezTo>
                      <a:pt x="8" y="472"/>
                      <a:pt x="26" y="490"/>
                      <a:pt x="48" y="494"/>
                    </a:cubicBezTo>
                    <a:cubicBezTo>
                      <a:pt x="242" y="533"/>
                      <a:pt x="510" y="576"/>
                      <a:pt x="762" y="576"/>
                    </a:cubicBezTo>
                    <a:cubicBezTo>
                      <a:pt x="988" y="576"/>
                      <a:pt x="1193" y="540"/>
                      <a:pt x="1311" y="436"/>
                    </a:cubicBezTo>
                    <a:cubicBezTo>
                      <a:pt x="1386" y="368"/>
                      <a:pt x="1418" y="282"/>
                      <a:pt x="1408" y="174"/>
                    </a:cubicBezTo>
                    <a:cubicBezTo>
                      <a:pt x="1400" y="110"/>
                      <a:pt x="1372" y="63"/>
                      <a:pt x="1318" y="30"/>
                    </a:cubicBezTo>
                    <a:cubicBezTo>
                      <a:pt x="1279" y="9"/>
                      <a:pt x="1229" y="0"/>
                      <a:pt x="1170" y="0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>
                <a:off x="2753476" y="4593763"/>
                <a:ext cx="30811" cy="36063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030" extrusionOk="0">
                    <a:moveTo>
                      <a:pt x="629" y="110"/>
                    </a:moveTo>
                    <a:cubicBezTo>
                      <a:pt x="725" y="121"/>
                      <a:pt x="733" y="161"/>
                      <a:pt x="733" y="171"/>
                    </a:cubicBezTo>
                    <a:cubicBezTo>
                      <a:pt x="758" y="325"/>
                      <a:pt x="395" y="710"/>
                      <a:pt x="119" y="878"/>
                    </a:cubicBezTo>
                    <a:cubicBezTo>
                      <a:pt x="147" y="699"/>
                      <a:pt x="223" y="337"/>
                      <a:pt x="410" y="179"/>
                    </a:cubicBezTo>
                    <a:cubicBezTo>
                      <a:pt x="467" y="132"/>
                      <a:pt x="528" y="110"/>
                      <a:pt x="596" y="110"/>
                    </a:cubicBezTo>
                    <a:close/>
                    <a:moveTo>
                      <a:pt x="599" y="0"/>
                    </a:moveTo>
                    <a:cubicBezTo>
                      <a:pt x="503" y="0"/>
                      <a:pt x="416" y="33"/>
                      <a:pt x="341" y="96"/>
                    </a:cubicBezTo>
                    <a:cubicBezTo>
                      <a:pt x="54" y="333"/>
                      <a:pt x="4" y="943"/>
                      <a:pt x="1" y="968"/>
                    </a:cubicBezTo>
                    <a:cubicBezTo>
                      <a:pt x="1" y="990"/>
                      <a:pt x="8" y="1008"/>
                      <a:pt x="26" y="1019"/>
                    </a:cubicBezTo>
                    <a:cubicBezTo>
                      <a:pt x="33" y="1026"/>
                      <a:pt x="44" y="1029"/>
                      <a:pt x="54" y="1029"/>
                    </a:cubicBezTo>
                    <a:cubicBezTo>
                      <a:pt x="61" y="1029"/>
                      <a:pt x="69" y="1026"/>
                      <a:pt x="76" y="1022"/>
                    </a:cubicBezTo>
                    <a:cubicBezTo>
                      <a:pt x="349" y="900"/>
                      <a:pt x="879" y="412"/>
                      <a:pt x="841" y="157"/>
                    </a:cubicBezTo>
                    <a:cubicBezTo>
                      <a:pt x="829" y="96"/>
                      <a:pt x="786" y="20"/>
                      <a:pt x="639" y="2"/>
                    </a:cubicBezTo>
                    <a:cubicBezTo>
                      <a:pt x="625" y="1"/>
                      <a:pt x="612" y="0"/>
                      <a:pt x="599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2630301" y="2076522"/>
                <a:ext cx="14005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61" extrusionOk="0">
                    <a:moveTo>
                      <a:pt x="399" y="0"/>
                    </a:moveTo>
                    <a:lnTo>
                      <a:pt x="1" y="219"/>
                    </a:lnTo>
                    <a:cubicBezTo>
                      <a:pt x="46" y="248"/>
                      <a:pt x="87" y="260"/>
                      <a:pt x="125" y="260"/>
                    </a:cubicBezTo>
                    <a:cubicBezTo>
                      <a:pt x="302" y="260"/>
                      <a:pt x="399" y="0"/>
                      <a:pt x="3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3"/>
              <p:cNvSpPr/>
              <p:nvPr/>
            </p:nvSpPr>
            <p:spPr>
              <a:xfrm>
                <a:off x="2470853" y="2821103"/>
                <a:ext cx="346484" cy="35853"/>
              </a:xfrm>
              <a:custGeom>
                <a:avLst/>
                <a:gdLst/>
                <a:ahLst/>
                <a:cxnLst/>
                <a:rect l="l" t="t" r="r" b="b"/>
                <a:pathLst>
                  <a:path w="9896" h="1024" extrusionOk="0">
                    <a:moveTo>
                      <a:pt x="416" y="1"/>
                    </a:moveTo>
                    <a:cubicBezTo>
                      <a:pt x="348" y="1"/>
                      <a:pt x="287" y="30"/>
                      <a:pt x="265" y="73"/>
                    </a:cubicBezTo>
                    <a:lnTo>
                      <a:pt x="32" y="895"/>
                    </a:lnTo>
                    <a:cubicBezTo>
                      <a:pt x="0" y="959"/>
                      <a:pt x="75" y="1024"/>
                      <a:pt x="183" y="1024"/>
                    </a:cubicBezTo>
                    <a:lnTo>
                      <a:pt x="9652" y="1024"/>
                    </a:lnTo>
                    <a:cubicBezTo>
                      <a:pt x="9734" y="1024"/>
                      <a:pt x="9802" y="984"/>
                      <a:pt x="9806" y="931"/>
                    </a:cubicBezTo>
                    <a:lnTo>
                      <a:pt x="9889" y="108"/>
                    </a:lnTo>
                    <a:cubicBezTo>
                      <a:pt x="9895" y="51"/>
                      <a:pt x="9824" y="1"/>
                      <a:pt x="9734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3"/>
              <p:cNvSpPr/>
              <p:nvPr/>
            </p:nvSpPr>
            <p:spPr>
              <a:xfrm>
                <a:off x="2513323" y="2818617"/>
                <a:ext cx="1939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cubicBezTo>
                      <a:pt x="0" y="1160"/>
                      <a:pt x="36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cubicBezTo>
                      <a:pt x="553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3"/>
              <p:cNvSpPr/>
              <p:nvPr/>
            </p:nvSpPr>
            <p:spPr>
              <a:xfrm>
                <a:off x="2513323" y="2818617"/>
                <a:ext cx="1925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lnTo>
                      <a:pt x="3" y="1131"/>
                    </a:lnTo>
                    <a:cubicBezTo>
                      <a:pt x="0" y="1160"/>
                      <a:pt x="40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lnTo>
                      <a:pt x="550" y="54"/>
                    </a:lnTo>
                    <a:cubicBezTo>
                      <a:pt x="550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>
                <a:off x="2772348" y="2818617"/>
                <a:ext cx="1946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185" extrusionOk="0">
                    <a:moveTo>
                      <a:pt x="219" y="0"/>
                    </a:moveTo>
                    <a:cubicBezTo>
                      <a:pt x="168" y="0"/>
                      <a:pt x="125" y="25"/>
                      <a:pt x="122" y="58"/>
                    </a:cubicBezTo>
                    <a:lnTo>
                      <a:pt x="3" y="1127"/>
                    </a:lnTo>
                    <a:cubicBezTo>
                      <a:pt x="0" y="1160"/>
                      <a:pt x="39" y="1185"/>
                      <a:pt x="90" y="1185"/>
                    </a:cubicBezTo>
                    <a:lnTo>
                      <a:pt x="337" y="1185"/>
                    </a:lnTo>
                    <a:cubicBezTo>
                      <a:pt x="388" y="1185"/>
                      <a:pt x="431" y="1160"/>
                      <a:pt x="434" y="1127"/>
                    </a:cubicBezTo>
                    <a:lnTo>
                      <a:pt x="552" y="58"/>
                    </a:lnTo>
                    <a:cubicBezTo>
                      <a:pt x="556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3"/>
              <p:cNvSpPr/>
              <p:nvPr/>
            </p:nvSpPr>
            <p:spPr>
              <a:xfrm>
                <a:off x="2643396" y="2818617"/>
                <a:ext cx="19362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185" extrusionOk="0">
                    <a:moveTo>
                      <a:pt x="216" y="0"/>
                    </a:moveTo>
                    <a:cubicBezTo>
                      <a:pt x="165" y="0"/>
                      <a:pt x="122" y="25"/>
                      <a:pt x="118" y="58"/>
                    </a:cubicBezTo>
                    <a:lnTo>
                      <a:pt x="4" y="1127"/>
                    </a:lnTo>
                    <a:cubicBezTo>
                      <a:pt x="0" y="1160"/>
                      <a:pt x="36" y="1185"/>
                      <a:pt x="87" y="1185"/>
                    </a:cubicBezTo>
                    <a:lnTo>
                      <a:pt x="337" y="1185"/>
                    </a:lnTo>
                    <a:cubicBezTo>
                      <a:pt x="384" y="1185"/>
                      <a:pt x="431" y="1160"/>
                      <a:pt x="435" y="1127"/>
                    </a:cubicBezTo>
                    <a:lnTo>
                      <a:pt x="549" y="58"/>
                    </a:lnTo>
                    <a:cubicBezTo>
                      <a:pt x="553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3"/>
              <p:cNvSpPr/>
              <p:nvPr/>
            </p:nvSpPr>
            <p:spPr>
              <a:xfrm>
                <a:off x="2475381" y="2091484"/>
                <a:ext cx="1013577" cy="907769"/>
              </a:xfrm>
              <a:custGeom>
                <a:avLst/>
                <a:gdLst/>
                <a:ahLst/>
                <a:cxnLst/>
                <a:rect l="l" t="t" r="r" b="b"/>
                <a:pathLst>
                  <a:path w="28949" h="25927" extrusionOk="0">
                    <a:moveTo>
                      <a:pt x="27853" y="1"/>
                    </a:moveTo>
                    <a:lnTo>
                      <a:pt x="8130" y="5173"/>
                    </a:lnTo>
                    <a:lnTo>
                      <a:pt x="9221" y="6009"/>
                    </a:lnTo>
                    <a:lnTo>
                      <a:pt x="28948" y="837"/>
                    </a:lnTo>
                    <a:lnTo>
                      <a:pt x="27853" y="1"/>
                    </a:lnTo>
                    <a:close/>
                    <a:moveTo>
                      <a:pt x="12606" y="8594"/>
                    </a:moveTo>
                    <a:lnTo>
                      <a:pt x="10908" y="10815"/>
                    </a:lnTo>
                    <a:lnTo>
                      <a:pt x="3163" y="20948"/>
                    </a:lnTo>
                    <a:lnTo>
                      <a:pt x="1" y="25090"/>
                    </a:lnTo>
                    <a:lnTo>
                      <a:pt x="1091" y="25927"/>
                    </a:lnTo>
                    <a:lnTo>
                      <a:pt x="13697" y="9430"/>
                    </a:lnTo>
                    <a:lnTo>
                      <a:pt x="12606" y="8594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3"/>
              <p:cNvSpPr/>
              <p:nvPr/>
            </p:nvSpPr>
            <p:spPr>
              <a:xfrm>
                <a:off x="2509787" y="2116997"/>
                <a:ext cx="982031" cy="1171798"/>
              </a:xfrm>
              <a:custGeom>
                <a:avLst/>
                <a:gdLst/>
                <a:ahLst/>
                <a:cxnLst/>
                <a:rect l="l" t="t" r="r" b="b"/>
                <a:pathLst>
                  <a:path w="28048" h="33468" extrusionOk="0">
                    <a:moveTo>
                      <a:pt x="27857" y="0"/>
                    </a:moveTo>
                    <a:lnTo>
                      <a:pt x="8130" y="5172"/>
                    </a:lnTo>
                    <a:lnTo>
                      <a:pt x="12606" y="8593"/>
                    </a:lnTo>
                    <a:lnTo>
                      <a:pt x="0" y="25090"/>
                    </a:lnTo>
                    <a:lnTo>
                      <a:pt x="10962" y="33467"/>
                    </a:lnTo>
                    <a:lnTo>
                      <a:pt x="23572" y="16971"/>
                    </a:lnTo>
                    <a:lnTo>
                      <a:pt x="28048" y="20390"/>
                    </a:lnTo>
                    <a:lnTo>
                      <a:pt x="28048" y="20390"/>
                    </a:lnTo>
                    <a:lnTo>
                      <a:pt x="27857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3"/>
              <p:cNvSpPr/>
              <p:nvPr/>
            </p:nvSpPr>
            <p:spPr>
              <a:xfrm>
                <a:off x="3247996" y="2515617"/>
                <a:ext cx="9663" cy="52449"/>
              </a:xfrm>
              <a:custGeom>
                <a:avLst/>
                <a:gdLst/>
                <a:ahLst/>
                <a:cxnLst/>
                <a:rect l="l" t="t" r="r" b="b"/>
                <a:pathLst>
                  <a:path w="276" h="1498" extrusionOk="0">
                    <a:moveTo>
                      <a:pt x="0" y="0"/>
                    </a:moveTo>
                    <a:lnTo>
                      <a:pt x="14" y="1497"/>
                    </a:lnTo>
                    <a:lnTo>
                      <a:pt x="276" y="1494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3"/>
              <p:cNvSpPr/>
              <p:nvPr/>
            </p:nvSpPr>
            <p:spPr>
              <a:xfrm>
                <a:off x="3246315" y="2340798"/>
                <a:ext cx="10364" cy="12506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572" extrusionOk="0">
                    <a:moveTo>
                      <a:pt x="264" y="0"/>
                    </a:moveTo>
                    <a:lnTo>
                      <a:pt x="1" y="4"/>
                    </a:lnTo>
                    <a:lnTo>
                      <a:pt x="34" y="3572"/>
                    </a:lnTo>
                    <a:lnTo>
                      <a:pt x="295" y="3572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3"/>
              <p:cNvSpPr/>
              <p:nvPr/>
            </p:nvSpPr>
            <p:spPr>
              <a:xfrm>
                <a:off x="3105459" y="2917633"/>
                <a:ext cx="72581" cy="85501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442" extrusionOk="0">
                    <a:moveTo>
                      <a:pt x="1375" y="0"/>
                    </a:moveTo>
                    <a:lnTo>
                      <a:pt x="1" y="1486"/>
                    </a:lnTo>
                    <a:lnTo>
                      <a:pt x="539" y="2441"/>
                    </a:lnTo>
                    <a:lnTo>
                      <a:pt x="2072" y="719"/>
                    </a:lnTo>
                    <a:lnTo>
                      <a:pt x="1375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3"/>
              <p:cNvSpPr/>
              <p:nvPr/>
            </p:nvSpPr>
            <p:spPr>
              <a:xfrm>
                <a:off x="2592592" y="2194375"/>
                <a:ext cx="843906" cy="1008185"/>
              </a:xfrm>
              <a:custGeom>
                <a:avLst/>
                <a:gdLst/>
                <a:ahLst/>
                <a:cxnLst/>
                <a:rect l="l" t="t" r="r" b="b"/>
                <a:pathLst>
                  <a:path w="24103" h="28795" extrusionOk="0">
                    <a:moveTo>
                      <a:pt x="23213" y="181"/>
                    </a:moveTo>
                    <a:cubicBezTo>
                      <a:pt x="23342" y="181"/>
                      <a:pt x="23468" y="224"/>
                      <a:pt x="23572" y="302"/>
                    </a:cubicBezTo>
                    <a:cubicBezTo>
                      <a:pt x="23715" y="413"/>
                      <a:pt x="23801" y="582"/>
                      <a:pt x="23801" y="766"/>
                    </a:cubicBezTo>
                    <a:lnTo>
                      <a:pt x="23920" y="13475"/>
                    </a:lnTo>
                    <a:cubicBezTo>
                      <a:pt x="23924" y="13705"/>
                      <a:pt x="23801" y="13906"/>
                      <a:pt x="23594" y="14007"/>
                    </a:cubicBezTo>
                    <a:cubicBezTo>
                      <a:pt x="23508" y="14050"/>
                      <a:pt x="23418" y="14071"/>
                      <a:pt x="23328" y="14071"/>
                    </a:cubicBezTo>
                    <a:cubicBezTo>
                      <a:pt x="23203" y="14071"/>
                      <a:pt x="23080" y="14032"/>
                      <a:pt x="22973" y="13949"/>
                    </a:cubicBezTo>
                    <a:lnTo>
                      <a:pt x="21497" y="12822"/>
                    </a:lnTo>
                    <a:cubicBezTo>
                      <a:pt x="21357" y="12715"/>
                      <a:pt x="21192" y="12664"/>
                      <a:pt x="21031" y="12664"/>
                    </a:cubicBezTo>
                    <a:cubicBezTo>
                      <a:pt x="20798" y="12664"/>
                      <a:pt x="20568" y="12768"/>
                      <a:pt x="20417" y="12965"/>
                    </a:cubicBezTo>
                    <a:lnTo>
                      <a:pt x="8637" y="28382"/>
                    </a:lnTo>
                    <a:cubicBezTo>
                      <a:pt x="8519" y="28532"/>
                      <a:pt x="8343" y="28612"/>
                      <a:pt x="8166" y="28612"/>
                    </a:cubicBezTo>
                    <a:cubicBezTo>
                      <a:pt x="8041" y="28612"/>
                      <a:pt x="7916" y="28572"/>
                      <a:pt x="7808" y="28493"/>
                    </a:cubicBezTo>
                    <a:lnTo>
                      <a:pt x="511" y="22915"/>
                    </a:lnTo>
                    <a:cubicBezTo>
                      <a:pt x="252" y="22718"/>
                      <a:pt x="202" y="22348"/>
                      <a:pt x="400" y="22090"/>
                    </a:cubicBezTo>
                    <a:lnTo>
                      <a:pt x="12183" y="6673"/>
                    </a:lnTo>
                    <a:cubicBezTo>
                      <a:pt x="12438" y="6336"/>
                      <a:pt x="12374" y="5852"/>
                      <a:pt x="12036" y="5593"/>
                    </a:cubicBezTo>
                    <a:lnTo>
                      <a:pt x="10561" y="4462"/>
                    </a:lnTo>
                    <a:cubicBezTo>
                      <a:pt x="10378" y="4323"/>
                      <a:pt x="10295" y="4107"/>
                      <a:pt x="10341" y="3881"/>
                    </a:cubicBezTo>
                    <a:cubicBezTo>
                      <a:pt x="10384" y="3655"/>
                      <a:pt x="10546" y="3483"/>
                      <a:pt x="10769" y="3425"/>
                    </a:cubicBezTo>
                    <a:lnTo>
                      <a:pt x="23062" y="202"/>
                    </a:lnTo>
                    <a:cubicBezTo>
                      <a:pt x="23112" y="188"/>
                      <a:pt x="23163" y="181"/>
                      <a:pt x="23213" y="181"/>
                    </a:cubicBezTo>
                    <a:close/>
                    <a:moveTo>
                      <a:pt x="23213" y="1"/>
                    </a:moveTo>
                    <a:cubicBezTo>
                      <a:pt x="23148" y="1"/>
                      <a:pt x="23084" y="9"/>
                      <a:pt x="23016" y="26"/>
                    </a:cubicBezTo>
                    <a:lnTo>
                      <a:pt x="10722" y="3249"/>
                    </a:lnTo>
                    <a:cubicBezTo>
                      <a:pt x="10435" y="3325"/>
                      <a:pt x="10220" y="3554"/>
                      <a:pt x="10162" y="3845"/>
                    </a:cubicBezTo>
                    <a:cubicBezTo>
                      <a:pt x="10105" y="4136"/>
                      <a:pt x="10217" y="4427"/>
                      <a:pt x="10449" y="4606"/>
                    </a:cubicBezTo>
                    <a:lnTo>
                      <a:pt x="11928" y="5737"/>
                    </a:lnTo>
                    <a:cubicBezTo>
                      <a:pt x="12187" y="5934"/>
                      <a:pt x="12237" y="6304"/>
                      <a:pt x="12039" y="6562"/>
                    </a:cubicBezTo>
                    <a:lnTo>
                      <a:pt x="256" y="21979"/>
                    </a:lnTo>
                    <a:cubicBezTo>
                      <a:pt x="1" y="22315"/>
                      <a:pt x="65" y="22800"/>
                      <a:pt x="403" y="23059"/>
                    </a:cubicBezTo>
                    <a:lnTo>
                      <a:pt x="7700" y="28637"/>
                    </a:lnTo>
                    <a:cubicBezTo>
                      <a:pt x="7836" y="28741"/>
                      <a:pt x="8002" y="28794"/>
                      <a:pt x="8166" y="28794"/>
                    </a:cubicBezTo>
                    <a:cubicBezTo>
                      <a:pt x="8396" y="28794"/>
                      <a:pt x="8626" y="28690"/>
                      <a:pt x="8780" y="28489"/>
                    </a:cubicBezTo>
                    <a:lnTo>
                      <a:pt x="20561" y="13073"/>
                    </a:lnTo>
                    <a:cubicBezTo>
                      <a:pt x="20675" y="12922"/>
                      <a:pt x="20851" y="12844"/>
                      <a:pt x="21031" y="12844"/>
                    </a:cubicBezTo>
                    <a:cubicBezTo>
                      <a:pt x="21152" y="12844"/>
                      <a:pt x="21278" y="12883"/>
                      <a:pt x="21386" y="12965"/>
                    </a:cubicBezTo>
                    <a:lnTo>
                      <a:pt x="22865" y="14093"/>
                    </a:lnTo>
                    <a:cubicBezTo>
                      <a:pt x="23001" y="14196"/>
                      <a:pt x="23166" y="14251"/>
                      <a:pt x="23332" y="14251"/>
                    </a:cubicBezTo>
                    <a:cubicBezTo>
                      <a:pt x="23446" y="14251"/>
                      <a:pt x="23564" y="14226"/>
                      <a:pt x="23676" y="14171"/>
                    </a:cubicBezTo>
                    <a:cubicBezTo>
                      <a:pt x="23942" y="14039"/>
                      <a:pt x="24103" y="13770"/>
                      <a:pt x="24103" y="13475"/>
                    </a:cubicBezTo>
                    <a:lnTo>
                      <a:pt x="23985" y="766"/>
                    </a:lnTo>
                    <a:cubicBezTo>
                      <a:pt x="23981" y="525"/>
                      <a:pt x="23870" y="306"/>
                      <a:pt x="23680" y="159"/>
                    </a:cubicBezTo>
                    <a:cubicBezTo>
                      <a:pt x="23543" y="55"/>
                      <a:pt x="23382" y="1"/>
                      <a:pt x="2321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3"/>
              <p:cNvSpPr/>
              <p:nvPr/>
            </p:nvSpPr>
            <p:spPr>
              <a:xfrm>
                <a:off x="2614090" y="2645304"/>
                <a:ext cx="70060" cy="105878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3024" extrusionOk="0">
                    <a:moveTo>
                      <a:pt x="1343" y="0"/>
                    </a:moveTo>
                    <a:lnTo>
                      <a:pt x="1" y="2046"/>
                    </a:lnTo>
                    <a:lnTo>
                      <a:pt x="76" y="2980"/>
                    </a:lnTo>
                    <a:cubicBezTo>
                      <a:pt x="178" y="3010"/>
                      <a:pt x="283" y="3023"/>
                      <a:pt x="386" y="3023"/>
                    </a:cubicBezTo>
                    <a:cubicBezTo>
                      <a:pt x="1199" y="3023"/>
                      <a:pt x="2000" y="2208"/>
                      <a:pt x="2000" y="2208"/>
                    </a:cubicBezTo>
                    <a:lnTo>
                      <a:pt x="1343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3"/>
              <p:cNvSpPr/>
              <p:nvPr/>
            </p:nvSpPr>
            <p:spPr>
              <a:xfrm>
                <a:off x="2359722" y="2457075"/>
                <a:ext cx="287488" cy="370957"/>
              </a:xfrm>
              <a:custGeom>
                <a:avLst/>
                <a:gdLst/>
                <a:ahLst/>
                <a:cxnLst/>
                <a:rect l="l" t="t" r="r" b="b"/>
                <a:pathLst>
                  <a:path w="8211" h="10595" extrusionOk="0">
                    <a:moveTo>
                      <a:pt x="1882" y="8579"/>
                    </a:moveTo>
                    <a:cubicBezTo>
                      <a:pt x="1885" y="8579"/>
                      <a:pt x="1888" y="8580"/>
                      <a:pt x="1892" y="8582"/>
                    </a:cubicBezTo>
                    <a:cubicBezTo>
                      <a:pt x="1905" y="8585"/>
                      <a:pt x="1922" y="8593"/>
                      <a:pt x="1940" y="8605"/>
                    </a:cubicBezTo>
                    <a:lnTo>
                      <a:pt x="1940" y="8605"/>
                    </a:lnTo>
                    <a:cubicBezTo>
                      <a:pt x="1919" y="8600"/>
                      <a:pt x="1902" y="8594"/>
                      <a:pt x="1892" y="8589"/>
                    </a:cubicBezTo>
                    <a:cubicBezTo>
                      <a:pt x="1877" y="8584"/>
                      <a:pt x="1877" y="8579"/>
                      <a:pt x="1882" y="8579"/>
                    </a:cubicBezTo>
                    <a:close/>
                    <a:moveTo>
                      <a:pt x="877" y="0"/>
                    </a:moveTo>
                    <a:cubicBezTo>
                      <a:pt x="701" y="1360"/>
                      <a:pt x="554" y="2724"/>
                      <a:pt x="421" y="4092"/>
                    </a:cubicBezTo>
                    <a:cubicBezTo>
                      <a:pt x="277" y="5455"/>
                      <a:pt x="156" y="6823"/>
                      <a:pt x="44" y="8191"/>
                    </a:cubicBezTo>
                    <a:lnTo>
                      <a:pt x="22" y="8446"/>
                    </a:lnTo>
                    <a:lnTo>
                      <a:pt x="8" y="8618"/>
                    </a:lnTo>
                    <a:cubicBezTo>
                      <a:pt x="5" y="8686"/>
                      <a:pt x="1" y="8765"/>
                      <a:pt x="8" y="8847"/>
                    </a:cubicBezTo>
                    <a:cubicBezTo>
                      <a:pt x="12" y="9005"/>
                      <a:pt x="37" y="9192"/>
                      <a:pt x="98" y="9382"/>
                    </a:cubicBezTo>
                    <a:cubicBezTo>
                      <a:pt x="163" y="9576"/>
                      <a:pt x="267" y="9781"/>
                      <a:pt x="414" y="9953"/>
                    </a:cubicBezTo>
                    <a:cubicBezTo>
                      <a:pt x="561" y="10125"/>
                      <a:pt x="737" y="10258"/>
                      <a:pt x="909" y="10351"/>
                    </a:cubicBezTo>
                    <a:cubicBezTo>
                      <a:pt x="1074" y="10434"/>
                      <a:pt x="1243" y="10495"/>
                      <a:pt x="1387" y="10527"/>
                    </a:cubicBezTo>
                    <a:cubicBezTo>
                      <a:pt x="1621" y="10580"/>
                      <a:pt x="1820" y="10594"/>
                      <a:pt x="2005" y="10594"/>
                    </a:cubicBezTo>
                    <a:cubicBezTo>
                      <a:pt x="2058" y="10594"/>
                      <a:pt x="2110" y="10593"/>
                      <a:pt x="2162" y="10591"/>
                    </a:cubicBezTo>
                    <a:cubicBezTo>
                      <a:pt x="2618" y="10566"/>
                      <a:pt x="3005" y="10484"/>
                      <a:pt x="3375" y="10384"/>
                    </a:cubicBezTo>
                    <a:cubicBezTo>
                      <a:pt x="3741" y="10280"/>
                      <a:pt x="4089" y="10161"/>
                      <a:pt x="4430" y="10031"/>
                    </a:cubicBezTo>
                    <a:cubicBezTo>
                      <a:pt x="5780" y="9493"/>
                      <a:pt x="7011" y="8851"/>
                      <a:pt x="8210" y="8093"/>
                    </a:cubicBezTo>
                    <a:lnTo>
                      <a:pt x="7679" y="7078"/>
                    </a:lnTo>
                    <a:cubicBezTo>
                      <a:pt x="7057" y="7314"/>
                      <a:pt x="6418" y="7555"/>
                      <a:pt x="5787" y="7774"/>
                    </a:cubicBezTo>
                    <a:cubicBezTo>
                      <a:pt x="5155" y="7997"/>
                      <a:pt x="4516" y="8197"/>
                      <a:pt x="3888" y="8356"/>
                    </a:cubicBezTo>
                    <a:cubicBezTo>
                      <a:pt x="3576" y="8438"/>
                      <a:pt x="3264" y="8510"/>
                      <a:pt x="2962" y="8560"/>
                    </a:cubicBezTo>
                    <a:cubicBezTo>
                      <a:pt x="2704" y="8603"/>
                      <a:pt x="2448" y="8634"/>
                      <a:pt x="2233" y="8634"/>
                    </a:cubicBezTo>
                    <a:cubicBezTo>
                      <a:pt x="2200" y="8634"/>
                      <a:pt x="2168" y="8633"/>
                      <a:pt x="2137" y="8632"/>
                    </a:cubicBezTo>
                    <a:cubicBezTo>
                      <a:pt x="2129" y="8631"/>
                      <a:pt x="2120" y="8630"/>
                      <a:pt x="2112" y="8630"/>
                    </a:cubicBezTo>
                    <a:lnTo>
                      <a:pt x="2112" y="8630"/>
                    </a:lnTo>
                    <a:lnTo>
                      <a:pt x="2140" y="8431"/>
                    </a:lnTo>
                    <a:cubicBezTo>
                      <a:pt x="2338" y="7074"/>
                      <a:pt x="2528" y="5714"/>
                      <a:pt x="2697" y="4350"/>
                    </a:cubicBezTo>
                    <a:cubicBezTo>
                      <a:pt x="2873" y="2989"/>
                      <a:pt x="3037" y="1626"/>
                      <a:pt x="3178" y="262"/>
                    </a:cubicBez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3"/>
              <p:cNvSpPr/>
              <p:nvPr/>
            </p:nvSpPr>
            <p:spPr>
              <a:xfrm>
                <a:off x="2356851" y="2359775"/>
                <a:ext cx="170931" cy="212176"/>
              </a:xfrm>
              <a:custGeom>
                <a:avLst/>
                <a:gdLst/>
                <a:ahLst/>
                <a:cxnLst/>
                <a:rect l="l" t="t" r="r" b="b"/>
                <a:pathLst>
                  <a:path w="4882" h="6060" extrusionOk="0">
                    <a:moveTo>
                      <a:pt x="2366" y="0"/>
                    </a:moveTo>
                    <a:cubicBezTo>
                      <a:pt x="2255" y="0"/>
                      <a:pt x="2142" y="16"/>
                      <a:pt x="2029" y="51"/>
                    </a:cubicBezTo>
                    <a:cubicBezTo>
                      <a:pt x="1109" y="331"/>
                      <a:pt x="1" y="3503"/>
                      <a:pt x="1" y="3503"/>
                    </a:cubicBezTo>
                    <a:lnTo>
                      <a:pt x="3576" y="6059"/>
                    </a:lnTo>
                    <a:cubicBezTo>
                      <a:pt x="3576" y="6059"/>
                      <a:pt x="4882" y="3410"/>
                      <a:pt x="4494" y="2219"/>
                    </a:cubicBezTo>
                    <a:cubicBezTo>
                      <a:pt x="4136" y="1114"/>
                      <a:pt x="3291" y="0"/>
                      <a:pt x="23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3"/>
              <p:cNvSpPr/>
              <p:nvPr/>
            </p:nvSpPr>
            <p:spPr>
              <a:xfrm>
                <a:off x="2348168" y="2472376"/>
                <a:ext cx="146702" cy="110640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3160" extrusionOk="0">
                    <a:moveTo>
                      <a:pt x="83" y="1"/>
                    </a:moveTo>
                    <a:lnTo>
                      <a:pt x="1" y="370"/>
                    </a:lnTo>
                    <a:lnTo>
                      <a:pt x="3856" y="3160"/>
                    </a:lnTo>
                    <a:lnTo>
                      <a:pt x="4190" y="278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3"/>
              <p:cNvSpPr/>
              <p:nvPr/>
            </p:nvSpPr>
            <p:spPr>
              <a:xfrm>
                <a:off x="2661112" y="2623946"/>
                <a:ext cx="78953" cy="98700"/>
              </a:xfrm>
              <a:custGeom>
                <a:avLst/>
                <a:gdLst/>
                <a:ahLst/>
                <a:cxnLst/>
                <a:rect l="l" t="t" r="r" b="b"/>
                <a:pathLst>
                  <a:path w="2255" h="2819" extrusionOk="0">
                    <a:moveTo>
                      <a:pt x="1802" y="0"/>
                    </a:moveTo>
                    <a:lnTo>
                      <a:pt x="0" y="610"/>
                    </a:lnTo>
                    <a:lnTo>
                      <a:pt x="657" y="2818"/>
                    </a:lnTo>
                    <a:lnTo>
                      <a:pt x="2254" y="1881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7" name="Google Shape;487;p23"/>
          <p:cNvSpPr txBox="1">
            <a:spLocks noGrp="1"/>
          </p:cNvSpPr>
          <p:nvPr>
            <p:ph type="subTitle" idx="7"/>
          </p:nvPr>
        </p:nvSpPr>
        <p:spPr>
          <a:xfrm>
            <a:off x="4600725" y="424750"/>
            <a:ext cx="27570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Variety of cultures</a:t>
            </a:r>
            <a:endParaRPr sz="1600"/>
          </a:p>
        </p:txBody>
      </p:sp>
      <p:sp>
        <p:nvSpPr>
          <p:cNvPr id="488" name="Google Shape;488;p23"/>
          <p:cNvSpPr txBox="1">
            <a:spLocks noGrp="1"/>
          </p:cNvSpPr>
          <p:nvPr>
            <p:ph type="subTitle" idx="7"/>
          </p:nvPr>
        </p:nvSpPr>
        <p:spPr>
          <a:xfrm>
            <a:off x="4525625" y="2320050"/>
            <a:ext cx="44178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Seeks to mirror the diversity and demographics of California</a:t>
            </a:r>
            <a:endParaRPr sz="1600"/>
          </a:p>
        </p:txBody>
      </p:sp>
      <p:sp>
        <p:nvSpPr>
          <p:cNvPr id="489" name="Google Shape;489;p23"/>
          <p:cNvSpPr/>
          <p:nvPr/>
        </p:nvSpPr>
        <p:spPr>
          <a:xfrm>
            <a:off x="3628275" y="3505851"/>
            <a:ext cx="607500" cy="6129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3"/>
          <p:cNvSpPr txBox="1">
            <a:spLocks noGrp="1"/>
          </p:cNvSpPr>
          <p:nvPr>
            <p:ph type="subTitle" idx="7"/>
          </p:nvPr>
        </p:nvSpPr>
        <p:spPr>
          <a:xfrm>
            <a:off x="4658900" y="3505875"/>
            <a:ext cx="40482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Funds distribution to college/division</a:t>
            </a:r>
            <a:endParaRPr sz="1600"/>
          </a:p>
        </p:txBody>
      </p:sp>
      <p:sp>
        <p:nvSpPr>
          <p:cNvPr id="491" name="Google Shape;491;p23"/>
          <p:cNvSpPr txBox="1">
            <a:spLocks noGrp="1"/>
          </p:cNvSpPr>
          <p:nvPr>
            <p:ph type="ctrTitle" idx="2"/>
          </p:nvPr>
        </p:nvSpPr>
        <p:spPr>
          <a:xfrm>
            <a:off x="3720550" y="3741375"/>
            <a:ext cx="167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4"/>
          <p:cNvSpPr txBox="1">
            <a:spLocks noGrp="1"/>
          </p:cNvSpPr>
          <p:nvPr>
            <p:ph type="ctrTitle"/>
          </p:nvPr>
        </p:nvSpPr>
        <p:spPr>
          <a:xfrm>
            <a:off x="4105575" y="457300"/>
            <a:ext cx="42699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Geographic map of school enrollment</a:t>
            </a:r>
            <a:endParaRPr/>
          </a:p>
        </p:txBody>
      </p:sp>
      <p:pic>
        <p:nvPicPr>
          <p:cNvPr id="497" name="Google Shape;4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150" y="938500"/>
            <a:ext cx="5913701" cy="428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5"/>
          <p:cNvSpPr txBox="1">
            <a:spLocks noGrp="1"/>
          </p:cNvSpPr>
          <p:nvPr>
            <p:ph type="ctrTitle" idx="4"/>
          </p:nvPr>
        </p:nvSpPr>
        <p:spPr>
          <a:xfrm>
            <a:off x="4636075" y="457300"/>
            <a:ext cx="3739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Trending of Top 5 Enrollment States</a:t>
            </a:r>
            <a:endParaRPr/>
          </a:p>
        </p:txBody>
      </p:sp>
      <p:pic>
        <p:nvPicPr>
          <p:cNvPr id="503" name="Google Shape;5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588" y="1067825"/>
            <a:ext cx="6446822" cy="3900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6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Geographic Diversity</a:t>
            </a:r>
            <a:endParaRPr/>
          </a:p>
        </p:txBody>
      </p:sp>
      <p:pic>
        <p:nvPicPr>
          <p:cNvPr id="509" name="Google Shape;5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0900"/>
            <a:ext cx="8839200" cy="2517313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26"/>
          <p:cNvSpPr txBox="1">
            <a:spLocks noGrp="1"/>
          </p:cNvSpPr>
          <p:nvPr>
            <p:ph type="ctrTitle"/>
          </p:nvPr>
        </p:nvSpPr>
        <p:spPr>
          <a:xfrm>
            <a:off x="1881537" y="4319500"/>
            <a:ext cx="56262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UCSB Ranks 798 out of 2,183 when it comes to geographic diversity</a:t>
            </a:r>
            <a:endParaRPr/>
          </a:p>
        </p:txBody>
      </p:sp>
      <p:sp>
        <p:nvSpPr>
          <p:cNvPr id="511" name="Google Shape;511;p26"/>
          <p:cNvSpPr txBox="1">
            <a:spLocks noGrp="1"/>
          </p:cNvSpPr>
          <p:nvPr>
            <p:ph type="subTitle" idx="1"/>
          </p:nvPr>
        </p:nvSpPr>
        <p:spPr>
          <a:xfrm>
            <a:off x="1427767" y="3945149"/>
            <a:ext cx="6533700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According to collegefaculty.com,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7"/>
          <p:cNvSpPr txBox="1">
            <a:spLocks noGrp="1"/>
          </p:cNvSpPr>
          <p:nvPr>
            <p:ph type="ctrTitle" idx="3"/>
          </p:nvPr>
        </p:nvSpPr>
        <p:spPr>
          <a:xfrm>
            <a:off x="555025" y="462500"/>
            <a:ext cx="6195000" cy="57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importance of diversity</a:t>
            </a:r>
            <a:endParaRPr/>
          </a:p>
        </p:txBody>
      </p:sp>
      <p:sp>
        <p:nvSpPr>
          <p:cNvPr id="517" name="Google Shape;517;p27"/>
          <p:cNvSpPr txBox="1"/>
          <p:nvPr/>
        </p:nvSpPr>
        <p:spPr>
          <a:xfrm>
            <a:off x="720225" y="3302575"/>
            <a:ext cx="4209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F2F2F"/>
                </a:solidFill>
                <a:latin typeface="Anaheim"/>
                <a:ea typeface="Anaheim"/>
                <a:cs typeface="Anaheim"/>
                <a:sym typeface="Anaheim"/>
              </a:rPr>
              <a:t>Understanding and comparing ethnic diversity at Cal Poly and UCSB to identify trends and potential areas for improvement</a:t>
            </a:r>
            <a:endParaRPr>
              <a:solidFill>
                <a:srgbClr val="2F2F2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18" name="Google Shape;518;p27"/>
          <p:cNvSpPr txBox="1"/>
          <p:nvPr/>
        </p:nvSpPr>
        <p:spPr>
          <a:xfrm>
            <a:off x="943600" y="1600400"/>
            <a:ext cx="3000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A1918"/>
                </a:solidFill>
                <a:latin typeface="Anaheim"/>
                <a:ea typeface="Anaheim"/>
                <a:cs typeface="Anaheim"/>
                <a:sym typeface="Anaheim"/>
              </a:rPr>
              <a:t>40% - Latino, 35% - white, 15% - Asian American or Pacific Islander, 5% - Black, 4% - multiracial, less than 1% - Native American or Alaska Natives.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519" name="Google Shape;519;p27"/>
          <p:cNvGrpSpPr/>
          <p:nvPr/>
        </p:nvGrpSpPr>
        <p:grpSpPr>
          <a:xfrm>
            <a:off x="309318" y="1692913"/>
            <a:ext cx="634273" cy="630607"/>
            <a:chOff x="6937601" y="2859127"/>
            <a:chExt cx="634273" cy="630607"/>
          </a:xfrm>
        </p:grpSpPr>
        <p:sp>
          <p:nvSpPr>
            <p:cNvPr id="520" name="Google Shape;520;p27"/>
            <p:cNvSpPr/>
            <p:nvPr/>
          </p:nvSpPr>
          <p:spPr>
            <a:xfrm>
              <a:off x="6982074" y="2899935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6937601" y="2859127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27"/>
          <p:cNvGrpSpPr/>
          <p:nvPr/>
        </p:nvGrpSpPr>
        <p:grpSpPr>
          <a:xfrm>
            <a:off x="402837" y="1803265"/>
            <a:ext cx="447259" cy="324477"/>
            <a:chOff x="4452475" y="1571350"/>
            <a:chExt cx="368600" cy="261950"/>
          </a:xfrm>
        </p:grpSpPr>
        <p:sp>
          <p:nvSpPr>
            <p:cNvPr id="523" name="Google Shape;523;p27"/>
            <p:cNvSpPr/>
            <p:nvPr/>
          </p:nvSpPr>
          <p:spPr>
            <a:xfrm>
              <a:off x="4452475" y="1627000"/>
              <a:ext cx="205575" cy="206300"/>
            </a:xfrm>
            <a:custGeom>
              <a:avLst/>
              <a:gdLst/>
              <a:ahLst/>
              <a:cxnLst/>
              <a:rect l="l" t="t" r="r" b="b"/>
              <a:pathLst>
                <a:path w="8223" h="8252" extrusionOk="0">
                  <a:moveTo>
                    <a:pt x="1049" y="1"/>
                  </a:moveTo>
                  <a:cubicBezTo>
                    <a:pt x="473" y="1"/>
                    <a:pt x="0" y="473"/>
                    <a:pt x="0" y="1050"/>
                  </a:cubicBezTo>
                  <a:lnTo>
                    <a:pt x="0" y="7212"/>
                  </a:lnTo>
                  <a:cubicBezTo>
                    <a:pt x="0" y="7788"/>
                    <a:pt x="473" y="8251"/>
                    <a:pt x="1049" y="8251"/>
                  </a:cubicBezTo>
                  <a:lnTo>
                    <a:pt x="2353" y="8251"/>
                  </a:lnTo>
                  <a:cubicBezTo>
                    <a:pt x="2646" y="8251"/>
                    <a:pt x="2646" y="7816"/>
                    <a:pt x="2353" y="7816"/>
                  </a:cubicBezTo>
                  <a:lnTo>
                    <a:pt x="1049" y="7816"/>
                  </a:lnTo>
                  <a:cubicBezTo>
                    <a:pt x="718" y="7816"/>
                    <a:pt x="444" y="7542"/>
                    <a:pt x="444" y="7212"/>
                  </a:cubicBezTo>
                  <a:lnTo>
                    <a:pt x="444" y="1050"/>
                  </a:lnTo>
                  <a:cubicBezTo>
                    <a:pt x="444" y="710"/>
                    <a:pt x="718" y="435"/>
                    <a:pt x="1049" y="435"/>
                  </a:cubicBezTo>
                  <a:lnTo>
                    <a:pt x="7929" y="435"/>
                  </a:lnTo>
                  <a:cubicBezTo>
                    <a:pt x="7932" y="436"/>
                    <a:pt x="7935" y="436"/>
                    <a:pt x="7938" y="436"/>
                  </a:cubicBezTo>
                  <a:cubicBezTo>
                    <a:pt x="8222" y="436"/>
                    <a:pt x="8219" y="1"/>
                    <a:pt x="79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4522175" y="1627000"/>
              <a:ext cx="298900" cy="206300"/>
            </a:xfrm>
            <a:custGeom>
              <a:avLst/>
              <a:gdLst/>
              <a:ahLst/>
              <a:cxnLst/>
              <a:rect l="l" t="t" r="r" b="b"/>
              <a:pathLst>
                <a:path w="11956" h="8252" extrusionOk="0">
                  <a:moveTo>
                    <a:pt x="10575" y="1"/>
                  </a:moveTo>
                  <a:cubicBezTo>
                    <a:pt x="10282" y="1"/>
                    <a:pt x="10282" y="445"/>
                    <a:pt x="10575" y="445"/>
                  </a:cubicBezTo>
                  <a:lnTo>
                    <a:pt x="10906" y="445"/>
                  </a:lnTo>
                  <a:cubicBezTo>
                    <a:pt x="11246" y="445"/>
                    <a:pt x="11520" y="719"/>
                    <a:pt x="11520" y="1050"/>
                  </a:cubicBezTo>
                  <a:lnTo>
                    <a:pt x="11520" y="7212"/>
                  </a:lnTo>
                  <a:cubicBezTo>
                    <a:pt x="11520" y="7542"/>
                    <a:pt x="11246" y="7816"/>
                    <a:pt x="10906" y="7816"/>
                  </a:cubicBezTo>
                  <a:lnTo>
                    <a:pt x="7787" y="7816"/>
                  </a:lnTo>
                  <a:lnTo>
                    <a:pt x="7787" y="3989"/>
                  </a:lnTo>
                  <a:cubicBezTo>
                    <a:pt x="7787" y="3842"/>
                    <a:pt x="7676" y="3769"/>
                    <a:pt x="7565" y="3769"/>
                  </a:cubicBezTo>
                  <a:cubicBezTo>
                    <a:pt x="7454" y="3769"/>
                    <a:pt x="7343" y="3842"/>
                    <a:pt x="7343" y="3989"/>
                  </a:cubicBezTo>
                  <a:lnTo>
                    <a:pt x="7343" y="7816"/>
                  </a:lnTo>
                  <a:lnTo>
                    <a:pt x="293" y="7816"/>
                  </a:lnTo>
                  <a:cubicBezTo>
                    <a:pt x="0" y="7816"/>
                    <a:pt x="0" y="8251"/>
                    <a:pt x="293" y="8251"/>
                  </a:cubicBezTo>
                  <a:lnTo>
                    <a:pt x="10906" y="8251"/>
                  </a:lnTo>
                  <a:cubicBezTo>
                    <a:pt x="11492" y="8251"/>
                    <a:pt x="11955" y="7779"/>
                    <a:pt x="11955" y="7202"/>
                  </a:cubicBezTo>
                  <a:lnTo>
                    <a:pt x="11955" y="1050"/>
                  </a:lnTo>
                  <a:cubicBezTo>
                    <a:pt x="11955" y="473"/>
                    <a:pt x="11492" y="1"/>
                    <a:pt x="109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4626600" y="1571350"/>
              <a:ext cx="150100" cy="217950"/>
            </a:xfrm>
            <a:custGeom>
              <a:avLst/>
              <a:gdLst/>
              <a:ahLst/>
              <a:cxnLst/>
              <a:rect l="l" t="t" r="r" b="b"/>
              <a:pathLst>
                <a:path w="6004" h="8718" extrusionOk="0">
                  <a:moveTo>
                    <a:pt x="5019" y="4856"/>
                  </a:moveTo>
                  <a:cubicBezTo>
                    <a:pt x="5200" y="4856"/>
                    <a:pt x="5368" y="5013"/>
                    <a:pt x="5340" y="5223"/>
                  </a:cubicBezTo>
                  <a:cubicBezTo>
                    <a:pt x="5317" y="5397"/>
                    <a:pt x="5171" y="5500"/>
                    <a:pt x="5023" y="5500"/>
                  </a:cubicBezTo>
                  <a:cubicBezTo>
                    <a:pt x="4931" y="5500"/>
                    <a:pt x="4838" y="5461"/>
                    <a:pt x="4773" y="5374"/>
                  </a:cubicBezTo>
                  <a:cubicBezTo>
                    <a:pt x="4659" y="5232"/>
                    <a:pt x="4688" y="5034"/>
                    <a:pt x="4830" y="4920"/>
                  </a:cubicBezTo>
                  <a:cubicBezTo>
                    <a:pt x="4889" y="4876"/>
                    <a:pt x="4955" y="4856"/>
                    <a:pt x="5019" y="4856"/>
                  </a:cubicBezTo>
                  <a:close/>
                  <a:moveTo>
                    <a:pt x="1475" y="3663"/>
                  </a:moveTo>
                  <a:lnTo>
                    <a:pt x="3374" y="4485"/>
                  </a:lnTo>
                  <a:cubicBezTo>
                    <a:pt x="3006" y="5308"/>
                    <a:pt x="2542" y="6083"/>
                    <a:pt x="1994" y="6791"/>
                  </a:cubicBezTo>
                  <a:cubicBezTo>
                    <a:pt x="1560" y="7330"/>
                    <a:pt x="1134" y="7708"/>
                    <a:pt x="766" y="7878"/>
                  </a:cubicBezTo>
                  <a:cubicBezTo>
                    <a:pt x="643" y="7491"/>
                    <a:pt x="624" y="6924"/>
                    <a:pt x="728" y="6243"/>
                  </a:cubicBezTo>
                  <a:cubicBezTo>
                    <a:pt x="870" y="5355"/>
                    <a:pt x="1115" y="4485"/>
                    <a:pt x="1475" y="3663"/>
                  </a:cubicBezTo>
                  <a:close/>
                  <a:moveTo>
                    <a:pt x="3734" y="1"/>
                  </a:moveTo>
                  <a:cubicBezTo>
                    <a:pt x="3457" y="1"/>
                    <a:pt x="3176" y="111"/>
                    <a:pt x="2958" y="356"/>
                  </a:cubicBezTo>
                  <a:cubicBezTo>
                    <a:pt x="2817" y="516"/>
                    <a:pt x="2665" y="696"/>
                    <a:pt x="2514" y="894"/>
                  </a:cubicBezTo>
                  <a:cubicBezTo>
                    <a:pt x="2391" y="1066"/>
                    <a:pt x="2541" y="1247"/>
                    <a:pt x="2701" y="1247"/>
                  </a:cubicBezTo>
                  <a:cubicBezTo>
                    <a:pt x="2762" y="1247"/>
                    <a:pt x="2824" y="1221"/>
                    <a:pt x="2873" y="1159"/>
                  </a:cubicBezTo>
                  <a:cubicBezTo>
                    <a:pt x="3015" y="970"/>
                    <a:pt x="3147" y="800"/>
                    <a:pt x="3289" y="648"/>
                  </a:cubicBezTo>
                  <a:cubicBezTo>
                    <a:pt x="3415" y="507"/>
                    <a:pt x="3576" y="445"/>
                    <a:pt x="3734" y="445"/>
                  </a:cubicBezTo>
                  <a:cubicBezTo>
                    <a:pt x="4062" y="445"/>
                    <a:pt x="4376" y="713"/>
                    <a:pt x="4338" y="1102"/>
                  </a:cubicBezTo>
                  <a:cubicBezTo>
                    <a:pt x="4272" y="1981"/>
                    <a:pt x="3988" y="3030"/>
                    <a:pt x="3554" y="4079"/>
                  </a:cubicBezTo>
                  <a:lnTo>
                    <a:pt x="1654" y="3257"/>
                  </a:lnTo>
                  <a:cubicBezTo>
                    <a:pt x="1881" y="2737"/>
                    <a:pt x="2155" y="2236"/>
                    <a:pt x="2457" y="1754"/>
                  </a:cubicBezTo>
                  <a:cubicBezTo>
                    <a:pt x="2570" y="1582"/>
                    <a:pt x="2418" y="1414"/>
                    <a:pt x="2265" y="1414"/>
                  </a:cubicBezTo>
                  <a:cubicBezTo>
                    <a:pt x="2199" y="1414"/>
                    <a:pt x="2134" y="1445"/>
                    <a:pt x="2089" y="1518"/>
                  </a:cubicBezTo>
                  <a:cubicBezTo>
                    <a:pt x="1730" y="2076"/>
                    <a:pt x="1418" y="2671"/>
                    <a:pt x="1163" y="3276"/>
                  </a:cubicBezTo>
                  <a:cubicBezTo>
                    <a:pt x="293" y="5260"/>
                    <a:pt x="0" y="7207"/>
                    <a:pt x="407" y="8162"/>
                  </a:cubicBezTo>
                  <a:lnTo>
                    <a:pt x="303" y="8407"/>
                  </a:lnTo>
                  <a:cubicBezTo>
                    <a:pt x="222" y="8580"/>
                    <a:pt x="368" y="8717"/>
                    <a:pt x="510" y="8717"/>
                  </a:cubicBezTo>
                  <a:cubicBezTo>
                    <a:pt x="586" y="8717"/>
                    <a:pt x="660" y="8679"/>
                    <a:pt x="700" y="8587"/>
                  </a:cubicBezTo>
                  <a:lnTo>
                    <a:pt x="804" y="8341"/>
                  </a:lnTo>
                  <a:cubicBezTo>
                    <a:pt x="1786" y="7982"/>
                    <a:pt x="3006" y="6442"/>
                    <a:pt x="3866" y="4457"/>
                  </a:cubicBezTo>
                  <a:cubicBezTo>
                    <a:pt x="4300" y="3493"/>
                    <a:pt x="4593" y="2463"/>
                    <a:pt x="4744" y="1414"/>
                  </a:cubicBezTo>
                  <a:cubicBezTo>
                    <a:pt x="5009" y="1518"/>
                    <a:pt x="5349" y="1697"/>
                    <a:pt x="5463" y="1934"/>
                  </a:cubicBezTo>
                  <a:cubicBezTo>
                    <a:pt x="5510" y="2028"/>
                    <a:pt x="5510" y="2142"/>
                    <a:pt x="5463" y="2236"/>
                  </a:cubicBezTo>
                  <a:cubicBezTo>
                    <a:pt x="5349" y="2463"/>
                    <a:pt x="5208" y="2690"/>
                    <a:pt x="5047" y="2898"/>
                  </a:cubicBezTo>
                  <a:cubicBezTo>
                    <a:pt x="4622" y="3503"/>
                    <a:pt x="4092" y="4249"/>
                    <a:pt x="4263" y="5204"/>
                  </a:cubicBezTo>
                  <a:cubicBezTo>
                    <a:pt x="4280" y="5665"/>
                    <a:pt x="4653" y="5940"/>
                    <a:pt x="5031" y="5940"/>
                  </a:cubicBezTo>
                  <a:cubicBezTo>
                    <a:pt x="5273" y="5940"/>
                    <a:pt x="5516" y="5828"/>
                    <a:pt x="5671" y="5582"/>
                  </a:cubicBezTo>
                  <a:cubicBezTo>
                    <a:pt x="6003" y="5044"/>
                    <a:pt x="5580" y="4419"/>
                    <a:pt x="5034" y="4419"/>
                  </a:cubicBezTo>
                  <a:cubicBezTo>
                    <a:pt x="4928" y="4419"/>
                    <a:pt x="4817" y="4443"/>
                    <a:pt x="4707" y="4495"/>
                  </a:cubicBezTo>
                  <a:cubicBezTo>
                    <a:pt x="4811" y="3994"/>
                    <a:pt x="5123" y="3550"/>
                    <a:pt x="5406" y="3153"/>
                  </a:cubicBezTo>
                  <a:cubicBezTo>
                    <a:pt x="5586" y="2917"/>
                    <a:pt x="5737" y="2671"/>
                    <a:pt x="5860" y="2406"/>
                  </a:cubicBezTo>
                  <a:cubicBezTo>
                    <a:pt x="5964" y="2198"/>
                    <a:pt x="5964" y="1953"/>
                    <a:pt x="5860" y="1735"/>
                  </a:cubicBezTo>
                  <a:cubicBezTo>
                    <a:pt x="5652" y="1301"/>
                    <a:pt x="5075" y="1055"/>
                    <a:pt x="4782" y="960"/>
                  </a:cubicBezTo>
                  <a:cubicBezTo>
                    <a:pt x="4727" y="368"/>
                    <a:pt x="4239" y="1"/>
                    <a:pt x="37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4473250" y="1702375"/>
              <a:ext cx="92175" cy="10900"/>
            </a:xfrm>
            <a:custGeom>
              <a:avLst/>
              <a:gdLst/>
              <a:ahLst/>
              <a:cxnLst/>
              <a:rect l="l" t="t" r="r" b="b"/>
              <a:pathLst>
                <a:path w="3687" h="436" extrusionOk="0">
                  <a:moveTo>
                    <a:pt x="294" y="0"/>
                  </a:moveTo>
                  <a:cubicBezTo>
                    <a:pt x="1" y="0"/>
                    <a:pt x="1" y="435"/>
                    <a:pt x="294" y="435"/>
                  </a:cubicBezTo>
                  <a:lnTo>
                    <a:pt x="3394" y="435"/>
                  </a:lnTo>
                  <a:cubicBezTo>
                    <a:pt x="3687" y="435"/>
                    <a:pt x="3687" y="0"/>
                    <a:pt x="3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4514375" y="1728600"/>
              <a:ext cx="103750" cy="11125"/>
            </a:xfrm>
            <a:custGeom>
              <a:avLst/>
              <a:gdLst/>
              <a:ahLst/>
              <a:cxnLst/>
              <a:rect l="l" t="t" r="r" b="b"/>
              <a:pathLst>
                <a:path w="4150" h="445" extrusionOk="0">
                  <a:moveTo>
                    <a:pt x="293" y="0"/>
                  </a:moveTo>
                  <a:cubicBezTo>
                    <a:pt x="0" y="0"/>
                    <a:pt x="0" y="445"/>
                    <a:pt x="293" y="445"/>
                  </a:cubicBezTo>
                  <a:lnTo>
                    <a:pt x="3856" y="445"/>
                  </a:lnTo>
                  <a:cubicBezTo>
                    <a:pt x="4149" y="445"/>
                    <a:pt x="4149" y="0"/>
                    <a:pt x="38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4473250" y="1728600"/>
              <a:ext cx="37350" cy="11125"/>
            </a:xfrm>
            <a:custGeom>
              <a:avLst/>
              <a:gdLst/>
              <a:ahLst/>
              <a:cxnLst/>
              <a:rect l="l" t="t" r="r" b="b"/>
              <a:pathLst>
                <a:path w="1494" h="445" extrusionOk="0">
                  <a:moveTo>
                    <a:pt x="294" y="0"/>
                  </a:moveTo>
                  <a:cubicBezTo>
                    <a:pt x="1" y="0"/>
                    <a:pt x="1" y="445"/>
                    <a:pt x="294" y="445"/>
                  </a:cubicBezTo>
                  <a:lnTo>
                    <a:pt x="1201" y="445"/>
                  </a:lnTo>
                  <a:cubicBezTo>
                    <a:pt x="1494" y="445"/>
                    <a:pt x="1494" y="0"/>
                    <a:pt x="12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4566825" y="1767075"/>
              <a:ext cx="65700" cy="43775"/>
            </a:xfrm>
            <a:custGeom>
              <a:avLst/>
              <a:gdLst/>
              <a:ahLst/>
              <a:cxnLst/>
              <a:rect l="l" t="t" r="r" b="b"/>
              <a:pathLst>
                <a:path w="2628" h="1751" extrusionOk="0">
                  <a:moveTo>
                    <a:pt x="1203" y="1"/>
                  </a:moveTo>
                  <a:cubicBezTo>
                    <a:pt x="1193" y="1"/>
                    <a:pt x="1182" y="1"/>
                    <a:pt x="1172" y="2"/>
                  </a:cubicBezTo>
                  <a:cubicBezTo>
                    <a:pt x="974" y="21"/>
                    <a:pt x="860" y="191"/>
                    <a:pt x="747" y="371"/>
                  </a:cubicBezTo>
                  <a:cubicBezTo>
                    <a:pt x="605" y="607"/>
                    <a:pt x="482" y="767"/>
                    <a:pt x="293" y="767"/>
                  </a:cubicBezTo>
                  <a:cubicBezTo>
                    <a:pt x="0" y="767"/>
                    <a:pt x="0" y="1202"/>
                    <a:pt x="293" y="1202"/>
                  </a:cubicBezTo>
                  <a:cubicBezTo>
                    <a:pt x="737" y="1202"/>
                    <a:pt x="974" y="843"/>
                    <a:pt x="1115" y="607"/>
                  </a:cubicBezTo>
                  <a:cubicBezTo>
                    <a:pt x="1144" y="560"/>
                    <a:pt x="1172" y="512"/>
                    <a:pt x="1200" y="474"/>
                  </a:cubicBezTo>
                  <a:cubicBezTo>
                    <a:pt x="1286" y="616"/>
                    <a:pt x="1352" y="777"/>
                    <a:pt x="1399" y="947"/>
                  </a:cubicBezTo>
                  <a:cubicBezTo>
                    <a:pt x="1522" y="1297"/>
                    <a:pt x="1635" y="1665"/>
                    <a:pt x="1947" y="1741"/>
                  </a:cubicBezTo>
                  <a:cubicBezTo>
                    <a:pt x="1985" y="1750"/>
                    <a:pt x="2013" y="1750"/>
                    <a:pt x="2051" y="1750"/>
                  </a:cubicBezTo>
                  <a:cubicBezTo>
                    <a:pt x="2287" y="1750"/>
                    <a:pt x="2476" y="1561"/>
                    <a:pt x="2542" y="1495"/>
                  </a:cubicBezTo>
                  <a:cubicBezTo>
                    <a:pt x="2628" y="1410"/>
                    <a:pt x="2628" y="1268"/>
                    <a:pt x="2542" y="1183"/>
                  </a:cubicBezTo>
                  <a:cubicBezTo>
                    <a:pt x="2500" y="1141"/>
                    <a:pt x="2446" y="1119"/>
                    <a:pt x="2391" y="1119"/>
                  </a:cubicBezTo>
                  <a:cubicBezTo>
                    <a:pt x="2337" y="1119"/>
                    <a:pt x="2283" y="1141"/>
                    <a:pt x="2240" y="1183"/>
                  </a:cubicBezTo>
                  <a:cubicBezTo>
                    <a:pt x="2117" y="1306"/>
                    <a:pt x="2060" y="1316"/>
                    <a:pt x="2051" y="1316"/>
                  </a:cubicBezTo>
                  <a:cubicBezTo>
                    <a:pt x="1975" y="1278"/>
                    <a:pt x="1871" y="956"/>
                    <a:pt x="1815" y="805"/>
                  </a:cubicBezTo>
                  <a:cubicBezTo>
                    <a:pt x="1730" y="541"/>
                    <a:pt x="1645" y="285"/>
                    <a:pt x="1493" y="134"/>
                  </a:cubicBezTo>
                  <a:cubicBezTo>
                    <a:pt x="1416" y="48"/>
                    <a:pt x="1314" y="1"/>
                    <a:pt x="12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4726525" y="1793575"/>
              <a:ext cx="73750" cy="11125"/>
            </a:xfrm>
            <a:custGeom>
              <a:avLst/>
              <a:gdLst/>
              <a:ahLst/>
              <a:cxnLst/>
              <a:rect l="l" t="t" r="r" b="b"/>
              <a:pathLst>
                <a:path w="2950" h="445" extrusionOk="0">
                  <a:moveTo>
                    <a:pt x="294" y="0"/>
                  </a:moveTo>
                  <a:cubicBezTo>
                    <a:pt x="1" y="0"/>
                    <a:pt x="1" y="435"/>
                    <a:pt x="294" y="445"/>
                  </a:cubicBezTo>
                  <a:lnTo>
                    <a:pt x="2657" y="445"/>
                  </a:lnTo>
                  <a:cubicBezTo>
                    <a:pt x="2949" y="445"/>
                    <a:pt x="2949" y="0"/>
                    <a:pt x="26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4726525" y="1769475"/>
              <a:ext cx="42325" cy="10900"/>
            </a:xfrm>
            <a:custGeom>
              <a:avLst/>
              <a:gdLst/>
              <a:ahLst/>
              <a:cxnLst/>
              <a:rect l="l" t="t" r="r" b="b"/>
              <a:pathLst>
                <a:path w="1693" h="436" extrusionOk="0">
                  <a:moveTo>
                    <a:pt x="294" y="0"/>
                  </a:moveTo>
                  <a:cubicBezTo>
                    <a:pt x="1" y="0"/>
                    <a:pt x="1" y="435"/>
                    <a:pt x="294" y="435"/>
                  </a:cubicBezTo>
                  <a:lnTo>
                    <a:pt x="1409" y="435"/>
                  </a:lnTo>
                  <a:cubicBezTo>
                    <a:pt x="1412" y="435"/>
                    <a:pt x="1415" y="435"/>
                    <a:pt x="1418" y="435"/>
                  </a:cubicBezTo>
                  <a:cubicBezTo>
                    <a:pt x="1693" y="435"/>
                    <a:pt x="1690" y="0"/>
                    <a:pt x="1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27"/>
          <p:cNvSpPr txBox="1"/>
          <p:nvPr/>
        </p:nvSpPr>
        <p:spPr>
          <a:xfrm>
            <a:off x="5069500" y="1850200"/>
            <a:ext cx="2608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According to Public Policy Institute of California</a:t>
            </a:r>
            <a:endParaRPr sz="1200" b="1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33" name="Google Shape;533;p27"/>
          <p:cNvSpPr/>
          <p:nvPr/>
        </p:nvSpPr>
        <p:spPr>
          <a:xfrm>
            <a:off x="4295250" y="1890940"/>
            <a:ext cx="634274" cy="434702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8"/>
          <p:cNvSpPr txBox="1">
            <a:spLocks noGrp="1"/>
          </p:cNvSpPr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8"/>
          <p:cNvSpPr txBox="1">
            <a:spLocks noGrp="1"/>
          </p:cNvSpPr>
          <p:nvPr>
            <p:ph type="subTitle" idx="1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8"/>
          <p:cNvSpPr txBox="1">
            <a:spLocks noGrp="1"/>
          </p:cNvSpPr>
          <p:nvPr>
            <p:ph type="ctrTitle" idx="2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8"/>
          <p:cNvSpPr txBox="1">
            <a:spLocks noGrp="1"/>
          </p:cNvSpPr>
          <p:nvPr>
            <p:ph type="subTitle" idx="3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8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3" name="Google Shape;543;p28"/>
          <p:cNvGrpSpPr/>
          <p:nvPr/>
        </p:nvGrpSpPr>
        <p:grpSpPr>
          <a:xfrm>
            <a:off x="7554819" y="1568426"/>
            <a:ext cx="1333531" cy="2916217"/>
            <a:chOff x="7352169" y="1792626"/>
            <a:chExt cx="1333531" cy="2916217"/>
          </a:xfrm>
        </p:grpSpPr>
        <p:grpSp>
          <p:nvGrpSpPr>
            <p:cNvPr id="544" name="Google Shape;544;p28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545" name="Google Shape;545;p28"/>
              <p:cNvGrpSpPr/>
              <p:nvPr/>
            </p:nvGrpSpPr>
            <p:grpSpPr>
              <a:xfrm>
                <a:off x="7788625" y="4788743"/>
                <a:ext cx="623190" cy="126925"/>
                <a:chOff x="7605347" y="4840573"/>
                <a:chExt cx="925164" cy="188427"/>
              </a:xfrm>
            </p:grpSpPr>
            <p:sp>
              <p:nvSpPr>
                <p:cNvPr id="546" name="Google Shape;546;p28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3" h="2611" extrusionOk="0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28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389" extrusionOk="0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28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76" extrusionOk="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8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" h="63" extrusionOk="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28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9" h="575" extrusionOk="0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28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6" h="121" extrusionOk="0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28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507" extrusionOk="0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28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272" extrusionOk="0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28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7" extrusionOk="0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28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38" extrusionOk="0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28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56" extrusionOk="0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28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" h="350" extrusionOk="0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8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96" extrusionOk="0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8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910" extrusionOk="0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8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315" extrusionOk="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28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51" extrusionOk="0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28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5" extrusionOk="0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8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126" extrusionOk="0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8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8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1" extrusionOk="0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8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2" extrusionOk="0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8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3" h="478" extrusionOk="0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8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28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44" extrusionOk="0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28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231" extrusionOk="0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28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227" extrusionOk="0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28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2610" extrusionOk="0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28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39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28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7" h="51" extrusionOk="0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28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86" extrusionOk="0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28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2" h="141" extrusionOk="0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28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508" extrusionOk="0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28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271" extrusionOk="0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28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6" extrusionOk="0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28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40" extrusionOk="0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28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" h="56" extrusionOk="0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28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354" extrusionOk="0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28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396" extrusionOk="0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28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910" extrusionOk="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28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1318" extrusionOk="0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28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55" extrusionOk="0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28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1" extrusionOk="0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8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123" extrusionOk="0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8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28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2" extrusionOk="0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28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9" extrusionOk="0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28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5" h="497" extrusionOk="0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28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28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41" extrusionOk="0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28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34" extrusionOk="0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28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28" extrusionOk="0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97" name="Google Shape;597;p28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11636" extrusionOk="0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8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10275" extrusionOk="0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8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13" extrusionOk="0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8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avLst/>
                <a:gdLst/>
                <a:ahLst/>
                <a:cxnLst/>
                <a:rect l="l" t="t" r="r" b="b"/>
                <a:pathLst>
                  <a:path w="733" h="230" extrusionOk="0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8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12" extrusionOk="0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8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28" extrusionOk="0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8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4300" extrusionOk="0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8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081" extrusionOk="0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8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14" extrusionOk="0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8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83" extrusionOk="0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8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309" extrusionOk="0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8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604" extrusionOk="0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8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629" extrusionOk="0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8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453" h="912" extrusionOk="0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8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avLst/>
                <a:gdLst/>
                <a:ahLst/>
                <a:cxnLst/>
                <a:rect l="l" t="t" r="r" b="b"/>
                <a:pathLst>
                  <a:path w="19727" h="16369" extrusionOk="0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8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5690" extrusionOk="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8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avLst/>
                <a:gdLst/>
                <a:ahLst/>
                <a:cxnLst/>
                <a:rect l="l" t="t" r="r" b="b"/>
                <a:pathLst>
                  <a:path w="743" h="5960" extrusionOk="0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8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873" extrusionOk="0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8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014" extrusionOk="0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8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08" extrusionOk="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8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816" extrusionOk="0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8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232" extrusionOk="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8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281" extrusionOk="0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8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775" extrusionOk="0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8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8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8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8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825" extrusionOk="0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8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5" extrusionOk="0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8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8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8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4" extrusionOk="0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8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3" extrusionOk="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8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62" extrusionOk="0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8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2" extrusionOk="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8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8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34907" extrusionOk="0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8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4509" extrusionOk="0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8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34214" extrusionOk="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8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775" extrusionOk="0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8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09" extrusionOk="0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8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avLst/>
                <a:gdLst/>
                <a:ahLst/>
                <a:cxnLst/>
                <a:rect l="l" t="t" r="r" b="b"/>
                <a:pathLst>
                  <a:path w="13819" h="5889" extrusionOk="0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9" name="Google Shape;639;p28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40" name="Google Shape;640;p28"/>
          <p:cNvPicPr preferRelativeResize="0"/>
          <p:nvPr/>
        </p:nvPicPr>
        <p:blipFill rotWithShape="1">
          <a:blip r:embed="rId3">
            <a:alphaModFix/>
          </a:blip>
          <a:srcRect r="15661"/>
          <a:stretch/>
        </p:blipFill>
        <p:spPr>
          <a:xfrm>
            <a:off x="195175" y="83250"/>
            <a:ext cx="7196298" cy="487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9"/>
          <p:cNvSpPr txBox="1">
            <a:spLocks noGrp="1"/>
          </p:cNvSpPr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9"/>
          <p:cNvSpPr txBox="1">
            <a:spLocks noGrp="1"/>
          </p:cNvSpPr>
          <p:nvPr>
            <p:ph type="subTitle" idx="1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9"/>
          <p:cNvSpPr txBox="1">
            <a:spLocks noGrp="1"/>
          </p:cNvSpPr>
          <p:nvPr>
            <p:ph type="ctrTitle" idx="2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9"/>
          <p:cNvSpPr txBox="1">
            <a:spLocks noGrp="1"/>
          </p:cNvSpPr>
          <p:nvPr>
            <p:ph type="subTitle" idx="3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9" name="Google Shape;6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275" y="382050"/>
            <a:ext cx="9202550" cy="381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0"/>
          <p:cNvSpPr txBox="1">
            <a:spLocks noGrp="1"/>
          </p:cNvSpPr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naheim"/>
              <a:buChar char="●"/>
            </a:pPr>
            <a:r>
              <a:rPr lang="en" sz="1400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rPr>
              <a:t>Agriculture, Food &amp; Environmental Sciences</a:t>
            </a:r>
            <a:endParaRPr sz="1400"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naheim"/>
              <a:buChar char="●"/>
            </a:pPr>
            <a:r>
              <a:rPr lang="en" sz="1400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rPr>
              <a:t>Science &amp; Mathematics</a:t>
            </a:r>
            <a:endParaRPr sz="1400"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naheim"/>
              <a:buChar char="●"/>
            </a:pPr>
            <a:r>
              <a:rPr lang="en" sz="1400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rPr>
              <a:t>Student Affairs </a:t>
            </a:r>
            <a:endParaRPr sz="1400"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naheim"/>
              <a:buChar char="●"/>
            </a:pPr>
            <a:r>
              <a:rPr lang="en" sz="1400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rPr>
              <a:t>Engineering</a:t>
            </a:r>
            <a:endParaRPr sz="1400"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naheim"/>
              <a:buChar char="●"/>
            </a:pPr>
            <a:r>
              <a:rPr lang="en" sz="1400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rPr>
              <a:t>Information Technology Services</a:t>
            </a:r>
            <a:endParaRPr sz="1400"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5" name="Google Shape;6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75" y="908650"/>
            <a:ext cx="5630776" cy="3406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6" name="Google Shape;656;p30"/>
          <p:cNvGrpSpPr/>
          <p:nvPr/>
        </p:nvGrpSpPr>
        <p:grpSpPr>
          <a:xfrm>
            <a:off x="7731888" y="435601"/>
            <a:ext cx="769813" cy="767161"/>
            <a:chOff x="3097241" y="2433564"/>
            <a:chExt cx="344883" cy="343387"/>
          </a:xfrm>
        </p:grpSpPr>
        <p:sp>
          <p:nvSpPr>
            <p:cNvPr id="657" name="Google Shape;657;p30"/>
            <p:cNvSpPr/>
            <p:nvPr/>
          </p:nvSpPr>
          <p:spPr>
            <a:xfrm>
              <a:off x="3151825" y="2465806"/>
              <a:ext cx="235746" cy="311146"/>
            </a:xfrm>
            <a:custGeom>
              <a:avLst/>
              <a:gdLst/>
              <a:ahLst/>
              <a:cxnLst/>
              <a:rect l="l" t="t" r="r" b="b"/>
              <a:pathLst>
                <a:path w="7407" h="9776" extrusionOk="0">
                  <a:moveTo>
                    <a:pt x="3703" y="322"/>
                  </a:moveTo>
                  <a:cubicBezTo>
                    <a:pt x="5573" y="322"/>
                    <a:pt x="7097" y="1846"/>
                    <a:pt x="7097" y="3715"/>
                  </a:cubicBezTo>
                  <a:cubicBezTo>
                    <a:pt x="7097" y="5239"/>
                    <a:pt x="6144" y="6728"/>
                    <a:pt x="5358" y="7704"/>
                  </a:cubicBezTo>
                  <a:cubicBezTo>
                    <a:pt x="4656" y="8573"/>
                    <a:pt x="3953" y="9192"/>
                    <a:pt x="3703" y="9418"/>
                  </a:cubicBezTo>
                  <a:cubicBezTo>
                    <a:pt x="3441" y="9192"/>
                    <a:pt x="2751" y="8573"/>
                    <a:pt x="2048" y="7704"/>
                  </a:cubicBezTo>
                  <a:cubicBezTo>
                    <a:pt x="1263" y="6728"/>
                    <a:pt x="310" y="5239"/>
                    <a:pt x="310" y="3715"/>
                  </a:cubicBezTo>
                  <a:cubicBezTo>
                    <a:pt x="310" y="1846"/>
                    <a:pt x="1822" y="322"/>
                    <a:pt x="3703" y="322"/>
                  </a:cubicBezTo>
                  <a:close/>
                  <a:moveTo>
                    <a:pt x="3703" y="1"/>
                  </a:moveTo>
                  <a:cubicBezTo>
                    <a:pt x="1667" y="1"/>
                    <a:pt x="0" y="1668"/>
                    <a:pt x="0" y="3704"/>
                  </a:cubicBezTo>
                  <a:cubicBezTo>
                    <a:pt x="0" y="4418"/>
                    <a:pt x="191" y="5192"/>
                    <a:pt x="560" y="5978"/>
                  </a:cubicBezTo>
                  <a:cubicBezTo>
                    <a:pt x="858" y="6609"/>
                    <a:pt x="1274" y="7263"/>
                    <a:pt x="1798" y="7894"/>
                  </a:cubicBezTo>
                  <a:cubicBezTo>
                    <a:pt x="2691" y="9002"/>
                    <a:pt x="3549" y="9716"/>
                    <a:pt x="3596" y="9740"/>
                  </a:cubicBezTo>
                  <a:cubicBezTo>
                    <a:pt x="3626" y="9764"/>
                    <a:pt x="3665" y="9776"/>
                    <a:pt x="3700" y="9776"/>
                  </a:cubicBezTo>
                  <a:cubicBezTo>
                    <a:pt x="3736" y="9776"/>
                    <a:pt x="3769" y="9764"/>
                    <a:pt x="3787" y="9740"/>
                  </a:cubicBezTo>
                  <a:cubicBezTo>
                    <a:pt x="3822" y="9716"/>
                    <a:pt x="4703" y="9002"/>
                    <a:pt x="5596" y="7894"/>
                  </a:cubicBezTo>
                  <a:cubicBezTo>
                    <a:pt x="6108" y="7252"/>
                    <a:pt x="6525" y="6609"/>
                    <a:pt x="6823" y="5978"/>
                  </a:cubicBezTo>
                  <a:cubicBezTo>
                    <a:pt x="7204" y="5192"/>
                    <a:pt x="7394" y="4418"/>
                    <a:pt x="7394" y="3704"/>
                  </a:cubicBezTo>
                  <a:cubicBezTo>
                    <a:pt x="7406" y="1668"/>
                    <a:pt x="5739" y="1"/>
                    <a:pt x="37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3179483" y="2492732"/>
              <a:ext cx="181926" cy="181894"/>
            </a:xfrm>
            <a:custGeom>
              <a:avLst/>
              <a:gdLst/>
              <a:ahLst/>
              <a:cxnLst/>
              <a:rect l="l" t="t" r="r" b="b"/>
              <a:pathLst>
                <a:path w="5716" h="5715" extrusionOk="0">
                  <a:moveTo>
                    <a:pt x="2858" y="0"/>
                  </a:moveTo>
                  <a:cubicBezTo>
                    <a:pt x="1286" y="0"/>
                    <a:pt x="1" y="1286"/>
                    <a:pt x="1" y="2858"/>
                  </a:cubicBezTo>
                  <a:cubicBezTo>
                    <a:pt x="1" y="4441"/>
                    <a:pt x="1286" y="5715"/>
                    <a:pt x="2858" y="5715"/>
                  </a:cubicBezTo>
                  <a:cubicBezTo>
                    <a:pt x="4442" y="5715"/>
                    <a:pt x="5716" y="4429"/>
                    <a:pt x="5716" y="2858"/>
                  </a:cubicBezTo>
                  <a:cubicBezTo>
                    <a:pt x="5692" y="2131"/>
                    <a:pt x="5418" y="1429"/>
                    <a:pt x="4918" y="893"/>
                  </a:cubicBezTo>
                  <a:cubicBezTo>
                    <a:pt x="4888" y="863"/>
                    <a:pt x="4846" y="848"/>
                    <a:pt x="4805" y="848"/>
                  </a:cubicBezTo>
                  <a:cubicBezTo>
                    <a:pt x="4763" y="848"/>
                    <a:pt x="4721" y="863"/>
                    <a:pt x="4692" y="893"/>
                  </a:cubicBezTo>
                  <a:cubicBezTo>
                    <a:pt x="4632" y="953"/>
                    <a:pt x="4632" y="1060"/>
                    <a:pt x="4692" y="1119"/>
                  </a:cubicBezTo>
                  <a:cubicBezTo>
                    <a:pt x="5144" y="1595"/>
                    <a:pt x="5394" y="2215"/>
                    <a:pt x="5394" y="2869"/>
                  </a:cubicBezTo>
                  <a:cubicBezTo>
                    <a:pt x="5394" y="4274"/>
                    <a:pt x="4251" y="5417"/>
                    <a:pt x="2846" y="5417"/>
                  </a:cubicBezTo>
                  <a:cubicBezTo>
                    <a:pt x="1453" y="5417"/>
                    <a:pt x="298" y="4274"/>
                    <a:pt x="298" y="2869"/>
                  </a:cubicBezTo>
                  <a:cubicBezTo>
                    <a:pt x="298" y="1476"/>
                    <a:pt x="1453" y="333"/>
                    <a:pt x="2846" y="333"/>
                  </a:cubicBezTo>
                  <a:cubicBezTo>
                    <a:pt x="3299" y="333"/>
                    <a:pt x="3739" y="452"/>
                    <a:pt x="4132" y="667"/>
                  </a:cubicBezTo>
                  <a:cubicBezTo>
                    <a:pt x="4157" y="683"/>
                    <a:pt x="4185" y="691"/>
                    <a:pt x="4214" y="691"/>
                  </a:cubicBezTo>
                  <a:cubicBezTo>
                    <a:pt x="4269" y="691"/>
                    <a:pt x="4323" y="662"/>
                    <a:pt x="4346" y="607"/>
                  </a:cubicBezTo>
                  <a:cubicBezTo>
                    <a:pt x="4394" y="536"/>
                    <a:pt x="4370" y="429"/>
                    <a:pt x="4287" y="393"/>
                  </a:cubicBezTo>
                  <a:cubicBezTo>
                    <a:pt x="3858" y="131"/>
                    <a:pt x="3370" y="0"/>
                    <a:pt x="285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3242024" y="2524941"/>
              <a:ext cx="54202" cy="117857"/>
            </a:xfrm>
            <a:custGeom>
              <a:avLst/>
              <a:gdLst/>
              <a:ahLst/>
              <a:cxnLst/>
              <a:rect l="l" t="t" r="r" b="b"/>
              <a:pathLst>
                <a:path w="1703" h="3703" extrusionOk="0">
                  <a:moveTo>
                    <a:pt x="857" y="0"/>
                  </a:moveTo>
                  <a:cubicBezTo>
                    <a:pt x="762" y="0"/>
                    <a:pt x="691" y="71"/>
                    <a:pt x="691" y="167"/>
                  </a:cubicBezTo>
                  <a:lnTo>
                    <a:pt x="691" y="524"/>
                  </a:lnTo>
                  <a:cubicBezTo>
                    <a:pt x="322" y="560"/>
                    <a:pt x="24" y="881"/>
                    <a:pt x="24" y="1262"/>
                  </a:cubicBezTo>
                  <a:cubicBezTo>
                    <a:pt x="24" y="1679"/>
                    <a:pt x="357" y="2012"/>
                    <a:pt x="762" y="2012"/>
                  </a:cubicBezTo>
                  <a:lnTo>
                    <a:pt x="929" y="2012"/>
                  </a:lnTo>
                  <a:cubicBezTo>
                    <a:pt x="1167" y="2012"/>
                    <a:pt x="1357" y="2203"/>
                    <a:pt x="1357" y="2441"/>
                  </a:cubicBezTo>
                  <a:cubicBezTo>
                    <a:pt x="1357" y="2679"/>
                    <a:pt x="1167" y="2869"/>
                    <a:pt x="929" y="2869"/>
                  </a:cubicBezTo>
                  <a:lnTo>
                    <a:pt x="679" y="2869"/>
                  </a:lnTo>
                  <a:cubicBezTo>
                    <a:pt x="476" y="2869"/>
                    <a:pt x="334" y="2703"/>
                    <a:pt x="334" y="2524"/>
                  </a:cubicBezTo>
                  <a:cubicBezTo>
                    <a:pt x="334" y="2441"/>
                    <a:pt x="262" y="2369"/>
                    <a:pt x="167" y="2369"/>
                  </a:cubicBezTo>
                  <a:cubicBezTo>
                    <a:pt x="83" y="2369"/>
                    <a:pt x="0" y="2441"/>
                    <a:pt x="0" y="2524"/>
                  </a:cubicBezTo>
                  <a:cubicBezTo>
                    <a:pt x="0" y="2905"/>
                    <a:pt x="298" y="3203"/>
                    <a:pt x="679" y="3203"/>
                  </a:cubicBezTo>
                  <a:lnTo>
                    <a:pt x="691" y="3203"/>
                  </a:lnTo>
                  <a:lnTo>
                    <a:pt x="691" y="3536"/>
                  </a:lnTo>
                  <a:cubicBezTo>
                    <a:pt x="691" y="3631"/>
                    <a:pt x="762" y="3703"/>
                    <a:pt x="857" y="3703"/>
                  </a:cubicBezTo>
                  <a:cubicBezTo>
                    <a:pt x="941" y="3703"/>
                    <a:pt x="1012" y="3631"/>
                    <a:pt x="1012" y="3536"/>
                  </a:cubicBezTo>
                  <a:lnTo>
                    <a:pt x="1012" y="3179"/>
                  </a:lnTo>
                  <a:cubicBezTo>
                    <a:pt x="1393" y="3143"/>
                    <a:pt x="1691" y="2822"/>
                    <a:pt x="1691" y="2441"/>
                  </a:cubicBezTo>
                  <a:cubicBezTo>
                    <a:pt x="1691" y="2024"/>
                    <a:pt x="1346" y="1691"/>
                    <a:pt x="941" y="1691"/>
                  </a:cubicBezTo>
                  <a:lnTo>
                    <a:pt x="774" y="1691"/>
                  </a:lnTo>
                  <a:cubicBezTo>
                    <a:pt x="536" y="1691"/>
                    <a:pt x="345" y="1500"/>
                    <a:pt x="345" y="1262"/>
                  </a:cubicBezTo>
                  <a:cubicBezTo>
                    <a:pt x="345" y="1024"/>
                    <a:pt x="536" y="833"/>
                    <a:pt x="774" y="833"/>
                  </a:cubicBezTo>
                  <a:lnTo>
                    <a:pt x="1036" y="833"/>
                  </a:lnTo>
                  <a:cubicBezTo>
                    <a:pt x="1226" y="833"/>
                    <a:pt x="1369" y="1000"/>
                    <a:pt x="1369" y="1179"/>
                  </a:cubicBezTo>
                  <a:lnTo>
                    <a:pt x="1369" y="1345"/>
                  </a:lnTo>
                  <a:cubicBezTo>
                    <a:pt x="1393" y="1429"/>
                    <a:pt x="1453" y="1500"/>
                    <a:pt x="1536" y="1500"/>
                  </a:cubicBezTo>
                  <a:cubicBezTo>
                    <a:pt x="1631" y="1500"/>
                    <a:pt x="1703" y="1429"/>
                    <a:pt x="1703" y="1345"/>
                  </a:cubicBezTo>
                  <a:lnTo>
                    <a:pt x="1703" y="1179"/>
                  </a:lnTo>
                  <a:cubicBezTo>
                    <a:pt x="1703" y="810"/>
                    <a:pt x="1405" y="512"/>
                    <a:pt x="1036" y="512"/>
                  </a:cubicBezTo>
                  <a:lnTo>
                    <a:pt x="1012" y="512"/>
                  </a:lnTo>
                  <a:lnTo>
                    <a:pt x="1012" y="167"/>
                  </a:lnTo>
                  <a:cubicBezTo>
                    <a:pt x="1012" y="71"/>
                    <a:pt x="941" y="0"/>
                    <a:pt x="85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3390945" y="2433724"/>
              <a:ext cx="51179" cy="85934"/>
            </a:xfrm>
            <a:custGeom>
              <a:avLst/>
              <a:gdLst/>
              <a:ahLst/>
              <a:cxnLst/>
              <a:rect l="l" t="t" r="r" b="b"/>
              <a:pathLst>
                <a:path w="1608" h="2700" extrusionOk="0">
                  <a:moveTo>
                    <a:pt x="182" y="1"/>
                  </a:moveTo>
                  <a:cubicBezTo>
                    <a:pt x="134" y="1"/>
                    <a:pt x="86" y="22"/>
                    <a:pt x="48" y="68"/>
                  </a:cubicBezTo>
                  <a:cubicBezTo>
                    <a:pt x="0" y="140"/>
                    <a:pt x="12" y="235"/>
                    <a:pt x="84" y="294"/>
                  </a:cubicBezTo>
                  <a:cubicBezTo>
                    <a:pt x="834" y="794"/>
                    <a:pt x="1274" y="1628"/>
                    <a:pt x="1274" y="2545"/>
                  </a:cubicBezTo>
                  <a:cubicBezTo>
                    <a:pt x="1274" y="2628"/>
                    <a:pt x="1358" y="2699"/>
                    <a:pt x="1441" y="2699"/>
                  </a:cubicBezTo>
                  <a:cubicBezTo>
                    <a:pt x="1536" y="2699"/>
                    <a:pt x="1608" y="2628"/>
                    <a:pt x="1608" y="2545"/>
                  </a:cubicBezTo>
                  <a:cubicBezTo>
                    <a:pt x="1596" y="1533"/>
                    <a:pt x="1096" y="592"/>
                    <a:pt x="262" y="20"/>
                  </a:cubicBezTo>
                  <a:cubicBezTo>
                    <a:pt x="237" y="8"/>
                    <a:pt x="209" y="1"/>
                    <a:pt x="1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3360613" y="2478187"/>
              <a:ext cx="27340" cy="41471"/>
            </a:xfrm>
            <a:custGeom>
              <a:avLst/>
              <a:gdLst/>
              <a:ahLst/>
              <a:cxnLst/>
              <a:rect l="l" t="t" r="r" b="b"/>
              <a:pathLst>
                <a:path w="859" h="1303" extrusionOk="0">
                  <a:moveTo>
                    <a:pt x="177" y="1"/>
                  </a:moveTo>
                  <a:cubicBezTo>
                    <a:pt x="131" y="1"/>
                    <a:pt x="85" y="25"/>
                    <a:pt x="48" y="76"/>
                  </a:cubicBezTo>
                  <a:cubicBezTo>
                    <a:pt x="1" y="147"/>
                    <a:pt x="13" y="231"/>
                    <a:pt x="84" y="290"/>
                  </a:cubicBezTo>
                  <a:cubicBezTo>
                    <a:pt x="370" y="493"/>
                    <a:pt x="537" y="802"/>
                    <a:pt x="537" y="1148"/>
                  </a:cubicBezTo>
                  <a:cubicBezTo>
                    <a:pt x="537" y="1231"/>
                    <a:pt x="608" y="1302"/>
                    <a:pt x="703" y="1302"/>
                  </a:cubicBezTo>
                  <a:cubicBezTo>
                    <a:pt x="787" y="1302"/>
                    <a:pt x="858" y="1231"/>
                    <a:pt x="858" y="1148"/>
                  </a:cubicBezTo>
                  <a:cubicBezTo>
                    <a:pt x="858" y="683"/>
                    <a:pt x="644" y="278"/>
                    <a:pt x="263" y="28"/>
                  </a:cubicBezTo>
                  <a:cubicBezTo>
                    <a:pt x="235" y="10"/>
                    <a:pt x="206" y="1"/>
                    <a:pt x="1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3375795" y="2455939"/>
              <a:ext cx="39434" cy="63719"/>
            </a:xfrm>
            <a:custGeom>
              <a:avLst/>
              <a:gdLst/>
              <a:ahLst/>
              <a:cxnLst/>
              <a:rect l="l" t="t" r="r" b="b"/>
              <a:pathLst>
                <a:path w="1239" h="2002" extrusionOk="0">
                  <a:moveTo>
                    <a:pt x="183" y="0"/>
                  </a:moveTo>
                  <a:cubicBezTo>
                    <a:pt x="134" y="0"/>
                    <a:pt x="86" y="26"/>
                    <a:pt x="48" y="73"/>
                  </a:cubicBezTo>
                  <a:cubicBezTo>
                    <a:pt x="0" y="144"/>
                    <a:pt x="12" y="239"/>
                    <a:pt x="83" y="299"/>
                  </a:cubicBezTo>
                  <a:cubicBezTo>
                    <a:pt x="595" y="632"/>
                    <a:pt x="905" y="1216"/>
                    <a:pt x="905" y="1847"/>
                  </a:cubicBezTo>
                  <a:cubicBezTo>
                    <a:pt x="905" y="1930"/>
                    <a:pt x="976" y="2001"/>
                    <a:pt x="1072" y="2001"/>
                  </a:cubicBezTo>
                  <a:cubicBezTo>
                    <a:pt x="1155" y="2001"/>
                    <a:pt x="1238" y="1930"/>
                    <a:pt x="1238" y="1847"/>
                  </a:cubicBezTo>
                  <a:cubicBezTo>
                    <a:pt x="1238" y="1108"/>
                    <a:pt x="881" y="430"/>
                    <a:pt x="262" y="25"/>
                  </a:cubicBezTo>
                  <a:cubicBezTo>
                    <a:pt x="237" y="8"/>
                    <a:pt x="210" y="0"/>
                    <a:pt x="1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3097241" y="2433564"/>
              <a:ext cx="50829" cy="85711"/>
            </a:xfrm>
            <a:custGeom>
              <a:avLst/>
              <a:gdLst/>
              <a:ahLst/>
              <a:cxnLst/>
              <a:rect l="l" t="t" r="r" b="b"/>
              <a:pathLst>
                <a:path w="1597" h="2693" extrusionOk="0">
                  <a:moveTo>
                    <a:pt x="1408" y="1"/>
                  </a:moveTo>
                  <a:cubicBezTo>
                    <a:pt x="1378" y="1"/>
                    <a:pt x="1348" y="9"/>
                    <a:pt x="1323" y="25"/>
                  </a:cubicBezTo>
                  <a:cubicBezTo>
                    <a:pt x="489" y="597"/>
                    <a:pt x="1" y="1538"/>
                    <a:pt x="1" y="2526"/>
                  </a:cubicBezTo>
                  <a:cubicBezTo>
                    <a:pt x="1" y="2621"/>
                    <a:pt x="72" y="2692"/>
                    <a:pt x="168" y="2692"/>
                  </a:cubicBezTo>
                  <a:cubicBezTo>
                    <a:pt x="251" y="2692"/>
                    <a:pt x="322" y="2621"/>
                    <a:pt x="322" y="2526"/>
                  </a:cubicBezTo>
                  <a:cubicBezTo>
                    <a:pt x="322" y="1633"/>
                    <a:pt x="775" y="787"/>
                    <a:pt x="1513" y="275"/>
                  </a:cubicBezTo>
                  <a:cubicBezTo>
                    <a:pt x="1573" y="240"/>
                    <a:pt x="1596" y="133"/>
                    <a:pt x="1549" y="73"/>
                  </a:cubicBezTo>
                  <a:cubicBezTo>
                    <a:pt x="1518" y="27"/>
                    <a:pt x="1462" y="1"/>
                    <a:pt x="14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3151061" y="2477773"/>
              <a:ext cx="27690" cy="41503"/>
            </a:xfrm>
            <a:custGeom>
              <a:avLst/>
              <a:gdLst/>
              <a:ahLst/>
              <a:cxnLst/>
              <a:rect l="l" t="t" r="r" b="b"/>
              <a:pathLst>
                <a:path w="870" h="1304" extrusionOk="0">
                  <a:moveTo>
                    <a:pt x="681" y="1"/>
                  </a:moveTo>
                  <a:cubicBezTo>
                    <a:pt x="647" y="1"/>
                    <a:pt x="613" y="10"/>
                    <a:pt x="584" y="29"/>
                  </a:cubicBezTo>
                  <a:cubicBezTo>
                    <a:pt x="215" y="280"/>
                    <a:pt x="1" y="696"/>
                    <a:pt x="1" y="1137"/>
                  </a:cubicBezTo>
                  <a:cubicBezTo>
                    <a:pt x="1" y="1232"/>
                    <a:pt x="84" y="1303"/>
                    <a:pt x="167" y="1303"/>
                  </a:cubicBezTo>
                  <a:cubicBezTo>
                    <a:pt x="263" y="1303"/>
                    <a:pt x="334" y="1232"/>
                    <a:pt x="334" y="1137"/>
                  </a:cubicBezTo>
                  <a:cubicBezTo>
                    <a:pt x="334" y="803"/>
                    <a:pt x="501" y="482"/>
                    <a:pt x="775" y="291"/>
                  </a:cubicBezTo>
                  <a:cubicBezTo>
                    <a:pt x="834" y="244"/>
                    <a:pt x="870" y="149"/>
                    <a:pt x="810" y="65"/>
                  </a:cubicBezTo>
                  <a:cubicBezTo>
                    <a:pt x="782" y="22"/>
                    <a:pt x="732" y="1"/>
                    <a:pt x="6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3124167" y="2455939"/>
              <a:ext cx="39434" cy="63337"/>
            </a:xfrm>
            <a:custGeom>
              <a:avLst/>
              <a:gdLst/>
              <a:ahLst/>
              <a:cxnLst/>
              <a:rect l="l" t="t" r="r" b="b"/>
              <a:pathLst>
                <a:path w="1239" h="1990" extrusionOk="0">
                  <a:moveTo>
                    <a:pt x="1038" y="0"/>
                  </a:moveTo>
                  <a:cubicBezTo>
                    <a:pt x="1008" y="0"/>
                    <a:pt x="978" y="8"/>
                    <a:pt x="953" y="25"/>
                  </a:cubicBezTo>
                  <a:cubicBezTo>
                    <a:pt x="357" y="430"/>
                    <a:pt x="0" y="1108"/>
                    <a:pt x="0" y="1823"/>
                  </a:cubicBezTo>
                  <a:cubicBezTo>
                    <a:pt x="0" y="1918"/>
                    <a:pt x="72" y="1989"/>
                    <a:pt x="167" y="1989"/>
                  </a:cubicBezTo>
                  <a:cubicBezTo>
                    <a:pt x="250" y="1989"/>
                    <a:pt x="334" y="1918"/>
                    <a:pt x="334" y="1823"/>
                  </a:cubicBezTo>
                  <a:cubicBezTo>
                    <a:pt x="334" y="1204"/>
                    <a:pt x="643" y="632"/>
                    <a:pt x="1143" y="275"/>
                  </a:cubicBezTo>
                  <a:cubicBezTo>
                    <a:pt x="1203" y="239"/>
                    <a:pt x="1239" y="132"/>
                    <a:pt x="1179" y="73"/>
                  </a:cubicBezTo>
                  <a:cubicBezTo>
                    <a:pt x="1148" y="26"/>
                    <a:pt x="1093" y="0"/>
                    <a:pt x="103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EFEFEF"/>
      </a:dk1>
      <a:lt1>
        <a:srgbClr val="FFF2CC"/>
      </a:lt1>
      <a:dk2>
        <a:srgbClr val="FFE599"/>
      </a:dk2>
      <a:lt2>
        <a:srgbClr val="FFD966"/>
      </a:lt2>
      <a:accent1>
        <a:srgbClr val="F1C232"/>
      </a:accent1>
      <a:accent2>
        <a:srgbClr val="BF9000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Macintosh PowerPoint</Application>
  <PresentationFormat>On-screen Show (16:9)</PresentationFormat>
  <Paragraphs>33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Anton</vt:lpstr>
      <vt:lpstr>Abel</vt:lpstr>
      <vt:lpstr>Anaheim</vt:lpstr>
      <vt:lpstr>Staatliches</vt:lpstr>
      <vt:lpstr>Josefin Slab SemiBold</vt:lpstr>
      <vt:lpstr>Roboto</vt:lpstr>
      <vt:lpstr>Josefin Slab</vt:lpstr>
      <vt:lpstr>Arial</vt:lpstr>
      <vt:lpstr>Unica One</vt:lpstr>
      <vt:lpstr>Economy Thesis by Slidesgo</vt:lpstr>
      <vt:lpstr> Diversity and Equity at CAL POLY</vt:lpstr>
      <vt:lpstr>01  </vt:lpstr>
      <vt:lpstr>Geographic map of school enrollment</vt:lpstr>
      <vt:lpstr>Trending of Top 5 Enrollment States</vt:lpstr>
      <vt:lpstr>Geographic Diversity</vt:lpstr>
      <vt:lpstr>the importance of diversity</vt:lpstr>
      <vt:lpstr>PowerPoint Presentation</vt:lpstr>
      <vt:lpstr>PowerPoint Presentation</vt:lpstr>
      <vt:lpstr>Agriculture, Food &amp; Environmental Sciences Science &amp; Mathematics Student Affairs  Engineering Information Technology Services  </vt:lpstr>
      <vt:lpstr>conclusion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Diversity and Equity at CAL POLY</dc:title>
  <cp:lastModifiedBy>Hanna Wierszok</cp:lastModifiedBy>
  <cp:revision>1</cp:revision>
  <dcterms:modified xsi:type="dcterms:W3CDTF">2024-02-28T20:13:34Z</dcterms:modified>
</cp:coreProperties>
</file>