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70" r:id="rId5"/>
    <p:sldId id="267" r:id="rId6"/>
    <p:sldId id="272" r:id="rId7"/>
    <p:sldId id="268" r:id="rId8"/>
    <p:sldId id="271" r:id="rId9"/>
  </p:sldIdLst>
  <p:sldSz cx="9144000" cy="6858000" type="screen4x3"/>
  <p:notesSz cx="6858000" cy="9144000"/>
  <p:embeddedFontLst>
    <p:embeddedFont>
      <p:font typeface="HY견고딕" pitchFamily="18" charset="-127"/>
      <p:regular r:id="rId11"/>
    </p:embeddedFont>
    <p:embeddedFont>
      <p:font typeface="나눔스퀘어 Bold" pitchFamily="50" charset="-127"/>
      <p:bold r:id="rId12"/>
    </p:embeddedFont>
    <p:embeddedFont>
      <p:font typeface="Meiryo UI" pitchFamily="34" charset="-128"/>
      <p:regular r:id="rId13"/>
      <p:bold r:id="rId14"/>
      <p:italic r:id="rId15"/>
      <p:boldItalic r:id="rId16"/>
    </p:embeddedFont>
    <p:embeddedFont>
      <p:font typeface="맑은 고딕" pitchFamily="50" charset="-127"/>
      <p:regular r:id="rId17"/>
      <p:bold r:id="rId18"/>
    </p:embeddedFont>
    <p:embeddedFont>
      <p:font typeface="나눔바른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3310-61AB-4330-BB45-A029AE1A621E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FD03A-35B7-4176-BCDC-E19BF8D0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9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1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9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7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0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2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D132-0FE0-49C3-8820-28D7A2EE82F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98DA-D695-438F-B0AA-C5825FA33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udent\Desktop\1428275_1321564_33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000764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764704"/>
            <a:ext cx="9144000" cy="532859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048" y="234888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나눔스퀘어 Bold" pitchFamily="50" charset="-127"/>
                <a:ea typeface="나눔스퀘어 Bold" pitchFamily="50" charset="-127"/>
              </a:rPr>
              <a:t>불법 주차와 화재 피해 간 </a:t>
            </a:r>
            <a:r>
              <a:rPr lang="en-US" altLang="ko-KR" sz="3200" b="1" dirty="0" smtClean="0"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3200" b="1" dirty="0" smtClean="0">
                <a:latin typeface="나눔스퀘어 Bold" pitchFamily="50" charset="-127"/>
                <a:ea typeface="나눔스퀘어 Bold" pitchFamily="50" charset="-127"/>
              </a:rPr>
            </a:br>
            <a:r>
              <a:rPr lang="ko-KR" altLang="en-US" sz="3200" b="1" dirty="0" smtClean="0">
                <a:latin typeface="나눔스퀘어 Bold" pitchFamily="50" charset="-127"/>
                <a:ea typeface="나눔스퀘어 Bold" pitchFamily="50" charset="-127"/>
              </a:rPr>
              <a:t>상관관계 분석</a:t>
            </a:r>
            <a:endParaRPr lang="ko-KR" altLang="en-US" sz="3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7848" y="4060081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2000" dirty="0" err="1" smtClean="0">
                <a:latin typeface="나눔스퀘어 Bold" pitchFamily="50" charset="-127"/>
                <a:ea typeface="나눔스퀘어 Bold" pitchFamily="50" charset="-127"/>
              </a:rPr>
              <a:t>영앤리치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-</a:t>
            </a:r>
            <a:endParaRPr lang="en-US" altLang="ko-KR" sz="20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권준형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김지영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김환희</a:t>
            </a:r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20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702024" y="2378745"/>
            <a:ext cx="40324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2024" y="3818905"/>
            <a:ext cx="40324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29200"/>
            <a:ext cx="91440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61886" y="119148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문제의식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50768" y="1376154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4951" y="5229200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불법주차는 현장 도착 시간을 지연시키고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초기 대응을 늦춰 화재 피해를 증가시킴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48532" y="1916832"/>
            <a:ext cx="7783908" cy="2967405"/>
            <a:chOff x="657871" y="2564903"/>
            <a:chExt cx="7783908" cy="2967405"/>
          </a:xfrm>
        </p:grpSpPr>
        <p:grpSp>
          <p:nvGrpSpPr>
            <p:cNvPr id="15" name="그룹 14"/>
            <p:cNvGrpSpPr/>
            <p:nvPr/>
          </p:nvGrpSpPr>
          <p:grpSpPr>
            <a:xfrm>
              <a:off x="657871" y="2564903"/>
              <a:ext cx="4199071" cy="2967405"/>
              <a:chOff x="2242047" y="2132856"/>
              <a:chExt cx="4585321" cy="3240361"/>
            </a:xfrm>
          </p:grpSpPr>
          <p:pic>
            <p:nvPicPr>
              <p:cNvPr id="1026" name="Picture 2" descr="C:\Users\student\Desktop\1515483200388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047" y="2132856"/>
                <a:ext cx="4585321" cy="3240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4848564" y="3453587"/>
                <a:ext cx="1969746" cy="1919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8" name="Picture 4" descr="청주동부소방서,소방 출동로 확보 훈련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387" y="2771793"/>
              <a:ext cx="3528392" cy="2352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직선 연결선 18"/>
          <p:cNvCxnSpPr/>
          <p:nvPr/>
        </p:nvCxnSpPr>
        <p:spPr>
          <a:xfrm>
            <a:off x="899592" y="3831311"/>
            <a:ext cx="18060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65796" y="3327255"/>
            <a:ext cx="18060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98127" y="1376154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3977" y="134076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서비스 관심 확인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50768" y="1516142"/>
            <a:ext cx="26890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769565" y="1516142"/>
            <a:ext cx="27628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네이버 검색창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7" b="13516"/>
          <a:stretch/>
        </p:blipFill>
        <p:spPr bwMode="auto">
          <a:xfrm>
            <a:off x="4037012" y="2492896"/>
            <a:ext cx="4855468" cy="154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59375" y="2378972"/>
            <a:ext cx="2814858" cy="3096344"/>
            <a:chOff x="524948" y="2480681"/>
            <a:chExt cx="2814858" cy="3096344"/>
          </a:xfrm>
        </p:grpSpPr>
        <p:sp>
          <p:nvSpPr>
            <p:cNvPr id="21" name="직사각형 20"/>
            <p:cNvSpPr/>
            <p:nvPr/>
          </p:nvSpPr>
          <p:spPr>
            <a:xfrm>
              <a:off x="524948" y="2480681"/>
              <a:ext cx="2814858" cy="309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C:\Users\student\Desktop\search wordcloud_pra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01" b="15264"/>
            <a:stretch/>
          </p:blipFill>
          <p:spPr bwMode="auto">
            <a:xfrm>
              <a:off x="665298" y="2708920"/>
              <a:ext cx="2559715" cy="2707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4944361" y="324994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골든 타임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불법 주차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94864" y="4305870"/>
            <a:ext cx="495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불법 주차는 주차 편의와 밀접하게 연관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주차 편의 ∝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2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1/(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화재 현장 도착 시간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화재로 인한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피해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92447" y="25556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뉴스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459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871626" y="13407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en-US" altLang="ko-KR" b="1" dirty="0" smtClean="0"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b="1" dirty="0" smtClean="0">
                <a:latin typeface="나눔스퀘어 Bold" pitchFamily="50" charset="-127"/>
                <a:ea typeface="나눔스퀘어 Bold" pitchFamily="50" charset="-127"/>
              </a:rPr>
              <a:t>분석 개</a:t>
            </a:r>
            <a:r>
              <a:rPr lang="ko-KR" altLang="en-US" b="1" dirty="0">
                <a:latin typeface="나눔스퀘어 Bold" pitchFamily="50" charset="-127"/>
                <a:ea typeface="나눔스퀘어 Bold" pitchFamily="50" charset="-127"/>
              </a:rPr>
              <a:t>요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650768" y="1516142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398127" y="1516142"/>
            <a:ext cx="30963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057" y="2060848"/>
            <a:ext cx="21627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STEP 1.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모델 설명</a:t>
            </a:r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	</a:t>
            </a:r>
          </a:p>
          <a:p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12301" y="573325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0727" y="2492085"/>
            <a:ext cx="677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제천시 주차 편의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화재 현장 도착시간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화재 피해 데이터를 수집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각 데이터 간의 상관관계를 분석 도출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모델로 가정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9591" y="3933056"/>
            <a:ext cx="6242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서울시 주차 편의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화재 현장 도착시간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화재 피해 데이터를 수집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모델을 각 지역구에 적용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모델과 유사치 가지는 지역구를 위험지구 선정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7144" y="5374957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문제 발생 시 데이터 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재수집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변수 조정 수정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재적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용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057" y="3563724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STEP 2. </a:t>
            </a:r>
            <a:r>
              <a:rPr lang="ko-KR" altLang="en-US" b="1" dirty="0">
                <a:latin typeface="나눔스퀘어 Bold" pitchFamily="50" charset="-127"/>
                <a:ea typeface="나눔스퀘어 Bold" pitchFamily="50" charset="-127"/>
              </a:rPr>
              <a:t>서울시 적용</a:t>
            </a:r>
            <a:endParaRPr lang="en-US" altLang="ko-KR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057" y="4982087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STEP 3. </a:t>
            </a:r>
            <a:r>
              <a:rPr lang="ko-KR" altLang="en-US" b="1" dirty="0">
                <a:latin typeface="나눔스퀘어 Bold" pitchFamily="50" charset="-127"/>
                <a:ea typeface="나눔스퀘어 Bold" pitchFamily="50" charset="-127"/>
              </a:rPr>
              <a:t>수정</a:t>
            </a:r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b="1" dirty="0">
                <a:latin typeface="나눔스퀘어 Bold" pitchFamily="50" charset="-127"/>
                <a:ea typeface="나눔스퀘어 Bold" pitchFamily="50" charset="-127"/>
              </a:rPr>
              <a:t>재적용</a:t>
            </a:r>
            <a:endParaRPr lang="en-US" altLang="ko-KR" b="1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4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95655" y="134076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이용할 데이터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50768" y="1516142"/>
            <a:ext cx="26890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69565" y="1516142"/>
            <a:ext cx="27628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71600" y="2214156"/>
            <a:ext cx="2917520" cy="3816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848" y="257419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3728" y="206084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제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천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50240" y="2550831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충청북도 자동차 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등록현황</a:t>
            </a:r>
            <a:endParaRPr lang="ko-KR" altLang="en-US" sz="1400" b="1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50240" y="3438292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주차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장소별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가</a:t>
            </a:r>
            <a:r>
              <a:rPr lang="ko-KR" altLang="en-US" sz="1400" b="1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68840" y="4302388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충청북도 소방서 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현장 도착시간 통계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68840" y="5094476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충청북도 제천시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화재현황 통계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57272" y="2214156"/>
            <a:ext cx="2917520" cy="3816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6520" y="257419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7627" y="206084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서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울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35912" y="2550831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서울시 자동차 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등록현황</a:t>
            </a:r>
            <a:endParaRPr lang="ko-KR" altLang="en-US" sz="1400" b="1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35912" y="3438292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주차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장소별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가구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54512" y="4302388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서울</a:t>
            </a:r>
            <a:r>
              <a:rPr lang="ko-KR" altLang="en-US" sz="1400" b="1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</a:t>
            </a:r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소방서 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현장 도착시간 통계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654512" y="5094476"/>
            <a:ext cx="2160240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서울시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화재현황 통계</a:t>
            </a:r>
            <a:endParaRPr lang="en-US" altLang="ko-KR" sz="1400" b="1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177152" y="40143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  <a:latin typeface="Meiryo UI" pitchFamily="34" charset="-128"/>
                <a:ea typeface="HY견고딕" pitchFamily="18" charset="-127"/>
                <a:cs typeface="Meiryo UI" pitchFamily="34" charset="-128"/>
              </a:rPr>
              <a:t>5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11960" y="13407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 Bold" pitchFamily="50" charset="-127"/>
                <a:ea typeface="나눔스퀘어 Bold" pitchFamily="50" charset="-127"/>
              </a:rPr>
              <a:t>5.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결론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50768" y="1516142"/>
            <a:ext cx="34891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20072" y="1516142"/>
            <a:ext cx="33123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20156" y="2735726"/>
            <a:ext cx="58326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불법 주차와 화재 피해에 대한 상관관계 모델 확립</a:t>
            </a:r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서울시에 적용하여 위험 지구 선정</a:t>
            </a:r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도심 지역 내 화재 및 불법 주차 관련 데이터 요청</a:t>
            </a:r>
            <a:endParaRPr lang="en-US" altLang="ko-KR" sz="2000" b="1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Bold" pitchFamily="50" charset="-127"/>
                <a:ea typeface="나눔스퀘어 Bold" pitchFamily="50" charset="-127"/>
              </a:rPr>
              <a:t>  </a:t>
            </a:r>
            <a:r>
              <a:rPr lang="en-US" altLang="ko-KR" sz="2000" b="1" dirty="0" smtClean="0">
                <a:latin typeface="나눔스퀘어 Bold" pitchFamily="50" charset="-127"/>
                <a:ea typeface="나눔스퀘어 Bold" pitchFamily="50" charset="-127"/>
              </a:rPr>
              <a:t>   + </a:t>
            </a:r>
            <a:r>
              <a:rPr lang="ko-KR" altLang="en-US" sz="2000" b="1" dirty="0" smtClean="0">
                <a:latin typeface="나눔스퀘어 Bold" pitchFamily="50" charset="-127"/>
                <a:ea typeface="나눔스퀘어 Bold" pitchFamily="50" charset="-127"/>
              </a:rPr>
              <a:t>활용방안</a:t>
            </a:r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9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82181" y="5085184"/>
            <a:ext cx="3600400" cy="790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3568" y="5086926"/>
            <a:ext cx="3600400" cy="790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604448" y="188640"/>
            <a:ext cx="360040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Meiryo UI" pitchFamily="34" charset="-128"/>
                <a:ea typeface="HY견고딕" pitchFamily="18" charset="-127"/>
                <a:cs typeface="Meiryo UI" pitchFamily="34" charset="-128"/>
              </a:rPr>
              <a:t>6</a:t>
            </a:r>
            <a:endParaRPr lang="ko-KR" altLang="en-US" sz="1600" b="1" dirty="0">
              <a:solidFill>
                <a:schemeClr val="tx2"/>
              </a:solidFill>
              <a:latin typeface="Meiryo UI" pitchFamily="34" charset="-128"/>
              <a:ea typeface="HY견고딕" pitchFamily="18" charset="-127"/>
              <a:cs typeface="Meiryo UI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3" y="6597352"/>
            <a:ext cx="9180513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3977" y="134076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6.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주제 관련 서비스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50768" y="1516142"/>
            <a:ext cx="26890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69565" y="1516142"/>
            <a:ext cx="27628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2"/>
          <a:stretch/>
        </p:blipFill>
        <p:spPr bwMode="auto">
          <a:xfrm>
            <a:off x="683568" y="1928627"/>
            <a:ext cx="3528392" cy="301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0149" y="5271591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서울시내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공영주차장 및 민영주차장의 위치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운영정보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요금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운영시간 등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),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실시간 주차가능정보를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제공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 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83" y="1964829"/>
            <a:ext cx="3384376" cy="294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856741" y="5158933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재난발생상황 전파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자연재난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    대형화재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교통사고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붕괴사고 등 사회적 관심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재난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구급차 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등 출동차량 위치 정보 및 도착예정시간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제공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udent\Desktop\1428275_1321564_33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000764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764704"/>
            <a:ext cx="9144000" cy="532859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048" y="234888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나눔스퀘어 Bold" pitchFamily="50" charset="-127"/>
                <a:ea typeface="나눔스퀘어 Bold" pitchFamily="50" charset="-127"/>
              </a:rPr>
              <a:t>감사합니다</a:t>
            </a:r>
            <a:endParaRPr lang="ko-KR" altLang="en-US" sz="3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7848" y="4060081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2000" dirty="0" err="1" smtClean="0">
                <a:latin typeface="나눔스퀘어 Bold" pitchFamily="50" charset="-127"/>
                <a:ea typeface="나눔스퀘어 Bold" pitchFamily="50" charset="-127"/>
              </a:rPr>
              <a:t>영앤리치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-</a:t>
            </a:r>
            <a:endParaRPr lang="en-US" altLang="ko-KR" sz="20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권준형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김지영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김환희</a:t>
            </a:r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20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702024" y="2378745"/>
            <a:ext cx="40324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2024" y="3818905"/>
            <a:ext cx="40324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244</Words>
  <Application>Microsoft Office PowerPoint</Application>
  <PresentationFormat>화면 슬라이드 쇼(4:3)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HY견고딕</vt:lpstr>
      <vt:lpstr>Wingdings</vt:lpstr>
      <vt:lpstr>나눔스퀘어 Bold</vt:lpstr>
      <vt:lpstr>Meiryo UI</vt:lpstr>
      <vt:lpstr>맑은 고딕</vt:lpstr>
      <vt:lpstr>나눔바른고딕</vt:lpstr>
      <vt:lpstr>Office 테마</vt:lpstr>
      <vt:lpstr>불법 주차와 화재 피해 간  상관관계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불법 주차와 화재 피해 간의 상관관계 분석</dc:title>
  <dc:creator>student</dc:creator>
  <cp:lastModifiedBy>student</cp:lastModifiedBy>
  <cp:revision>33</cp:revision>
  <dcterms:created xsi:type="dcterms:W3CDTF">2018-01-09T07:24:10Z</dcterms:created>
  <dcterms:modified xsi:type="dcterms:W3CDTF">2018-01-10T04:05:23Z</dcterms:modified>
</cp:coreProperties>
</file>