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-1158" y="-12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1C6DD5-F23C-41D5-8D21-8F2280E37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D39922B-7B22-4BD6-BBEB-7CF0FCD4E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75F9DA-0A7A-4F71-B114-89D0241E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17A0-6733-4FFE-98C6-020795B0FBE0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B55A16C-7F21-4A87-AB86-F2F2C1A4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6B06B76-D2D1-4B96-B183-4B190655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974A-90A7-439F-B8BA-A0B0BDC6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5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B64B76-D16C-42E9-AD0E-F3732B11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5BEE265-11DF-42E8-A88D-F24B25DCB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8086A87-EC59-4C37-BAAA-1783E8D5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17A0-6733-4FFE-98C6-020795B0FBE0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1495822-EC94-4DB0-8559-A1560E17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A233E7-6F77-47C7-9BEE-D0CB9CB0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974A-90A7-439F-B8BA-A0B0BDC6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7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8BB8636-768E-404E-9FAD-8C2C2D6AB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4B25D2F-47DF-44AE-AEB9-FC7EC4EF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F5199D8-B341-47E8-9FFA-7EFEF282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17A0-6733-4FFE-98C6-020795B0FBE0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866CFA-FF10-4AB2-A993-05BFC5FB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4BFC1CF-579C-49D7-8918-B088C954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974A-90A7-439F-B8BA-A0B0BDC6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6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11946C-F72A-464E-8D21-90C14284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47619F-9BAE-4282-BEBD-E7F507C6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5D67307-FB27-4000-A736-8DB0897D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17A0-6733-4FFE-98C6-020795B0FBE0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B144A5-620F-4A10-92A0-0547DF65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12BBFE-D3E5-4D5E-8F06-774BDC1C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974A-90A7-439F-B8BA-A0B0BDC6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039337-CD8B-4953-859D-3878AA29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A9DC673-87B0-4F76-9D83-A1B5B8D82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C2043A-B7B7-47F0-BA0C-72776E7C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17A0-6733-4FFE-98C6-020795B0FBE0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C12916C-287F-47AB-9C2D-BB9CCD83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F73D6D6-C696-42C9-96B6-3BD405E0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974A-90A7-439F-B8BA-A0B0BDC6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8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1CE5F7-17A7-4B86-99CF-3ABBA818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2538863-1776-43F0-B061-2C6F2BDC8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1031FB7-7F10-4EF3-AFDE-8484B6BD1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55F0424-7505-4515-AEBC-F5C43484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17A0-6733-4FFE-98C6-020795B0FBE0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99738D9-EADF-452B-814B-BD076D9F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855DF2D-DE0A-4DBE-B44D-489403EA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974A-90A7-439F-B8BA-A0B0BDC6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14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A50D23-D9C6-4747-B890-FA9657B0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C69E5B7-C483-41F6-859E-FE1E2A97A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3002F8F-DE91-4990-A8F7-E192EF72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D91CAE-B3F8-49E7-B27B-8172D022E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57FA9FD-7F1D-4DB0-9583-882823248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EB0072F-6D3D-4FB0-9F64-4595A731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17A0-6733-4FFE-98C6-020795B0FBE0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CC1F61-6CFA-4B09-B235-09CF07B6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375C8D-758C-4727-927C-2C1A82A1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974A-90A7-439F-B8BA-A0B0BDC6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0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795485-3828-436E-A831-741CB4E3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547468E-C53A-42DA-B830-D88CECA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17A0-6733-4FFE-98C6-020795B0FBE0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7744E1E-94B4-433A-8402-F64DE066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5355DF3-7115-41F3-97EC-585CB58A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974A-90A7-439F-B8BA-A0B0BDC6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5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02D1872-16CF-44B1-A567-A17FBF98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17A0-6733-4FFE-98C6-020795B0FBE0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66C774D-C1C1-4121-AEF7-3F0E5365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3C76EB4-CB61-4E9A-9BCB-4100EB70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974A-90A7-439F-B8BA-A0B0BDC6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6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7F26D1-8ED9-43F9-A6F9-BF010FC5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72F952-4BF7-4B0F-B713-0D33395C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103DD1E-FA03-4124-84AA-2C3498383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A60B290-70EA-4B6C-80F8-38CEF4CE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17A0-6733-4FFE-98C6-020795B0FBE0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9E1E134-3073-4CEA-82E9-2AE7167B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8AB137C-86B4-4CD0-B6EF-334CDFB9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974A-90A7-439F-B8BA-A0B0BDC6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4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1BCF97-DE47-4386-B831-8F32C668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FAB55AD-6FD7-428E-B4E0-76D4A1E17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32E942D-F8EE-48A8-A523-64007C242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2CF2945-0D81-4696-B2F6-B0C153AD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17A0-6733-4FFE-98C6-020795B0FBE0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32DC06E-0C56-4060-866C-9E79EE2C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5D0667F-A5A4-474E-B2C1-A049AE6A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974A-90A7-439F-B8BA-A0B0BDC6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3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E615E75-D69C-40B2-B056-1B71745A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7FBF58-52D8-40BD-BE04-12E6D36B1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1F481B1-0300-4BF9-B5E3-412DEBBBC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17A0-6733-4FFE-98C6-020795B0FBE0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7BF5C2F-9DE6-4B59-9F91-2DC2BA0D8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0D7AA5-40F1-46E0-9F38-8C35F7862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974A-90A7-439F-B8BA-A0B0BDC67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8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80E388-B1A9-4FBB-9E2C-5B3143F8C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562E814-6CE8-4693-95F5-BF831C5DB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7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917EE8-D34B-4E95-A6DF-E07F21BB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AAEECF-98FD-482A-ACCC-FF00E4E4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설명</a:t>
            </a:r>
            <a:endParaRPr lang="en-US" altLang="ko-KR" dirty="0"/>
          </a:p>
          <a:p>
            <a:r>
              <a:rPr lang="ko-KR" altLang="en-US" dirty="0"/>
              <a:t>서비스 관심도</a:t>
            </a:r>
            <a:r>
              <a:rPr lang="en-US" altLang="ko-KR" dirty="0"/>
              <a:t>(</a:t>
            </a:r>
            <a:r>
              <a:rPr lang="ko-KR" altLang="en-US" dirty="0"/>
              <a:t>네이버 </a:t>
            </a:r>
            <a:r>
              <a:rPr lang="ko-KR" altLang="en-US" dirty="0" err="1"/>
              <a:t>크롤링</a:t>
            </a:r>
            <a:r>
              <a:rPr lang="ko-KR" altLang="en-US" dirty="0"/>
              <a:t> 이용해서 </a:t>
            </a:r>
            <a:r>
              <a:rPr lang="ko-KR" altLang="en-US" dirty="0" err="1"/>
              <a:t>워드크라우드나</a:t>
            </a:r>
            <a:r>
              <a:rPr lang="ko-KR" altLang="en-US" dirty="0"/>
              <a:t> 그래프 작성해 첨부</a:t>
            </a:r>
            <a:r>
              <a:rPr lang="en-US" altLang="ko-KR" dirty="0"/>
              <a:t>-</a:t>
            </a:r>
            <a:r>
              <a:rPr lang="ko-KR" altLang="en-US" dirty="0"/>
              <a:t>결과물 품질은 상관없습니다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관련 기사 등 첨부 가능</a:t>
            </a:r>
            <a:endParaRPr lang="en-US" altLang="ko-KR" dirty="0"/>
          </a:p>
          <a:p>
            <a:r>
              <a:rPr lang="ko-KR" altLang="en-US" dirty="0"/>
              <a:t>주제와 관련된 기존 서비스가 있는지 찾아서 해당 서비스 간단 소개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42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3B0A427-814F-42A8-ABBE-613DC6B98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개별 작업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95F44A76-666B-412E-B6A2-B2E1BDB30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본인 홈페이지 </a:t>
            </a:r>
            <a:r>
              <a:rPr lang="en-US" altLang="ko-KR" dirty="0"/>
              <a:t>html </a:t>
            </a:r>
            <a:r>
              <a:rPr lang="ko-KR" altLang="en-US" dirty="0"/>
              <a:t>파일에 추가</a:t>
            </a:r>
          </a:p>
        </p:txBody>
      </p:sp>
    </p:spTree>
    <p:extLst>
      <p:ext uri="{BB962C8B-B14F-4D97-AF65-F5344CB8AC3E}">
        <p14:creationId xmlns:p14="http://schemas.microsoft.com/office/powerpoint/2010/main" val="50194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92404A-74F3-4A31-9E4B-F9D13F6E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Pyinstaller</a:t>
            </a:r>
            <a:r>
              <a:rPr lang="en-US" altLang="ko-KR" dirty="0" smtClean="0"/>
              <a:t>(Script </a:t>
            </a:r>
            <a:r>
              <a:rPr lang="ko-KR" altLang="en-US" dirty="0" smtClean="0"/>
              <a:t>폴더에 설치됨</a:t>
            </a:r>
            <a:r>
              <a:rPr lang="en-US" altLang="ko-KR" dirty="0" smtClean="0"/>
              <a:t>) *</a:t>
            </a:r>
            <a:r>
              <a:rPr lang="ko-KR" altLang="en-US" dirty="0" smtClean="0"/>
              <a:t>환경변수 잡기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0ADD60A-E2A4-4B8B-9247-7DAD8641E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914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pyinstaller</a:t>
            </a:r>
            <a:r>
              <a:rPr lang="ko-KR" altLang="en-US" dirty="0"/>
              <a:t> 이용하여 본인이 작성한 </a:t>
            </a:r>
            <a:r>
              <a:rPr lang="en-US" altLang="ko-KR" dirty="0"/>
              <a:t>python </a:t>
            </a:r>
            <a:r>
              <a:rPr lang="ko-KR" altLang="en-US" dirty="0"/>
              <a:t>프로그램 실행파일로 작성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정규식</a:t>
            </a:r>
            <a:r>
              <a:rPr lang="en-US" altLang="ko-KR" dirty="0"/>
              <a:t>, </a:t>
            </a:r>
            <a:r>
              <a:rPr lang="ko-KR" altLang="en-US" dirty="0" err="1"/>
              <a:t>크롤링</a:t>
            </a:r>
            <a:r>
              <a:rPr lang="en-US" altLang="ko-KR" dirty="0"/>
              <a:t> </a:t>
            </a:r>
            <a:r>
              <a:rPr lang="ko-KR" altLang="en-US" dirty="0"/>
              <a:t>프로그램 포함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article </a:t>
            </a:r>
            <a:r>
              <a:rPr lang="ko-KR" altLang="en-US" dirty="0"/>
              <a:t>블록에 본인이 작성한 프로그램 링크 후 다운로드 가능하게 해서 내용 추가</a:t>
            </a:r>
            <a:r>
              <a:rPr lang="en-US" altLang="ko-KR" dirty="0"/>
              <a:t>(</a:t>
            </a:r>
            <a:r>
              <a:rPr lang="ko-KR" altLang="en-US" dirty="0"/>
              <a:t>메뉴에도 추가 시키세요</a:t>
            </a:r>
            <a:r>
              <a:rPr lang="en-US" altLang="ko-KR" dirty="0"/>
              <a:t>.)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python</a:t>
            </a:r>
            <a:r>
              <a:rPr lang="ko-KR" altLang="en-US" dirty="0"/>
              <a:t> 설치폴더를 환경 변수에 추가 합니다</a:t>
            </a:r>
            <a:r>
              <a:rPr lang="en-US" altLang="ko-KR" dirty="0" smtClean="0"/>
              <a:t>.***</a:t>
            </a:r>
            <a:r>
              <a:rPr lang="ko-KR" altLang="en-US" dirty="0" smtClean="0"/>
              <a:t>어디서나 기능 사용하게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관리자 모드로 실행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본인이 작성한 프로그램이 있는 폴더로 이동</a:t>
            </a:r>
            <a:r>
              <a:rPr lang="en-US" altLang="ko-KR" dirty="0"/>
              <a:t>(cd </a:t>
            </a:r>
            <a:r>
              <a:rPr lang="ko-KR" altLang="en-US" dirty="0"/>
              <a:t>프로그램 폴더 주소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pyinstaller</a:t>
            </a:r>
            <a:r>
              <a:rPr lang="en-US" altLang="ko-KR" dirty="0"/>
              <a:t> –</a:t>
            </a:r>
            <a:r>
              <a:rPr lang="en-US" altLang="ko-KR" dirty="0" err="1"/>
              <a:t>onefile</a:t>
            </a:r>
            <a:r>
              <a:rPr lang="en-US" altLang="ko-KR" dirty="0"/>
              <a:t> –n</a:t>
            </a:r>
            <a:r>
              <a:rPr lang="ko-KR" altLang="en-US" dirty="0"/>
              <a:t> </a:t>
            </a:r>
            <a:r>
              <a:rPr lang="en-US" altLang="ko-KR" dirty="0"/>
              <a:t>test.exe(</a:t>
            </a:r>
            <a:r>
              <a:rPr lang="ko-KR" altLang="en-US" dirty="0"/>
              <a:t>생성파일 이름</a:t>
            </a:r>
            <a:r>
              <a:rPr lang="en-US" altLang="ko-KR" dirty="0"/>
              <a:t>) bs4.py(</a:t>
            </a:r>
            <a:r>
              <a:rPr lang="ko-KR" altLang="en-US" dirty="0"/>
              <a:t>본인 작성 프로그램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해당 폴더에 </a:t>
            </a:r>
            <a:r>
              <a:rPr lang="en-US" altLang="ko-KR" dirty="0" err="1"/>
              <a:t>dist</a:t>
            </a:r>
            <a:r>
              <a:rPr lang="en-US" altLang="ko-KR" dirty="0"/>
              <a:t> </a:t>
            </a:r>
            <a:r>
              <a:rPr lang="ko-KR" altLang="en-US" dirty="0"/>
              <a:t>폴더가 생성되며 그 폴더에 저장 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&lt;a&gt; download&lt;/a&gt; </a:t>
            </a:r>
            <a:r>
              <a:rPr lang="ko-KR" altLang="en-US" dirty="0" smtClean="0"/>
              <a:t>태그 넣어준다</a:t>
            </a:r>
            <a:r>
              <a:rPr lang="en-US" altLang="ko-KR" dirty="0" smtClean="0"/>
              <a:t>. Article</a:t>
            </a:r>
            <a:r>
              <a:rPr lang="ko-KR" altLang="en-US" dirty="0" smtClean="0"/>
              <a:t>에</a:t>
            </a:r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en-US" altLang="ko-KR" dirty="0" smtClean="0"/>
              <a:t>/ html </a:t>
            </a:r>
            <a:r>
              <a:rPr lang="ko-KR" altLang="en-US" dirty="0" smtClean="0"/>
              <a:t>파일 수정해놓는다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그림파일</a:t>
            </a:r>
            <a:r>
              <a:rPr lang="en-US" altLang="ko-KR" dirty="0" smtClean="0"/>
              <a:t>/html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/exe</a:t>
            </a:r>
            <a:r>
              <a:rPr lang="ko-KR" altLang="en-US" dirty="0" smtClean="0"/>
              <a:t>파일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530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5" y="314326"/>
            <a:ext cx="4905375" cy="64270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왼쪽 대괄호 8"/>
          <p:cNvSpPr/>
          <p:nvPr/>
        </p:nvSpPr>
        <p:spPr>
          <a:xfrm>
            <a:off x="5447928" y="620688"/>
            <a:ext cx="144016" cy="504056"/>
          </a:xfrm>
          <a:prstGeom prst="leftBracke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 flipH="1">
            <a:off x="4076597" y="196552"/>
            <a:ext cx="1237658" cy="504056"/>
          </a:xfrm>
          <a:prstGeom prst="wedgeRectCallout">
            <a:avLst>
              <a:gd name="adj1" fmla="val -52343"/>
              <a:gd name="adj2" fmla="val 888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</a:rPr>
              <a:t>&lt;header&gt;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13" name="왼쪽 대괄호 12"/>
          <p:cNvSpPr/>
          <p:nvPr/>
        </p:nvSpPr>
        <p:spPr>
          <a:xfrm>
            <a:off x="5414943" y="1340768"/>
            <a:ext cx="144016" cy="720080"/>
          </a:xfrm>
          <a:prstGeom prst="leftBracke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 flipH="1">
            <a:off x="4223793" y="1088740"/>
            <a:ext cx="1090463" cy="504056"/>
          </a:xfrm>
          <a:prstGeom prst="wedgeRectCallout">
            <a:avLst>
              <a:gd name="adj1" fmla="val -50768"/>
              <a:gd name="adj2" fmla="val 712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왼쪽 대괄호 14"/>
          <p:cNvSpPr/>
          <p:nvPr/>
        </p:nvSpPr>
        <p:spPr>
          <a:xfrm>
            <a:off x="5401053" y="2348843"/>
            <a:ext cx="114927" cy="360040"/>
          </a:xfrm>
          <a:prstGeom prst="leftBracke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 설명선 15"/>
          <p:cNvSpPr/>
          <p:nvPr/>
        </p:nvSpPr>
        <p:spPr>
          <a:xfrm flipH="1">
            <a:off x="3901727" y="2204827"/>
            <a:ext cx="1237659" cy="504056"/>
          </a:xfrm>
          <a:prstGeom prst="wedgeRectCallout">
            <a:avLst>
              <a:gd name="adj1" fmla="val -69019"/>
              <a:gd name="adj2" fmla="val 156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&lt;section&gt;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왼쪽 대괄호 16"/>
          <p:cNvSpPr/>
          <p:nvPr/>
        </p:nvSpPr>
        <p:spPr>
          <a:xfrm>
            <a:off x="5446339" y="2888903"/>
            <a:ext cx="112621" cy="638942"/>
          </a:xfrm>
          <a:prstGeom prst="leftBracke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대괄호 17"/>
          <p:cNvSpPr/>
          <p:nvPr/>
        </p:nvSpPr>
        <p:spPr>
          <a:xfrm>
            <a:off x="5430641" y="3717033"/>
            <a:ext cx="112621" cy="319471"/>
          </a:xfrm>
          <a:prstGeom prst="leftBracke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/>
          <p:cNvSpPr/>
          <p:nvPr/>
        </p:nvSpPr>
        <p:spPr>
          <a:xfrm>
            <a:off x="5401052" y="4293096"/>
            <a:ext cx="118884" cy="1800200"/>
          </a:xfrm>
          <a:prstGeom prst="leftBracke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대괄호 19"/>
          <p:cNvSpPr/>
          <p:nvPr/>
        </p:nvSpPr>
        <p:spPr>
          <a:xfrm>
            <a:off x="5401053" y="6309321"/>
            <a:ext cx="112621" cy="319471"/>
          </a:xfrm>
          <a:prstGeom prst="leftBracke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 설명선 20"/>
          <p:cNvSpPr/>
          <p:nvPr/>
        </p:nvSpPr>
        <p:spPr>
          <a:xfrm flipH="1">
            <a:off x="3925417" y="2888903"/>
            <a:ext cx="1241640" cy="504056"/>
          </a:xfrm>
          <a:prstGeom prst="wedgeRectCallout">
            <a:avLst>
              <a:gd name="adj1" fmla="val -73522"/>
              <a:gd name="adj2" fmla="val 186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&lt;section&gt;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2" name="사각형 설명선 21"/>
          <p:cNvSpPr/>
          <p:nvPr/>
        </p:nvSpPr>
        <p:spPr>
          <a:xfrm flipH="1">
            <a:off x="3925417" y="3573016"/>
            <a:ext cx="1241642" cy="504056"/>
          </a:xfrm>
          <a:prstGeom prst="wedgeRectCallout">
            <a:avLst>
              <a:gd name="adj1" fmla="val -67667"/>
              <a:gd name="adj2" fmla="val 98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&lt;section&gt;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사각형 설명선 22"/>
          <p:cNvSpPr/>
          <p:nvPr/>
        </p:nvSpPr>
        <p:spPr>
          <a:xfrm flipH="1">
            <a:off x="3925417" y="4797152"/>
            <a:ext cx="1241643" cy="504056"/>
          </a:xfrm>
          <a:prstGeom prst="wedgeRectCallout">
            <a:avLst>
              <a:gd name="adj1" fmla="val -68796"/>
              <a:gd name="adj2" fmla="val 244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&lt;article&gt;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사각형 설명선 23"/>
          <p:cNvSpPr/>
          <p:nvPr/>
        </p:nvSpPr>
        <p:spPr>
          <a:xfrm flipH="1">
            <a:off x="4076598" y="6217027"/>
            <a:ext cx="1090463" cy="504056"/>
          </a:xfrm>
          <a:prstGeom prst="wedgeRectCallout">
            <a:avLst>
              <a:gd name="adj1" fmla="val -72825"/>
              <a:gd name="adj2" fmla="val 6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</a:rPr>
              <a:t>&lt;footer&gt;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25" name="왼쪽 대괄호 24"/>
          <p:cNvSpPr/>
          <p:nvPr/>
        </p:nvSpPr>
        <p:spPr>
          <a:xfrm>
            <a:off x="3719737" y="2204827"/>
            <a:ext cx="389129" cy="1676507"/>
          </a:xfrm>
          <a:prstGeom prst="leftBracke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 설명선 25"/>
          <p:cNvSpPr/>
          <p:nvPr/>
        </p:nvSpPr>
        <p:spPr>
          <a:xfrm flipH="1">
            <a:off x="2351584" y="2731065"/>
            <a:ext cx="1296144" cy="504056"/>
          </a:xfrm>
          <a:prstGeom prst="wedgeRectCallout">
            <a:avLst>
              <a:gd name="adj1" fmla="val -52343"/>
              <a:gd name="adj2" fmla="val 888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</a:rPr>
              <a:t>&lt;section&gt;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4DEC0E-E4FA-4BCA-AB7A-7D43184E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프로그램 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1DB3299-5A1C-49D4-8F1F-DE304D34E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9" y="1825625"/>
            <a:ext cx="11451100" cy="4351338"/>
          </a:xfrm>
        </p:spPr>
        <p:txBody>
          <a:bodyPr/>
          <a:lstStyle/>
          <a:p>
            <a:r>
              <a:rPr lang="ko-KR" altLang="en-US" dirty="0"/>
              <a:t>리눅스 및 웹서버 환경설정 과정에서 사용합니다</a:t>
            </a:r>
            <a:r>
              <a:rPr lang="en-US" altLang="ko-KR" dirty="0"/>
              <a:t>. </a:t>
            </a:r>
            <a:r>
              <a:rPr lang="ko-KR" altLang="en-US" dirty="0"/>
              <a:t>용량이 크니까 시간될 때 다운 받아 </a:t>
            </a:r>
            <a:r>
              <a:rPr lang="ko-KR" altLang="en-US" dirty="0" err="1"/>
              <a:t>놓으셔요</a:t>
            </a:r>
            <a:r>
              <a:rPr lang="en-US" altLang="ko-KR" dirty="0"/>
              <a:t>.(</a:t>
            </a:r>
            <a:r>
              <a:rPr lang="ko-KR" altLang="en-US" dirty="0"/>
              <a:t>이번주 금요일 까지 다운 완료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https://my.vmware.com/web/VMware/free#desktop_end_user_computing/vmware_player/5_0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385FDF1-AE2B-4BF5-A2FF-A7418759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492" y="3763620"/>
            <a:ext cx="7305675" cy="16097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6936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2CE008F-9EF0-47C5-981B-D8DECBBF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04" y="1970136"/>
            <a:ext cx="10762151" cy="237678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B3D8AB1-DAF3-444B-A8B0-9062DB6B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6" y="365125"/>
            <a:ext cx="11741834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http://archive.kernel.org/centos-vault/7.0.1406/isos/x86_64/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4739FAA-2408-4441-B919-BF5AC1499B99}"/>
              </a:ext>
            </a:extLst>
          </p:cNvPr>
          <p:cNvSpPr/>
          <p:nvPr/>
        </p:nvSpPr>
        <p:spPr>
          <a:xfrm>
            <a:off x="970304" y="3995226"/>
            <a:ext cx="3714238" cy="351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8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215</Words>
  <Application>Microsoft Office PowerPoint</Application>
  <PresentationFormat>사용자 지정</PresentationFormat>
  <Paragraphs>31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중간발표</vt:lpstr>
      <vt:lpstr>발표 내용</vt:lpstr>
      <vt:lpstr>개별 작업</vt:lpstr>
      <vt:lpstr>Pyinstaller(Script 폴더에 설치됨) *환경변수 잡기</vt:lpstr>
      <vt:lpstr>PowerPoint 프레젠테이션</vt:lpstr>
      <vt:lpstr>필요 프로그램 다운로드</vt:lpstr>
      <vt:lpstr>http://archive.kernel.org/centos-vault/7.0.1406/isos/x86_64/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중간발표</dc:title>
  <dc:creator>admin</dc:creator>
  <cp:lastModifiedBy>student</cp:lastModifiedBy>
  <cp:revision>5</cp:revision>
  <dcterms:created xsi:type="dcterms:W3CDTF">2018-01-08T08:10:13Z</dcterms:created>
  <dcterms:modified xsi:type="dcterms:W3CDTF">2018-01-09T07:11:26Z</dcterms:modified>
</cp:coreProperties>
</file>