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1" r:id="rId1"/>
    <p:sldMasterId id="2147484625" r:id="rId2"/>
  </p:sldMasterIdLst>
  <p:notesMasterIdLst>
    <p:notesMasterId r:id="rId56"/>
  </p:notesMasterIdLst>
  <p:handoutMasterIdLst>
    <p:handoutMasterId r:id="rId57"/>
  </p:handoutMasterIdLst>
  <p:sldIdLst>
    <p:sldId id="508" r:id="rId3"/>
    <p:sldId id="509" r:id="rId4"/>
    <p:sldId id="475" r:id="rId5"/>
    <p:sldId id="535" r:id="rId6"/>
    <p:sldId id="483" r:id="rId7"/>
    <p:sldId id="488" r:id="rId8"/>
    <p:sldId id="484" r:id="rId9"/>
    <p:sldId id="489" r:id="rId10"/>
    <p:sldId id="491" r:id="rId11"/>
    <p:sldId id="492" r:id="rId12"/>
    <p:sldId id="493" r:id="rId13"/>
    <p:sldId id="494" r:id="rId14"/>
    <p:sldId id="490" r:id="rId15"/>
    <p:sldId id="498" r:id="rId16"/>
    <p:sldId id="539" r:id="rId17"/>
    <p:sldId id="499" r:id="rId18"/>
    <p:sldId id="495" r:id="rId19"/>
    <p:sldId id="506" r:id="rId20"/>
    <p:sldId id="496" r:id="rId21"/>
    <p:sldId id="510" r:id="rId22"/>
    <p:sldId id="500" r:id="rId23"/>
    <p:sldId id="541" r:id="rId24"/>
    <p:sldId id="543" r:id="rId25"/>
    <p:sldId id="542" r:id="rId26"/>
    <p:sldId id="501" r:id="rId27"/>
    <p:sldId id="502" r:id="rId28"/>
    <p:sldId id="486" r:id="rId29"/>
    <p:sldId id="503" r:id="rId30"/>
    <p:sldId id="504" r:id="rId31"/>
    <p:sldId id="487" r:id="rId32"/>
    <p:sldId id="505" r:id="rId33"/>
    <p:sldId id="512" r:id="rId34"/>
    <p:sldId id="513" r:id="rId35"/>
    <p:sldId id="514" r:id="rId36"/>
    <p:sldId id="515" r:id="rId37"/>
    <p:sldId id="516" r:id="rId38"/>
    <p:sldId id="517" r:id="rId39"/>
    <p:sldId id="518" r:id="rId40"/>
    <p:sldId id="519" r:id="rId41"/>
    <p:sldId id="520" r:id="rId42"/>
    <p:sldId id="538" r:id="rId43"/>
    <p:sldId id="521" r:id="rId44"/>
    <p:sldId id="522" r:id="rId45"/>
    <p:sldId id="523" r:id="rId46"/>
    <p:sldId id="524" r:id="rId47"/>
    <p:sldId id="528" r:id="rId48"/>
    <p:sldId id="525" r:id="rId49"/>
    <p:sldId id="529" r:id="rId50"/>
    <p:sldId id="532" r:id="rId51"/>
    <p:sldId id="533" r:id="rId52"/>
    <p:sldId id="536" r:id="rId53"/>
    <p:sldId id="507" r:id="rId54"/>
    <p:sldId id="537" r:id="rId55"/>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楷体_GB2312" pitchFamily="49" charset="-122"/>
        <a:cs typeface="+mn-cs"/>
      </a:defRPr>
    </a:lvl1pPr>
    <a:lvl2pPr marL="457200" algn="l" rtl="0" fontAlgn="base">
      <a:spcBef>
        <a:spcPct val="0"/>
      </a:spcBef>
      <a:spcAft>
        <a:spcPct val="0"/>
      </a:spcAft>
      <a:defRPr b="1" kern="1200">
        <a:solidFill>
          <a:schemeClr val="tx1"/>
        </a:solidFill>
        <a:latin typeface="Arial" charset="0"/>
        <a:ea typeface="楷体_GB2312" pitchFamily="49" charset="-122"/>
        <a:cs typeface="+mn-cs"/>
      </a:defRPr>
    </a:lvl2pPr>
    <a:lvl3pPr marL="914400" algn="l" rtl="0" fontAlgn="base">
      <a:spcBef>
        <a:spcPct val="0"/>
      </a:spcBef>
      <a:spcAft>
        <a:spcPct val="0"/>
      </a:spcAft>
      <a:defRPr b="1" kern="1200">
        <a:solidFill>
          <a:schemeClr val="tx1"/>
        </a:solidFill>
        <a:latin typeface="Arial" charset="0"/>
        <a:ea typeface="楷体_GB2312" pitchFamily="49" charset="-122"/>
        <a:cs typeface="+mn-cs"/>
      </a:defRPr>
    </a:lvl3pPr>
    <a:lvl4pPr marL="1371600" algn="l" rtl="0" fontAlgn="base">
      <a:spcBef>
        <a:spcPct val="0"/>
      </a:spcBef>
      <a:spcAft>
        <a:spcPct val="0"/>
      </a:spcAft>
      <a:defRPr b="1" kern="1200">
        <a:solidFill>
          <a:schemeClr val="tx1"/>
        </a:solidFill>
        <a:latin typeface="Arial" charset="0"/>
        <a:ea typeface="楷体_GB2312" pitchFamily="49" charset="-122"/>
        <a:cs typeface="+mn-cs"/>
      </a:defRPr>
    </a:lvl4pPr>
    <a:lvl5pPr marL="1828800" algn="l" rtl="0" fontAlgn="base">
      <a:spcBef>
        <a:spcPct val="0"/>
      </a:spcBef>
      <a:spcAft>
        <a:spcPct val="0"/>
      </a:spcAft>
      <a:defRPr b="1" kern="1200">
        <a:solidFill>
          <a:schemeClr val="tx1"/>
        </a:solidFill>
        <a:latin typeface="Arial" charset="0"/>
        <a:ea typeface="楷体_GB2312" pitchFamily="49" charset="-122"/>
        <a:cs typeface="+mn-cs"/>
      </a:defRPr>
    </a:lvl5pPr>
    <a:lvl6pPr marL="2286000" algn="l" defTabSz="914400" rtl="0" eaLnBrk="1" latinLnBrk="0" hangingPunct="1">
      <a:defRPr b="1" kern="1200">
        <a:solidFill>
          <a:schemeClr val="tx1"/>
        </a:solidFill>
        <a:latin typeface="Arial" charset="0"/>
        <a:ea typeface="楷体_GB2312" pitchFamily="49" charset="-122"/>
        <a:cs typeface="+mn-cs"/>
      </a:defRPr>
    </a:lvl6pPr>
    <a:lvl7pPr marL="2743200" algn="l" defTabSz="914400" rtl="0" eaLnBrk="1" latinLnBrk="0" hangingPunct="1">
      <a:defRPr b="1" kern="1200">
        <a:solidFill>
          <a:schemeClr val="tx1"/>
        </a:solidFill>
        <a:latin typeface="Arial" charset="0"/>
        <a:ea typeface="楷体_GB2312" pitchFamily="49" charset="-122"/>
        <a:cs typeface="+mn-cs"/>
      </a:defRPr>
    </a:lvl7pPr>
    <a:lvl8pPr marL="3200400" algn="l" defTabSz="914400" rtl="0" eaLnBrk="1" latinLnBrk="0" hangingPunct="1">
      <a:defRPr b="1" kern="1200">
        <a:solidFill>
          <a:schemeClr val="tx1"/>
        </a:solidFill>
        <a:latin typeface="Arial" charset="0"/>
        <a:ea typeface="楷体_GB2312" pitchFamily="49" charset="-122"/>
        <a:cs typeface="+mn-cs"/>
      </a:defRPr>
    </a:lvl8pPr>
    <a:lvl9pPr marL="3657600" algn="l" defTabSz="914400" rtl="0" eaLnBrk="1" latinLnBrk="0" hangingPunct="1">
      <a:defRPr b="1"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0000FF"/>
    <a:srgbClr val="FFFF99"/>
    <a:srgbClr val="33CC33"/>
    <a:srgbClr val="00CC66"/>
    <a:srgbClr val="FF0000"/>
    <a:srgbClr val="0099FF"/>
    <a:srgbClr val="6666FF"/>
    <a:srgbClr val="6699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47" autoAdjust="0"/>
    <p:restoredTop sz="94526" autoAdjust="0"/>
  </p:normalViewPr>
  <p:slideViewPr>
    <p:cSldViewPr>
      <p:cViewPr varScale="1">
        <p:scale>
          <a:sx n="64" d="100"/>
          <a:sy n="64" d="100"/>
        </p:scale>
        <p:origin x="-8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16.wmf"/><Relationship Id="rId1" Type="http://schemas.openxmlformats.org/officeDocument/2006/relationships/image" Target="../media/image2.wmf"/><Relationship Id="rId5" Type="http://schemas.openxmlformats.org/officeDocument/2006/relationships/image" Target="../media/image18.wmf"/><Relationship Id="rId4"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54.wmf"/><Relationship Id="rId7" Type="http://schemas.openxmlformats.org/officeDocument/2006/relationships/image" Target="../media/image2.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image" Target="../media/image58.wmf"/><Relationship Id="rId1" Type="http://schemas.openxmlformats.org/officeDocument/2006/relationships/image" Target="../media/image52.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62.wmf"/><Relationship Id="rId1" Type="http://schemas.openxmlformats.org/officeDocument/2006/relationships/image" Target="../media/image52.wmf"/><Relationship Id="rId6" Type="http://schemas.openxmlformats.org/officeDocument/2006/relationships/image" Target="../media/image17.wmf"/><Relationship Id="rId5" Type="http://schemas.openxmlformats.org/officeDocument/2006/relationships/image" Target="../media/image64.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72.wmf"/><Relationship Id="rId4"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2.wmf"/><Relationship Id="rId5" Type="http://schemas.openxmlformats.org/officeDocument/2006/relationships/image" Target="../media/image81.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84.wmf"/><Relationship Id="rId7" Type="http://schemas.openxmlformats.org/officeDocument/2006/relationships/image" Target="../media/image97.wmf"/><Relationship Id="rId12" Type="http://schemas.openxmlformats.org/officeDocument/2006/relationships/image" Target="../media/image9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96.wmf"/><Relationship Id="rId11" Type="http://schemas.openxmlformats.org/officeDocument/2006/relationships/image" Target="../media/image87.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3.wmf"/><Relationship Id="rId7" Type="http://schemas.openxmlformats.org/officeDocument/2006/relationships/image" Target="../media/image9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87.wmf"/><Relationship Id="rId5" Type="http://schemas.openxmlformats.org/officeDocument/2006/relationships/image" Target="../media/image104.wmf"/><Relationship Id="rId4"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76.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118.wmf"/><Relationship Id="rId1" Type="http://schemas.openxmlformats.org/officeDocument/2006/relationships/image" Target="../media/image2.wmf"/><Relationship Id="rId5" Type="http://schemas.openxmlformats.org/officeDocument/2006/relationships/image" Target="../media/image119.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5.wmf"/><Relationship Id="rId7" Type="http://schemas.openxmlformats.org/officeDocument/2006/relationships/image" Target="../media/image128.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0.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5" Type="http://schemas.openxmlformats.org/officeDocument/2006/relationships/image" Target="../media/image177.wmf"/><Relationship Id="rId4" Type="http://schemas.openxmlformats.org/officeDocument/2006/relationships/image" Target="../media/image17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5" Type="http://schemas.openxmlformats.org/officeDocument/2006/relationships/image" Target="../media/image191.wmf"/><Relationship Id="rId4" Type="http://schemas.openxmlformats.org/officeDocument/2006/relationships/image" Target="../media/image19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74.wmf"/><Relationship Id="rId1" Type="http://schemas.openxmlformats.org/officeDocument/2006/relationships/image" Target="../media/image173.wmf"/><Relationship Id="rId5" Type="http://schemas.openxmlformats.org/officeDocument/2006/relationships/image" Target="../media/image177.wmf"/><Relationship Id="rId4" Type="http://schemas.openxmlformats.org/officeDocument/2006/relationships/image" Target="../media/image19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0.wmf"/><Relationship Id="rId1" Type="http://schemas.openxmlformats.org/officeDocument/2006/relationships/image" Target="../media/image19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2.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868AFB1C-70D3-4D7B-B0F1-8F885021413F}" type="datetimeFigureOut">
              <a:rPr lang="zh-CN" altLang="en-US"/>
              <a:pPr>
                <a:defRPr/>
              </a:pPr>
              <a:t>2023/5/28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b="0">
                <a:latin typeface="Arial" charset="0"/>
              </a:defRPr>
            </a:lvl1pPr>
          </a:lstStyle>
          <a:p>
            <a:pPr>
              <a:defRPr/>
            </a:pPr>
            <a:fld id="{1E7EB4B5-5CC1-485C-8CC2-F4664B2FC0C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fld id="{25E9E797-81CE-438B-A5A9-09B638F0AEE7}" type="datetimeFigureOut">
              <a:rPr lang="zh-CN" altLang="en-US"/>
              <a:pPr>
                <a:defRPr/>
              </a:pPr>
              <a:t>2023/5/28</a:t>
            </a:fld>
            <a:endParaRPr lang="en-US" alt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1F3FA4BE-C35A-4821-A2AB-A9AC0A8044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p:spPr>
      </p:sp>
      <p:sp>
        <p:nvSpPr>
          <p:cNvPr id="59395" name="Rectangle 3"/>
          <p:cNvSpPr>
            <a:spLocks noGrp="1"/>
          </p:cNvSpPr>
          <p:nvPr>
            <p:ph type="body" idx="1"/>
          </p:nvPr>
        </p:nvSpPr>
        <p:spPr bwMode="auto">
          <a:noFill/>
        </p:spPr>
        <p:txBody>
          <a:bodyPr/>
          <a:lstStyle/>
          <a:p>
            <a:r>
              <a:rPr lang="zh-CN" altLang="en-US" smtClean="0"/>
              <a:t>先在黑板上讨论为什么 </a:t>
            </a:r>
            <a:r>
              <a:rPr lang="en-US" altLang="zh-CN" smtClean="0"/>
              <a:t>p = 2</a:t>
            </a:r>
            <a:r>
              <a:rPr lang="zh-CN" altLang="en-US"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b="0">
              <a:solidFill>
                <a:srgbClr val="FFFFFF"/>
              </a:solidFill>
              <a:ea typeface="楷体_GB2312" pitchFamily="49"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b="0">
                <a:solidFill>
                  <a:prstClr val="black"/>
                </a:solidFill>
                <a:latin typeface="Lucida Sans Unicode"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b="0">
                <a:solidFill>
                  <a:prstClr val="black"/>
                </a:solidFill>
                <a:latin typeface="Lucida Sans Unicode"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b="0">
                <a:solidFill>
                  <a:srgbClr val="FFFFFF"/>
                </a:solidFill>
                <a:ea typeface="楷体_GB2312" pitchFamily="49"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6E9E4DC7-3A8D-4253-AD34-53A1ADD590DD}" type="datetimeFigureOut">
              <a:rPr lang="zh-CN" altLang="en-US"/>
              <a:pPr>
                <a:defRPr/>
              </a:pPr>
              <a:t>2023/5/28</a:t>
            </a:fld>
            <a:endParaRPr lang="zh-CN" altLang="en-US"/>
          </a:p>
        </p:txBody>
      </p:sp>
      <p:sp>
        <p:nvSpPr>
          <p:cNvPr id="12" name="页脚占位符 18"/>
          <p:cNvSpPr>
            <a:spLocks noGrp="1"/>
          </p:cNvSpPr>
          <p:nvPr>
            <p:ph type="ftr" sz="quarter" idx="11"/>
          </p:nvPr>
        </p:nvSpPr>
        <p:spPr/>
        <p:txBody>
          <a:bodyPr/>
          <a:lstStyle>
            <a:lvl1pPr>
              <a:defRPr>
                <a:solidFill>
                  <a:srgbClr val="2DA2BF">
                    <a:tint val="20000"/>
                  </a:srgb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30EEFC92-62ED-4D8F-950A-115947E90AF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p:cNvSpPr>
          <p:nvPr>
            <p:ph type="dt" sz="half" idx="10"/>
          </p:nvPr>
        </p:nvSpPr>
        <p:spPr/>
        <p:txBody>
          <a:bodyPr/>
          <a:lstStyle>
            <a:lvl1pPr>
              <a:defRPr/>
            </a:lvl1pPr>
          </a:lstStyle>
          <a:p>
            <a:pPr>
              <a:defRPr/>
            </a:pPr>
            <a:fld id="{496B8DB9-9FF4-4A0C-A8FD-BF01FF770B9E}" type="datetimeFigureOut">
              <a:rPr lang="zh-CN" altLang="en-US"/>
              <a:pPr>
                <a:defRPr/>
              </a:pPr>
              <a:t>2023/5/28</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FE1F169D-024A-4BF7-91D8-68C3CBF7B7B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CE2B51A6-270B-4A67-89C1-8C39A4429A3F}" type="datetimeFigureOut">
              <a:rPr lang="zh-CN" altLang="en-US"/>
              <a:pPr>
                <a:defRPr/>
              </a:pPr>
              <a:t>2023/5/28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FB66155A-44D1-4C98-8B39-DDCFD36999B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p:txBody>
          <a:bodyPr/>
          <a:lstStyle>
            <a:lvl1pPr>
              <a:defRPr/>
            </a:lvl1pPr>
          </a:lstStyle>
          <a:p>
            <a:pPr>
              <a:defRPr/>
            </a:pPr>
            <a:fld id="{83E3F20C-371E-422A-BA84-5353CC385598}" type="datetimeFigureOut">
              <a:rPr lang="zh-CN" altLang="en-US"/>
              <a:pPr>
                <a:defRPr/>
              </a:pPr>
              <a:t>2023/5/28</a:t>
            </a:fld>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B01D2B1A-0855-4DC4-937D-D40A4C966D6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779E7DD7-2E79-46B7-851B-9242ADD7FAB1}" type="datetimeFigureOut">
              <a:rPr lang="zh-CN" altLang="en-US"/>
              <a:pPr>
                <a:defRPr/>
              </a:pPr>
              <a:t>2023/5/28</a:t>
            </a:fld>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CD2C3C97-A645-4BF6-B7CC-A8C989AC0B9F}"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p:txBody>
          <a:bodyPr/>
          <a:lstStyle>
            <a:lvl1pPr>
              <a:defRPr/>
            </a:lvl1pPr>
          </a:lstStyle>
          <a:p>
            <a:pPr>
              <a:defRPr/>
            </a:pPr>
            <a:fld id="{396A0B90-D622-4BF5-8A2C-E8FD76387635}" type="datetimeFigureOut">
              <a:rPr lang="zh-CN" altLang="en-US"/>
              <a:pPr>
                <a:defRPr/>
              </a:pPr>
              <a:t>2023/5/28</a:t>
            </a:fld>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3D8CA096-ECCF-4455-A7CE-6F81FAD27167}"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2B3D4568-516B-49A7-B824-2117CBC6ADF4}" type="datetimeFigureOut">
              <a:rPr lang="zh-CN" altLang="en-US"/>
              <a:pPr>
                <a:defRPr/>
              </a:pPr>
              <a:t>2023/5/28</a:t>
            </a:fld>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79A6DDE2-DD3F-46ED-B8DB-FDEE39A562E8}"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4A1A9DD0-D024-477D-BA20-F3668A19A3F7}" type="datetimeFigureOut">
              <a:rPr lang="zh-CN" altLang="en-US"/>
              <a:pPr>
                <a:defRPr/>
              </a:pPr>
              <a:t>2023/5/28</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0F1BEBC1-2394-48B6-A756-C190F2BD0557}"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p:txBody>
          <a:bodyPr/>
          <a:lstStyle>
            <a:lvl1pPr>
              <a:defRPr/>
            </a:lvl1pPr>
          </a:lstStyle>
          <a:p>
            <a:pPr>
              <a:defRPr/>
            </a:pPr>
            <a:fld id="{6562BA18-E7E7-47EA-83C9-B616E614B7B4}" type="datetimeFigureOut">
              <a:rPr lang="zh-CN" altLang="en-US"/>
              <a:pPr>
                <a:defRPr/>
              </a:pPr>
              <a:t>2023/5/28</a:t>
            </a:fld>
            <a:endParaRPr lang="en-US" altLang="zh-CN"/>
          </a:p>
        </p:txBody>
      </p:sp>
      <p:sp>
        <p:nvSpPr>
          <p:cNvPr id="4" name="页脚占位符 7"/>
          <p:cNvSpPr>
            <a:spLocks noGrp="1"/>
          </p:cNvSpPr>
          <p:nvPr>
            <p:ph type="ftr" sz="quarter" idx="11"/>
          </p:nvPr>
        </p:nvSpPr>
        <p:spPr/>
        <p:txBody>
          <a:bodyPr/>
          <a:lstStyle>
            <a:lvl1pPr>
              <a:defRPr/>
            </a:lvl1pPr>
          </a:lstStyle>
          <a:p>
            <a:pPr>
              <a:defRPr/>
            </a:pPr>
            <a:endParaRPr lang="zh-CN" altLang="en-US"/>
          </a:p>
        </p:txBody>
      </p:sp>
      <p:sp>
        <p:nvSpPr>
          <p:cNvPr id="5" name="灯片编号占位符 8"/>
          <p:cNvSpPr>
            <a:spLocks noGrp="1"/>
          </p:cNvSpPr>
          <p:nvPr>
            <p:ph type="sldNum" sz="quarter" idx="12"/>
          </p:nvPr>
        </p:nvSpPr>
        <p:spPr/>
        <p:txBody>
          <a:bodyPr/>
          <a:lstStyle>
            <a:lvl1pPr>
              <a:defRPr/>
            </a:lvl1pPr>
          </a:lstStyle>
          <a:p>
            <a:pPr>
              <a:defRPr/>
            </a:pPr>
            <a:fld id="{5829BE9D-C450-49C9-8930-2A70069E6F74}"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p:txBody>
          <a:bodyPr/>
          <a:lstStyle>
            <a:lvl1pPr>
              <a:defRPr/>
            </a:lvl1pPr>
          </a:lstStyle>
          <a:p>
            <a:pPr>
              <a:defRPr/>
            </a:pPr>
            <a:fld id="{7D787792-CB1E-4C0A-A9ED-576995F611FD}" type="datetimeFigureOut">
              <a:rPr lang="zh-CN" altLang="en-US"/>
              <a:pPr>
                <a:defRPr/>
              </a:pPr>
              <a:t>2023/5/28</a:t>
            </a:fld>
            <a:endParaRPr lang="en-US" altLang="zh-CN"/>
          </a:p>
        </p:txBody>
      </p:sp>
      <p:sp>
        <p:nvSpPr>
          <p:cNvPr id="3" name="页脚占位符 7"/>
          <p:cNvSpPr>
            <a:spLocks noGrp="1"/>
          </p:cNvSpPr>
          <p:nvPr>
            <p:ph type="ftr" sz="quarter" idx="11"/>
          </p:nvPr>
        </p:nvSpPr>
        <p:spPr/>
        <p:txBody>
          <a:bodyPr/>
          <a:lstStyle>
            <a:lvl1pPr>
              <a:defRPr/>
            </a:lvl1pPr>
          </a:lstStyle>
          <a:p>
            <a:pPr>
              <a:defRPr/>
            </a:pPr>
            <a:endParaRPr lang="zh-CN" altLang="en-US"/>
          </a:p>
        </p:txBody>
      </p:sp>
      <p:sp>
        <p:nvSpPr>
          <p:cNvPr id="4" name="灯片编号占位符 8"/>
          <p:cNvSpPr>
            <a:spLocks noGrp="1"/>
          </p:cNvSpPr>
          <p:nvPr>
            <p:ph type="sldNum" sz="quarter" idx="12"/>
          </p:nvPr>
        </p:nvSpPr>
        <p:spPr/>
        <p:txBody>
          <a:bodyPr/>
          <a:lstStyle>
            <a:lvl1pPr>
              <a:defRPr/>
            </a:lvl1pPr>
          </a:lstStyle>
          <a:p>
            <a:pPr>
              <a:defRPr/>
            </a:pPr>
            <a:fld id="{8678EABE-FB14-4737-A3CB-B0C288F9D671}"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5F66C04D-2CAE-466E-9629-676F720FDED2}" type="datetimeFigureOut">
              <a:rPr lang="zh-CN" altLang="en-US"/>
              <a:pPr>
                <a:defRPr/>
              </a:pPr>
              <a:t>2023/5/28</a:t>
            </a:fld>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7425D1EB-59AA-4CE5-8B16-39458C7A5E3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2663AD9F-91EE-4F58-9EA7-33BFDF23545A}" type="datetimeFigureOut">
              <a:rPr lang="zh-CN" altLang="en-US"/>
              <a:pPr>
                <a:defRPr/>
              </a:pPr>
              <a:t>2023/5/28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2ACCC87-15BD-4D41-B7DC-7074480A6695}"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9C845C71-DB51-47EF-B77A-7CA798028063}" type="datetimeFigureOut">
              <a:rPr lang="zh-CN" altLang="en-US"/>
              <a:pPr>
                <a:defRPr/>
              </a:pPr>
              <a:t>2023/5/28</a:t>
            </a:fld>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5D39F248-62AD-4C8C-AB72-C0405E9A4F33}"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4D921895-A5F6-450B-A102-1F50FA1B2DC9}" type="datetimeFigureOut">
              <a:rPr lang="zh-CN" altLang="en-US"/>
              <a:pPr>
                <a:defRPr/>
              </a:pPr>
              <a:t>2023/5/28</a:t>
            </a:fld>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D9D76319-E967-4524-B929-C6421C66676F}"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8EF5CAD1-91A9-4B09-B149-C15DC9391AE0}" type="datetimeFigureOut">
              <a:rPr lang="zh-CN" altLang="en-US"/>
              <a:pPr>
                <a:defRPr/>
              </a:pPr>
              <a:t>2023/5/28</a:t>
            </a:fld>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B26DAE72-FD8B-4E9E-AC73-D26B2A3DC1C0}"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fld id="{CC9E820A-EC97-42C0-B4C5-CD63F8E36603}" type="datetimeFigureOut">
              <a:rPr lang="zh-CN" altLang="en-US"/>
              <a:pPr>
                <a:defRPr/>
              </a:pPr>
              <a:t>2023/5/28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6529FC31-1E18-4840-BF99-64F279BBC0B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303F5588-C6F7-4875-BBD4-D1E77871A93A}" type="datetimeFigureOut">
              <a:rPr lang="zh-CN" altLang="en-US"/>
              <a:pPr>
                <a:defRPr/>
              </a:pPr>
              <a:t>2023/5/28</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2030960A-99E4-4BAD-9DE9-49E8C993CC9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E335627A-494E-438C-A059-6A92107B602C}" type="datetimeFigureOut">
              <a:rPr lang="zh-CN" altLang="en-US"/>
              <a:pPr>
                <a:defRPr/>
              </a:pPr>
              <a:t>2023/5/28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C44B66A5-8BEB-43B5-A262-7BA974A728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7D46DECF-153B-4D13-895E-A9362EA955B5}" type="datetimeFigureOut">
              <a:rPr lang="zh-CN" altLang="en-US"/>
              <a:pPr>
                <a:defRPr/>
              </a:pPr>
              <a:t>2023/5/28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AA3EACD8-1791-4609-A723-55A31CC2D9C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9F9EF2A-FB82-41A0-9A57-E2FD98E1A951}" type="datetimeFigureOut">
              <a:rPr lang="zh-CN" altLang="en-US"/>
              <a:pPr>
                <a:defRPr/>
              </a:pPr>
              <a:t>2023/5/28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8EC688A-A7EA-426E-A99A-1E7A1BC4332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8229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198FD2B1-B69D-4DBB-B9B6-56AFCF7E4473}" type="datetimeFigureOut">
              <a:rPr lang="zh-CN" altLang="en-US"/>
              <a:pPr>
                <a:defRPr/>
              </a:pPr>
              <a:t>2023/5/28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12F9EBD6-1D67-4BFE-B06B-54756BF74EF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9"/>
          <p:cNvSpPr>
            <a:spLocks noGrp="1"/>
          </p:cNvSpPr>
          <p:nvPr>
            <p:ph type="dt" sz="half" idx="10"/>
          </p:nvPr>
        </p:nvSpPr>
        <p:spPr/>
        <p:txBody>
          <a:bodyPr/>
          <a:lstStyle>
            <a:lvl1pPr>
              <a:defRPr/>
            </a:lvl1pPr>
          </a:lstStyle>
          <a:p>
            <a:pPr>
              <a:defRPr/>
            </a:pPr>
            <a:fld id="{25115F6C-CA25-42DD-ABF4-66153A1E0DEC}" type="datetimeFigureOut">
              <a:rPr lang="zh-CN" altLang="en-US"/>
              <a:pPr>
                <a:defRPr/>
              </a:pPr>
              <a:t>2023/5/28</a:t>
            </a:fld>
            <a:endParaRPr lang="zh-CN" altLang="en-US"/>
          </a:p>
        </p:txBody>
      </p:sp>
      <p:sp>
        <p:nvSpPr>
          <p:cNvPr id="7" name="页脚占位符 21"/>
          <p:cNvSpPr>
            <a:spLocks noGrp="1"/>
          </p:cNvSpPr>
          <p:nvPr>
            <p:ph type="ftr" sz="quarter" idx="11"/>
          </p:nvPr>
        </p:nvSpPr>
        <p:spPr/>
        <p:txBody>
          <a:bodyPr/>
          <a:lstStyle>
            <a:lvl1pPr>
              <a:defRPr/>
            </a:lvl1pPr>
          </a:lstStyle>
          <a:p>
            <a:pPr>
              <a:defRPr/>
            </a:pPr>
            <a:endParaRPr lang="zh-CN" altLang="en-US"/>
          </a:p>
        </p:txBody>
      </p:sp>
      <p:sp>
        <p:nvSpPr>
          <p:cNvPr id="8" name="灯片编号占位符 17"/>
          <p:cNvSpPr>
            <a:spLocks noGrp="1"/>
          </p:cNvSpPr>
          <p:nvPr>
            <p:ph type="sldNum" sz="quarter" idx="12"/>
          </p:nvPr>
        </p:nvSpPr>
        <p:spPr/>
        <p:txBody>
          <a:bodyPr/>
          <a:lstStyle>
            <a:lvl1pPr>
              <a:defRPr/>
            </a:lvl1pPr>
          </a:lstStyle>
          <a:p>
            <a:pPr>
              <a:defRPr/>
            </a:pPr>
            <a:fld id="{929A88AA-1C25-42A2-88E4-20D0CA0E51F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b="0">
              <a:solidFill>
                <a:prstClr val="black"/>
              </a:solidFill>
              <a:latin typeface="Lucida Sans Unicode" pitchFamily="34" charset="0"/>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b="0">
              <a:solidFill>
                <a:prstClr val="black"/>
              </a:solidFill>
              <a:latin typeface="Lucida Sans Unicode"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b="0">
              <a:solidFill>
                <a:srgbClr val="FFFFFF"/>
              </a:solidFill>
              <a:ea typeface="楷体_GB2312" pitchFamily="49"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endParaRPr lang="en-US" smtClean="0"/>
          </a:p>
        </p:txBody>
      </p:sp>
      <p:sp>
        <p:nvSpPr>
          <p:cNvPr id="5018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b="0">
                <a:solidFill>
                  <a:prstClr val="black"/>
                </a:solidFill>
                <a:latin typeface="+mn-lt"/>
                <a:ea typeface="+mn-ea"/>
              </a:defRPr>
            </a:lvl1pPr>
            <a:extLst/>
          </a:lstStyle>
          <a:p>
            <a:pPr>
              <a:defRPr/>
            </a:pPr>
            <a:fld id="{80CB36DF-B170-4E7A-9E3F-1A961A8FC160}" type="datetimeFigureOut">
              <a:rPr lang="zh-CN" altLang="en-US"/>
              <a:pPr>
                <a:defRPr/>
              </a:pPr>
              <a:t>2023/5/28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b="0">
                <a:solidFill>
                  <a:prstClr val="black"/>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prstClr val="black"/>
                </a:solidFill>
                <a:latin typeface="+mn-lt"/>
                <a:ea typeface="+mn-ea"/>
              </a:defRPr>
            </a:lvl1pPr>
            <a:extLst/>
          </a:lstStyle>
          <a:p>
            <a:pPr>
              <a:defRPr/>
            </a:pPr>
            <a:fld id="{D80F02E6-FCA7-43D5-9DBF-F381AAA84FC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53" r:id="rId1"/>
    <p:sldLayoutId id="2147485132" r:id="rId2"/>
    <p:sldLayoutId id="2147485133" r:id="rId3"/>
    <p:sldLayoutId id="2147485134" r:id="rId4"/>
    <p:sldLayoutId id="2147485135" r:id="rId5"/>
    <p:sldLayoutId id="2147485136" r:id="rId6"/>
    <p:sldLayoutId id="2147485137" r:id="rId7"/>
    <p:sldLayoutId id="2147485138" r:id="rId8"/>
    <p:sldLayoutId id="2147485139" r:id="rId9"/>
    <p:sldLayoutId id="2147485140" r:id="rId10"/>
    <p:sldLayoutId id="214748514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Times New Roman" pitchFamily="18" charset="0"/>
          <a:ea typeface="楷体_GB2312" pitchFamily="49" charset="-122"/>
          <a:cs typeface="Times New Roman" pitchFamily="18" charset="0"/>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9pPr>
      <a:extLst/>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kern="1200">
          <a:solidFill>
            <a:schemeClr val="tx1"/>
          </a:solidFill>
          <a:latin typeface="Times New Roman" pitchFamily="18" charset="0"/>
          <a:ea typeface="楷体_GB2312" pitchFamily="49" charset="-122"/>
          <a:cs typeface="Times New Roman" pitchFamily="18" charset="0"/>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kern="1200">
          <a:solidFill>
            <a:schemeClr val="tx1"/>
          </a:solidFill>
          <a:latin typeface="Times New Roman" pitchFamily="18" charset="0"/>
          <a:ea typeface="楷体_GB2312" pitchFamily="49" charset="-122"/>
          <a:cs typeface="Times New Roman" pitchFamily="18" charset="0"/>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5120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6"/>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mn-lt"/>
              </a:defRPr>
            </a:lvl1pPr>
          </a:lstStyle>
          <a:p>
            <a:pPr>
              <a:defRPr/>
            </a:pPr>
            <a:fld id="{E806DDB6-DFC9-4CAC-8473-47EB65322A41}" type="datetimeFigureOut">
              <a:rPr lang="zh-CN" altLang="en-US"/>
              <a:pPr>
                <a:defRPr/>
              </a:pPr>
              <a:t>2023/5/28</a:t>
            </a:fld>
            <a:endParaRPr lang="en-US" altLang="zh-CN"/>
          </a:p>
        </p:txBody>
      </p:sp>
      <p:sp>
        <p:nvSpPr>
          <p:cNvPr id="16" name="页脚占位符 7"/>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mn-lt"/>
              </a:defRPr>
            </a:lvl1pPr>
          </a:lstStyle>
          <a:p>
            <a:pPr>
              <a:defRPr/>
            </a:pPr>
            <a:endParaRPr lang="zh-CN" alt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mn-lt"/>
              </a:defRPr>
            </a:lvl1pPr>
          </a:lstStyle>
          <a:p>
            <a:pPr>
              <a:defRPr/>
            </a:pPr>
            <a:fld id="{6F5AA626-F273-4B35-88C7-D0FF120FAFB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audio" Target="../media/audio1.wav"/><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3.bin"/><Relationship Id="rId11" Type="http://schemas.openxmlformats.org/officeDocument/2006/relationships/oleObject" Target="../embeddings/oleObject58.bin"/><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audio" Target="../media/audio1.wav"/><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1.bin"/><Relationship Id="rId11" Type="http://schemas.openxmlformats.org/officeDocument/2006/relationships/slide" Target="slide14.xml"/><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69.bin"/><Relationship Id="rId5" Type="http://schemas.openxmlformats.org/officeDocument/2006/relationships/oleObject" Target="../embeddings/oleObject68.bin"/><Relationship Id="rId10" Type="http://schemas.openxmlformats.org/officeDocument/2006/relationships/oleObject" Target="../embeddings/oleObject73.bin"/><Relationship Id="rId4" Type="http://schemas.openxmlformats.org/officeDocument/2006/relationships/oleObject" Target="../embeddings/oleObject67.bin"/><Relationship Id="rId9"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 Id="rId9" Type="http://schemas.openxmlformats.org/officeDocument/2006/relationships/oleObject" Target="../embeddings/oleObject8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audio" Target="../media/audio1.wav"/><Relationship Id="rId7"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3.bin"/><Relationship Id="rId5" Type="http://schemas.openxmlformats.org/officeDocument/2006/relationships/oleObject" Target="../embeddings/oleObject82.bin"/><Relationship Id="rId10" Type="http://schemas.openxmlformats.org/officeDocument/2006/relationships/oleObject" Target="../embeddings/oleObject86.bin"/><Relationship Id="rId4" Type="http://schemas.openxmlformats.org/officeDocument/2006/relationships/oleObject" Target="../embeddings/oleObject81.bin"/><Relationship Id="rId9" Type="http://schemas.openxmlformats.org/officeDocument/2006/relationships/oleObject" Target="../embeddings/oleObject8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7.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audio" Target="../media/audio1.wav"/><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 Id="rId9" Type="http://schemas.openxmlformats.org/officeDocument/2006/relationships/slide" Target="slide5.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audio" Target="../media/audio1.wav"/><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07.bin"/><Relationship Id="rId11" Type="http://schemas.openxmlformats.org/officeDocument/2006/relationships/slide" Target="slide22.xml"/><Relationship Id="rId5" Type="http://schemas.openxmlformats.org/officeDocument/2006/relationships/oleObject" Target="../embeddings/oleObject106.bin"/><Relationship Id="rId10" Type="http://schemas.openxmlformats.org/officeDocument/2006/relationships/oleObject" Target="../embeddings/oleObject111.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oleObject" Target="../embeddings/oleObject122.bin"/><Relationship Id="rId3" Type="http://schemas.openxmlformats.org/officeDocument/2006/relationships/oleObject" Target="../embeddings/oleObject112.bin"/><Relationship Id="rId7" Type="http://schemas.openxmlformats.org/officeDocument/2006/relationships/oleObject" Target="../embeddings/oleObject116.bin"/><Relationship Id="rId12"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15.bin"/><Relationship Id="rId11" Type="http://schemas.openxmlformats.org/officeDocument/2006/relationships/oleObject" Target="../embeddings/oleObject120.bin"/><Relationship Id="rId5" Type="http://schemas.openxmlformats.org/officeDocument/2006/relationships/oleObject" Target="../embeddings/oleObject114.bin"/><Relationship Id="rId10" Type="http://schemas.openxmlformats.org/officeDocument/2006/relationships/oleObject" Target="../embeddings/oleObject119.bin"/><Relationship Id="rId4" Type="http://schemas.openxmlformats.org/officeDocument/2006/relationships/oleObject" Target="../embeddings/oleObject113.bin"/><Relationship Id="rId9" Type="http://schemas.openxmlformats.org/officeDocument/2006/relationships/oleObject" Target="../embeddings/oleObject118.bin"/><Relationship Id="rId14" Type="http://schemas.openxmlformats.org/officeDocument/2006/relationships/oleObject" Target="../embeddings/oleObject12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oleObject" Target="../embeddings/oleObject134.bin"/><Relationship Id="rId3" Type="http://schemas.openxmlformats.org/officeDocument/2006/relationships/oleObject" Target="../embeddings/oleObject124.bin"/><Relationship Id="rId7" Type="http://schemas.openxmlformats.org/officeDocument/2006/relationships/oleObject" Target="../embeddings/oleObject128.bin"/><Relationship Id="rId12"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27.bin"/><Relationship Id="rId11" Type="http://schemas.openxmlformats.org/officeDocument/2006/relationships/oleObject" Target="../embeddings/oleObject132.bin"/><Relationship Id="rId5" Type="http://schemas.openxmlformats.org/officeDocument/2006/relationships/oleObject" Target="../embeddings/oleObject126.bin"/><Relationship Id="rId10" Type="http://schemas.openxmlformats.org/officeDocument/2006/relationships/oleObject" Target="../embeddings/oleObject131.bin"/><Relationship Id="rId4" Type="http://schemas.openxmlformats.org/officeDocument/2006/relationships/oleObject" Target="../embeddings/oleObject125.bin"/><Relationship Id="rId9" Type="http://schemas.openxmlformats.org/officeDocument/2006/relationships/oleObject" Target="../embeddings/oleObject130.bin"/><Relationship Id="rId14" Type="http://schemas.openxmlformats.org/officeDocument/2006/relationships/oleObject" Target="../embeddings/oleObject13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audio" Target="../media/audio1.wav"/><Relationship Id="rId7" Type="http://schemas.openxmlformats.org/officeDocument/2006/relationships/oleObject" Target="../embeddings/oleObject138.bin"/><Relationship Id="rId12"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37.bin"/><Relationship Id="rId11" Type="http://schemas.openxmlformats.org/officeDocument/2006/relationships/oleObject" Target="../embeddings/oleObject142.bin"/><Relationship Id="rId5" Type="http://schemas.openxmlformats.org/officeDocument/2006/relationships/slide" Target="slide21.xml"/><Relationship Id="rId10" Type="http://schemas.openxmlformats.org/officeDocument/2006/relationships/oleObject" Target="../embeddings/oleObject141.bin"/><Relationship Id="rId4" Type="http://schemas.openxmlformats.org/officeDocument/2006/relationships/oleObject" Target="../embeddings/oleObject136.bin"/><Relationship Id="rId9" Type="http://schemas.openxmlformats.org/officeDocument/2006/relationships/oleObject" Target="../embeddings/oleObject14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audio" Target="../media/audio1.wav"/><Relationship Id="rId7" Type="http://schemas.openxmlformats.org/officeDocument/2006/relationships/oleObject" Target="../embeddings/oleObject153.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152.bin"/><Relationship Id="rId11" Type="http://schemas.openxmlformats.org/officeDocument/2006/relationships/slide" Target="slide5.xml"/><Relationship Id="rId5" Type="http://schemas.openxmlformats.org/officeDocument/2006/relationships/oleObject" Target="../embeddings/oleObject151.bin"/><Relationship Id="rId10" Type="http://schemas.openxmlformats.org/officeDocument/2006/relationships/oleObject" Target="../embeddings/oleObject156.bin"/><Relationship Id="rId4" Type="http://schemas.openxmlformats.org/officeDocument/2006/relationships/oleObject" Target="../embeddings/oleObject150.bin"/><Relationship Id="rId9" Type="http://schemas.openxmlformats.org/officeDocument/2006/relationships/oleObject" Target="../embeddings/oleObject15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 Id="rId9" Type="http://schemas.openxmlformats.org/officeDocument/2006/relationships/oleObject" Target="../embeddings/oleObject16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audio" Target="../media/audio1.wav"/><Relationship Id="rId7" Type="http://schemas.openxmlformats.org/officeDocument/2006/relationships/oleObject" Target="../embeddings/oleObject171.bin"/><Relationship Id="rId12"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70.bin"/><Relationship Id="rId11" Type="http://schemas.openxmlformats.org/officeDocument/2006/relationships/oleObject" Target="../embeddings/oleObject175.bin"/><Relationship Id="rId5" Type="http://schemas.openxmlformats.org/officeDocument/2006/relationships/oleObject" Target="../embeddings/oleObject169.bin"/><Relationship Id="rId10" Type="http://schemas.openxmlformats.org/officeDocument/2006/relationships/oleObject" Target="../embeddings/oleObject174.bin"/><Relationship Id="rId4" Type="http://schemas.openxmlformats.org/officeDocument/2006/relationships/oleObject" Target="../embeddings/oleObject168.bin"/><Relationship Id="rId9" Type="http://schemas.openxmlformats.org/officeDocument/2006/relationships/oleObject" Target="../embeddings/oleObject173.bin"/></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audio" Target="../media/audio1.wav"/><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79.bin"/><Relationship Id="rId5" Type="http://schemas.openxmlformats.org/officeDocument/2006/relationships/oleObject" Target="../embeddings/oleObject178.bin"/><Relationship Id="rId4" Type="http://schemas.openxmlformats.org/officeDocument/2006/relationships/oleObject" Target="../embeddings/oleObject177.bin"/><Relationship Id="rId9" Type="http://schemas.openxmlformats.org/officeDocument/2006/relationships/image" Target="../media/image133.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audio" Target="../media/audio1.wav"/><Relationship Id="rId7"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84.bin"/><Relationship Id="rId5" Type="http://schemas.openxmlformats.org/officeDocument/2006/relationships/oleObject" Target="../embeddings/oleObject183.bin"/><Relationship Id="rId10" Type="http://schemas.openxmlformats.org/officeDocument/2006/relationships/slide" Target="slide5.xml"/><Relationship Id="rId4" Type="http://schemas.openxmlformats.org/officeDocument/2006/relationships/oleObject" Target="../embeddings/oleObject182.bin"/><Relationship Id="rId9" Type="http://schemas.openxmlformats.org/officeDocument/2006/relationships/oleObject" Target="../embeddings/oleObject18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5.xml"/><Relationship Id="rId1" Type="http://schemas.openxmlformats.org/officeDocument/2006/relationships/vmlDrawing" Target="../drawings/vmlDrawing30.vml"/><Relationship Id="rId5" Type="http://schemas.openxmlformats.org/officeDocument/2006/relationships/oleObject" Target="../embeddings/oleObject190.bin"/><Relationship Id="rId4" Type="http://schemas.openxmlformats.org/officeDocument/2006/relationships/oleObject" Target="../embeddings/oleObject18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audio" Target="../media/audio2.wav"/><Relationship Id="rId7" Type="http://schemas.openxmlformats.org/officeDocument/2006/relationships/oleObject" Target="../embeddings/oleObject192.bin"/><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oleObject" Target="../embeddings/oleObject191.bin"/><Relationship Id="rId5" Type="http://schemas.openxmlformats.org/officeDocument/2006/relationships/slide" Target="slide35.xml"/><Relationship Id="rId4" Type="http://schemas.openxmlformats.org/officeDocument/2006/relationships/slide" Target="slide34.xml"/><Relationship Id="rId9" Type="http://schemas.openxmlformats.org/officeDocument/2006/relationships/oleObject" Target="../embeddings/oleObject19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audio" Target="../media/audio1.wav"/><Relationship Id="rId7" Type="http://schemas.openxmlformats.org/officeDocument/2006/relationships/oleObject" Target="../embeddings/oleObject197.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oleObject" Target="../embeddings/oleObject196.bin"/><Relationship Id="rId5" Type="http://schemas.openxmlformats.org/officeDocument/2006/relationships/oleObject" Target="../embeddings/oleObject195.bin"/><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2.bin"/><Relationship Id="rId3" Type="http://schemas.openxmlformats.org/officeDocument/2006/relationships/audio" Target="../media/audio1.wav"/><Relationship Id="rId7" Type="http://schemas.openxmlformats.org/officeDocument/2006/relationships/oleObject" Target="../embeddings/oleObject201.bin"/><Relationship Id="rId12" Type="http://schemas.openxmlformats.org/officeDocument/2006/relationships/oleObject" Target="../embeddings/oleObject206.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oleObject" Target="../embeddings/oleObject200.bin"/><Relationship Id="rId11" Type="http://schemas.openxmlformats.org/officeDocument/2006/relationships/oleObject" Target="../embeddings/oleObject205.bin"/><Relationship Id="rId5" Type="http://schemas.openxmlformats.org/officeDocument/2006/relationships/oleObject" Target="../embeddings/oleObject199.bin"/><Relationship Id="rId10" Type="http://schemas.openxmlformats.org/officeDocument/2006/relationships/oleObject" Target="../embeddings/oleObject204.bin"/><Relationship Id="rId4" Type="http://schemas.openxmlformats.org/officeDocument/2006/relationships/slide" Target="slide33.xml"/><Relationship Id="rId9" Type="http://schemas.openxmlformats.org/officeDocument/2006/relationships/oleObject" Target="../embeddings/oleObject20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7.bin"/><Relationship Id="rId7" Type="http://schemas.openxmlformats.org/officeDocument/2006/relationships/oleObject" Target="../embeddings/oleObject211.bin"/><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12.bin"/><Relationship Id="rId7" Type="http://schemas.openxmlformats.org/officeDocument/2006/relationships/oleObject" Target="../embeddings/oleObject216.bin"/><Relationship Id="rId2" Type="http://schemas.openxmlformats.org/officeDocument/2006/relationships/slideLayout" Target="../slideLayouts/slideLayout5.xml"/><Relationship Id="rId1" Type="http://schemas.openxmlformats.org/officeDocument/2006/relationships/vmlDrawing" Target="../drawings/vmlDrawing35.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21.bin"/><Relationship Id="rId2" Type="http://schemas.openxmlformats.org/officeDocument/2006/relationships/slideLayout" Target="../slideLayouts/slideLayout5.xml"/><Relationship Id="rId1" Type="http://schemas.openxmlformats.org/officeDocument/2006/relationships/vmlDrawing" Target="../drawings/vmlDrawing36.vml"/><Relationship Id="rId6" Type="http://schemas.openxmlformats.org/officeDocument/2006/relationships/oleObject" Target="../embeddings/oleObject220.bin"/><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5.xml"/><Relationship Id="rId1" Type="http://schemas.openxmlformats.org/officeDocument/2006/relationships/vmlDrawing" Target="../drawings/vmlDrawing37.vml"/><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18" Type="http://schemas.openxmlformats.org/officeDocument/2006/relationships/image" Target="../media/image13.gif"/><Relationship Id="rId3" Type="http://schemas.openxmlformats.org/officeDocument/2006/relationships/slide" Target="slide3.xml"/><Relationship Id="rId7" Type="http://schemas.openxmlformats.org/officeDocument/2006/relationships/oleObject" Target="../embeddings/oleObject8.bin"/><Relationship Id="rId12" Type="http://schemas.openxmlformats.org/officeDocument/2006/relationships/oleObject" Target="../embeddings/oleObject13.bin"/><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oleObject" Target="../embeddings/oleObject232.bin"/><Relationship Id="rId3" Type="http://schemas.openxmlformats.org/officeDocument/2006/relationships/audio" Target="../media/audio1.wav"/><Relationship Id="rId7" Type="http://schemas.openxmlformats.org/officeDocument/2006/relationships/oleObject" Target="../embeddings/oleObject227.bin"/><Relationship Id="rId12"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26.bin"/><Relationship Id="rId11" Type="http://schemas.openxmlformats.org/officeDocument/2006/relationships/oleObject" Target="../embeddings/oleObject230.bin"/><Relationship Id="rId5" Type="http://schemas.openxmlformats.org/officeDocument/2006/relationships/audio" Target="../media/audio4.wav"/><Relationship Id="rId10" Type="http://schemas.openxmlformats.org/officeDocument/2006/relationships/slide" Target="slide42.xml"/><Relationship Id="rId4" Type="http://schemas.openxmlformats.org/officeDocument/2006/relationships/audio" Target="../media/audio3.wav"/><Relationship Id="rId9" Type="http://schemas.openxmlformats.org/officeDocument/2006/relationships/oleObject" Target="../embeddings/oleObject22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37.bin"/><Relationship Id="rId3" Type="http://schemas.openxmlformats.org/officeDocument/2006/relationships/audio" Target="../media/audio3.wav"/><Relationship Id="rId7" Type="http://schemas.openxmlformats.org/officeDocument/2006/relationships/oleObject" Target="../embeddings/oleObject23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235.bin"/><Relationship Id="rId11" Type="http://schemas.openxmlformats.org/officeDocument/2006/relationships/oleObject" Target="../embeddings/oleObject240.bin"/><Relationship Id="rId5" Type="http://schemas.openxmlformats.org/officeDocument/2006/relationships/oleObject" Target="../embeddings/oleObject234.bin"/><Relationship Id="rId10" Type="http://schemas.openxmlformats.org/officeDocument/2006/relationships/oleObject" Target="../embeddings/oleObject239.bin"/><Relationship Id="rId4" Type="http://schemas.openxmlformats.org/officeDocument/2006/relationships/oleObject" Target="../embeddings/oleObject233.bin"/><Relationship Id="rId9" Type="http://schemas.openxmlformats.org/officeDocument/2006/relationships/oleObject" Target="../embeddings/oleObject23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44.bin"/><Relationship Id="rId3" Type="http://schemas.openxmlformats.org/officeDocument/2006/relationships/audio" Target="../media/audio1.wav"/><Relationship Id="rId7" Type="http://schemas.openxmlformats.org/officeDocument/2006/relationships/oleObject" Target="../embeddings/oleObject243.bin"/><Relationship Id="rId2" Type="http://schemas.openxmlformats.org/officeDocument/2006/relationships/slideLayout" Target="../slideLayouts/slideLayout5.xml"/><Relationship Id="rId1" Type="http://schemas.openxmlformats.org/officeDocument/2006/relationships/vmlDrawing" Target="../drawings/vmlDrawing40.vml"/><Relationship Id="rId6" Type="http://schemas.openxmlformats.org/officeDocument/2006/relationships/oleObject" Target="../embeddings/oleObject242.bin"/><Relationship Id="rId5" Type="http://schemas.openxmlformats.org/officeDocument/2006/relationships/oleObject" Target="../embeddings/oleObject241.bin"/><Relationship Id="rId4" Type="http://schemas.openxmlformats.org/officeDocument/2006/relationships/slide" Target="slide40.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9.bin"/><Relationship Id="rId2" Type="http://schemas.openxmlformats.org/officeDocument/2006/relationships/slideLayout" Target="../slideLayouts/slideLayout5.xml"/><Relationship Id="rId1" Type="http://schemas.openxmlformats.org/officeDocument/2006/relationships/vmlDrawing" Target="../drawings/vmlDrawing41.vml"/><Relationship Id="rId6" Type="http://schemas.openxmlformats.org/officeDocument/2006/relationships/oleObject" Target="../embeddings/oleObject248.bin"/><Relationship Id="rId5" Type="http://schemas.openxmlformats.org/officeDocument/2006/relationships/oleObject" Target="../embeddings/oleObject247.bin"/><Relationship Id="rId4" Type="http://schemas.openxmlformats.org/officeDocument/2006/relationships/oleObject" Target="../embeddings/oleObject24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1.bin"/><Relationship Id="rId7" Type="http://schemas.openxmlformats.org/officeDocument/2006/relationships/oleObject" Target="../embeddings/oleObject255.bin"/><Relationship Id="rId2" Type="http://schemas.openxmlformats.org/officeDocument/2006/relationships/slideLayout" Target="../slideLayouts/slideLayout5.xml"/><Relationship Id="rId1" Type="http://schemas.openxmlformats.org/officeDocument/2006/relationships/vmlDrawing" Target="../drawings/vmlDrawing42.vml"/><Relationship Id="rId6" Type="http://schemas.openxmlformats.org/officeDocument/2006/relationships/oleObject" Target="../embeddings/oleObject254.bin"/><Relationship Id="rId5" Type="http://schemas.openxmlformats.org/officeDocument/2006/relationships/oleObject" Target="../embeddings/oleObject253.bin"/><Relationship Id="rId4" Type="http://schemas.openxmlformats.org/officeDocument/2006/relationships/oleObject" Target="../embeddings/oleObject25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6.bin"/><Relationship Id="rId7" Type="http://schemas.openxmlformats.org/officeDocument/2006/relationships/oleObject" Target="../embeddings/oleObject260.bin"/><Relationship Id="rId2" Type="http://schemas.openxmlformats.org/officeDocument/2006/relationships/slideLayout" Target="../slideLayouts/slideLayout5.xml"/><Relationship Id="rId1" Type="http://schemas.openxmlformats.org/officeDocument/2006/relationships/vmlDrawing" Target="../drawings/vmlDrawing43.vml"/><Relationship Id="rId6" Type="http://schemas.openxmlformats.org/officeDocument/2006/relationships/oleObject" Target="../embeddings/oleObject259.bin"/><Relationship Id="rId5" Type="http://schemas.openxmlformats.org/officeDocument/2006/relationships/oleObject" Target="../embeddings/oleObject258.bin"/><Relationship Id="rId4" Type="http://schemas.openxmlformats.org/officeDocument/2006/relationships/oleObject" Target="../embeddings/oleObject25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1.bin"/><Relationship Id="rId7"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264.bin"/><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71.bin"/><Relationship Id="rId3" Type="http://schemas.openxmlformats.org/officeDocument/2006/relationships/oleObject" Target="../embeddings/oleObject266.bin"/><Relationship Id="rId7" Type="http://schemas.openxmlformats.org/officeDocument/2006/relationships/oleObject" Target="../embeddings/oleObject270.bin"/><Relationship Id="rId2" Type="http://schemas.openxmlformats.org/officeDocument/2006/relationships/slideLayout" Target="../slideLayouts/slideLayout5.xml"/><Relationship Id="rId1" Type="http://schemas.openxmlformats.org/officeDocument/2006/relationships/vmlDrawing" Target="../drawings/vmlDrawing45.vml"/><Relationship Id="rId6" Type="http://schemas.openxmlformats.org/officeDocument/2006/relationships/oleObject" Target="../embeddings/oleObject269.bin"/><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02.png"/><Relationship Id="rId5" Type="http://schemas.openxmlformats.org/officeDocument/2006/relationships/oleObject" Target="../embeddings/oleObject274.bin"/><Relationship Id="rId4" Type="http://schemas.openxmlformats.org/officeDocument/2006/relationships/oleObject" Target="../embeddings/oleObject273.bin"/></Relationships>
</file>

<file path=ppt/slides/_rels/slide49.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77.bin"/><Relationship Id="rId5" Type="http://schemas.openxmlformats.org/officeDocument/2006/relationships/oleObject" Target="../embeddings/oleObject276.bin"/><Relationship Id="rId4" Type="http://schemas.openxmlformats.org/officeDocument/2006/relationships/oleObject" Target="../embeddings/oleObject27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 Target="slide7.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30.xml"/><Relationship Id="rId5" Type="http://schemas.openxmlformats.org/officeDocument/2006/relationships/slide" Target="slide27.xml"/><Relationship Id="rId4" Type="http://schemas.openxmlformats.org/officeDocument/2006/relationships/slide" Target="slide2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8.bin"/><Relationship Id="rId7" Type="http://schemas.openxmlformats.org/officeDocument/2006/relationships/oleObject" Target="../embeddings/oleObject28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281.bin"/><Relationship Id="rId5" Type="http://schemas.openxmlformats.org/officeDocument/2006/relationships/oleObject" Target="../embeddings/oleObject280.bin"/><Relationship Id="rId4" Type="http://schemas.openxmlformats.org/officeDocument/2006/relationships/oleObject" Target="../embeddings/oleObject27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 Target="slide7.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slide" Target="slide8.xml"/><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audio" Target="../media/audio2.wav"/><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audio" Target="../media/audio1.wav"/><Relationship Id="rId7" Type="http://schemas.openxmlformats.org/officeDocument/2006/relationships/oleObject" Target="../embeddings/oleObject31.bin"/><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0.bin"/><Relationship Id="rId11" Type="http://schemas.openxmlformats.org/officeDocument/2006/relationships/oleObject" Target="../embeddings/oleObject35.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slide" Target="slide7.xml"/><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7.bin"/><Relationship Id="rId7" Type="http://schemas.openxmlformats.org/officeDocument/2006/relationships/oleObject" Target="../embeddings/oleObject38.bin"/><Relationship Id="rId12" Type="http://schemas.openxmlformats.org/officeDocument/2006/relationships/oleObject" Target="../embeddings/oleObject43.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38.png"/><Relationship Id="rId11" Type="http://schemas.openxmlformats.org/officeDocument/2006/relationships/oleObject" Target="../embeddings/oleObject42.bin"/><Relationship Id="rId5" Type="http://schemas.openxmlformats.org/officeDocument/2006/relationships/image" Target="../media/image37.png"/><Relationship Id="rId10" Type="http://schemas.openxmlformats.org/officeDocument/2006/relationships/oleObject" Target="../embeddings/oleObject41.bin"/><Relationship Id="rId4" Type="http://schemas.openxmlformats.org/officeDocument/2006/relationships/image" Target="../media/image36.png"/><Relationship Id="rId9"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685800" y="1752600"/>
            <a:ext cx="7772400" cy="1830388"/>
          </a:xfrm>
        </p:spPr>
        <p:txBody>
          <a:bodyPr anchor="b"/>
          <a:lstStyle/>
          <a:p>
            <a:pPr algn="r" eaLnBrk="1" hangingPunct="1">
              <a:defRPr/>
            </a:pPr>
            <a:r>
              <a:rPr lang="zh-CN" altLang="en-US" sz="4000" smtClean="0">
                <a:effectLst/>
              </a:rPr>
              <a:t>第十二章  无穷级数</a:t>
            </a:r>
            <a:endParaRPr lang="en-US" altLang="zh-CN" sz="4000" smtClean="0">
              <a:effectLst>
                <a:outerShdw blurRad="38100" dist="38100" dir="2700000" algn="tl">
                  <a:srgbClr val="C0C0C0"/>
                </a:outerShdw>
              </a:effectLst>
            </a:endParaRPr>
          </a:p>
        </p:txBody>
      </p:sp>
      <p:sp>
        <p:nvSpPr>
          <p:cNvPr id="53251" name="副标题 4"/>
          <p:cNvSpPr>
            <a:spLocks noGrp="1"/>
          </p:cNvSpPr>
          <p:nvPr>
            <p:ph type="subTitle" idx="4294967295"/>
          </p:nvPr>
        </p:nvSpPr>
        <p:spPr>
          <a:xfrm>
            <a:off x="685800" y="3611563"/>
            <a:ext cx="7772400" cy="1200150"/>
          </a:xfrm>
        </p:spPr>
        <p:txBody>
          <a:bodyPr lIns="45720" rIns="45720"/>
          <a:lstStyle/>
          <a:p>
            <a:pPr marL="0" indent="0" algn="r" eaLnBrk="1" hangingPunct="1">
              <a:buFont typeface="Wingdings 3" pitchFamily="18" charset="2"/>
              <a:buNone/>
            </a:pPr>
            <a:r>
              <a:rPr lang="zh-CN" altLang="en-US" sz="3600" smtClean="0">
                <a:solidFill>
                  <a:schemeClr val="tx2"/>
                </a:solidFill>
              </a:rPr>
              <a:t>第二节</a:t>
            </a:r>
            <a:r>
              <a:rPr lang="en-US" altLang="zh-CN" sz="3600" smtClean="0">
                <a:solidFill>
                  <a:schemeClr val="tx2"/>
                </a:solidFill>
              </a:rPr>
              <a:t>    </a:t>
            </a:r>
            <a:r>
              <a:rPr lang="zh-CN" altLang="en-US" sz="3600" smtClean="0">
                <a:solidFill>
                  <a:schemeClr val="tx2"/>
                </a:solidFill>
              </a:rPr>
              <a:t>常数项级数的审敛法</a:t>
            </a:r>
            <a:endParaRPr lang="en-US" altLang="zh-CN" sz="360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274638"/>
            <a:ext cx="8229600" cy="4525962"/>
          </a:xfrm>
        </p:spPr>
        <p:txBody>
          <a:bodyPr/>
          <a:lstStyle/>
          <a:p>
            <a:pPr>
              <a:buFont typeface="Wingdings 3" pitchFamily="18" charset="2"/>
              <a:buNone/>
            </a:pPr>
            <a:r>
              <a:rPr lang="en-US" altLang="zh-CN" smtClean="0">
                <a:solidFill>
                  <a:srgbClr val="0000FF"/>
                </a:solidFill>
              </a:rPr>
              <a:t>P.260</a:t>
            </a:r>
            <a:r>
              <a:rPr lang="zh-CN" altLang="en-US" smtClean="0">
                <a:solidFill>
                  <a:srgbClr val="0000FF"/>
                </a:solidFill>
              </a:rPr>
              <a:t>例</a:t>
            </a:r>
            <a:r>
              <a:rPr lang="en-US" altLang="zh-CN" smtClean="0">
                <a:solidFill>
                  <a:srgbClr val="0000FF"/>
                </a:solidFill>
              </a:rPr>
              <a:t>2</a:t>
            </a:r>
            <a:r>
              <a:rPr lang="zh-CN" altLang="en-US" smtClean="0">
                <a:solidFill>
                  <a:srgbClr val="0000FF"/>
                </a:solidFill>
              </a:rPr>
              <a:t>：</a:t>
            </a:r>
            <a:r>
              <a:rPr lang="zh-CN" altLang="en-US" smtClean="0"/>
              <a:t>证明级数                       是发散的．</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证明：</a:t>
            </a:r>
            <a:r>
              <a:rPr lang="zh-CN" altLang="en-US" smtClean="0"/>
              <a:t>因为                              ，所以</a:t>
            </a:r>
          </a:p>
          <a:p>
            <a:pPr>
              <a:buFont typeface="Wingdings 3" pitchFamily="18" charset="2"/>
              <a:buNone/>
            </a:pPr>
            <a:endParaRPr lang="zh-CN" altLang="en-US" smtClean="0"/>
          </a:p>
          <a:p>
            <a:pPr>
              <a:buFont typeface="Wingdings 3" pitchFamily="18" charset="2"/>
              <a:buNone/>
            </a:pPr>
            <a:r>
              <a:rPr lang="zh-CN" altLang="en-US" smtClean="0"/>
              <a:t>而级数                发散，</a:t>
            </a:r>
          </a:p>
          <a:p>
            <a:pPr>
              <a:buFont typeface="Wingdings 3" pitchFamily="18" charset="2"/>
              <a:buNone/>
            </a:pPr>
            <a:endParaRPr lang="zh-CN" altLang="en-US" smtClean="0"/>
          </a:p>
          <a:p>
            <a:pPr>
              <a:buFont typeface="Wingdings 3" pitchFamily="18" charset="2"/>
              <a:buNone/>
            </a:pPr>
            <a:r>
              <a:rPr lang="zh-CN" altLang="en-US" smtClean="0"/>
              <a:t>所以由比较审敛法可得，题设级数是发散的．</a:t>
            </a:r>
            <a:endParaRPr lang="en-US" altLang="zh-CN" smtClean="0"/>
          </a:p>
        </p:txBody>
      </p:sp>
      <p:graphicFrame>
        <p:nvGraphicFramePr>
          <p:cNvPr id="8194" name="Object 3"/>
          <p:cNvGraphicFramePr>
            <a:graphicFrameLocks noChangeAspect="1"/>
          </p:cNvGraphicFramePr>
          <p:nvPr/>
        </p:nvGraphicFramePr>
        <p:xfrm>
          <a:off x="3390900" y="46038"/>
          <a:ext cx="1701800" cy="914400"/>
        </p:xfrm>
        <a:graphic>
          <a:graphicData uri="http://schemas.openxmlformats.org/presentationml/2006/ole">
            <p:oleObj spid="_x0000_s8194" name="Equation" r:id="rId3" imgW="850680" imgH="457200" progId="Equation.DSMT4">
              <p:embed/>
            </p:oleObj>
          </a:graphicData>
        </a:graphic>
      </p:graphicFrame>
      <p:graphicFrame>
        <p:nvGraphicFramePr>
          <p:cNvPr id="7174" name="Object 3"/>
          <p:cNvGraphicFramePr>
            <a:graphicFrameLocks noChangeAspect="1"/>
          </p:cNvGraphicFramePr>
          <p:nvPr/>
        </p:nvGraphicFramePr>
        <p:xfrm>
          <a:off x="2195513" y="1196975"/>
          <a:ext cx="2260600" cy="457200"/>
        </p:xfrm>
        <a:graphic>
          <a:graphicData uri="http://schemas.openxmlformats.org/presentationml/2006/ole">
            <p:oleObj spid="_x0000_s8195" name="Equation" r:id="rId4" imgW="1130040" imgH="228600" progId="Equation.DSMT4">
              <p:embed/>
            </p:oleObj>
          </a:graphicData>
        </a:graphic>
      </p:graphicFrame>
      <p:graphicFrame>
        <p:nvGraphicFramePr>
          <p:cNvPr id="7172" name="Object 4"/>
          <p:cNvGraphicFramePr>
            <a:graphicFrameLocks noChangeAspect="1"/>
          </p:cNvGraphicFramePr>
          <p:nvPr/>
        </p:nvGraphicFramePr>
        <p:xfrm>
          <a:off x="1619250" y="1830388"/>
          <a:ext cx="1092200" cy="863600"/>
        </p:xfrm>
        <a:graphic>
          <a:graphicData uri="http://schemas.openxmlformats.org/presentationml/2006/ole">
            <p:oleObj spid="_x0000_s8196" name="Equation" r:id="rId5" imgW="545760" imgH="431640" progId="Equation.DSMT4">
              <p:embed/>
            </p:oleObj>
          </a:graphicData>
        </a:graphic>
      </p:graphicFrame>
      <p:graphicFrame>
        <p:nvGraphicFramePr>
          <p:cNvPr id="2" name="Object 5"/>
          <p:cNvGraphicFramePr>
            <a:graphicFrameLocks noChangeAspect="1"/>
          </p:cNvGraphicFramePr>
          <p:nvPr/>
        </p:nvGraphicFramePr>
        <p:xfrm>
          <a:off x="5435600" y="952500"/>
          <a:ext cx="2387600" cy="914400"/>
        </p:xfrm>
        <a:graphic>
          <a:graphicData uri="http://schemas.openxmlformats.org/presentationml/2006/ole">
            <p:oleObj spid="_x0000_s8197" name="Equation" r:id="rId6" imgW="1193760" imgH="457200" progId="Equation.DSMT4">
              <p:embed/>
            </p:oleObj>
          </a:graphicData>
        </a:graphic>
      </p:graphicFrame>
      <p:sp>
        <p:nvSpPr>
          <p:cNvPr id="7" name="矩形 6"/>
          <p:cNvSpPr>
            <a:spLocks noChangeArrowheads="1"/>
          </p:cNvSpPr>
          <p:nvPr/>
        </p:nvSpPr>
        <p:spPr bwMode="auto">
          <a:xfrm>
            <a:off x="4672013" y="981075"/>
            <a:ext cx="3140075" cy="941388"/>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57200" y="274638"/>
            <a:ext cx="8229600" cy="4525962"/>
          </a:xfrm>
        </p:spPr>
        <p:txBody>
          <a:bodyPr/>
          <a:lstStyle/>
          <a:p>
            <a:pPr>
              <a:buFont typeface="Wingdings 3" pitchFamily="18" charset="2"/>
              <a:buNone/>
            </a:pPr>
            <a:r>
              <a:rPr lang="zh-CN" altLang="en-US" smtClean="0">
                <a:solidFill>
                  <a:srgbClr val="0000FF"/>
                </a:solidFill>
              </a:rPr>
              <a:t>例：</a:t>
            </a:r>
            <a:r>
              <a:rPr lang="zh-CN" altLang="en-US" smtClean="0"/>
              <a:t>判别级数                                的收敛性．</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t>因为</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而级数            收敛，</a:t>
            </a:r>
          </a:p>
          <a:p>
            <a:pPr>
              <a:buFont typeface="Wingdings 3" pitchFamily="18" charset="2"/>
              <a:buNone/>
            </a:pPr>
            <a:endParaRPr lang="zh-CN" altLang="en-US" smtClean="0"/>
          </a:p>
          <a:p>
            <a:pPr>
              <a:buFont typeface="Wingdings 3" pitchFamily="18" charset="2"/>
              <a:buNone/>
            </a:pPr>
            <a:r>
              <a:rPr lang="zh-CN" altLang="en-US" smtClean="0"/>
              <a:t>所以由比较审敛法可得，题设级数是收敛的．</a:t>
            </a:r>
            <a:endParaRPr lang="en-US" altLang="zh-CN" smtClean="0"/>
          </a:p>
          <a:p>
            <a:pPr>
              <a:buFont typeface="Wingdings 3" pitchFamily="18" charset="2"/>
              <a:buNone/>
            </a:pPr>
            <a:endParaRPr lang="zh-CN" altLang="en-US" smtClean="0"/>
          </a:p>
        </p:txBody>
      </p:sp>
      <p:graphicFrame>
        <p:nvGraphicFramePr>
          <p:cNvPr id="9218" name="Object 3"/>
          <p:cNvGraphicFramePr>
            <a:graphicFrameLocks noChangeAspect="1"/>
          </p:cNvGraphicFramePr>
          <p:nvPr/>
        </p:nvGraphicFramePr>
        <p:xfrm>
          <a:off x="2541588" y="71438"/>
          <a:ext cx="2387600" cy="863600"/>
        </p:xfrm>
        <a:graphic>
          <a:graphicData uri="http://schemas.openxmlformats.org/presentationml/2006/ole">
            <p:oleObj spid="_x0000_s9218" name="Equation" r:id="rId3" imgW="1193760" imgH="431640" progId="Equation.DSMT4">
              <p:embed/>
            </p:oleObj>
          </a:graphicData>
        </a:graphic>
      </p:graphicFrame>
      <p:graphicFrame>
        <p:nvGraphicFramePr>
          <p:cNvPr id="8197" name="Object 3"/>
          <p:cNvGraphicFramePr>
            <a:graphicFrameLocks noChangeAspect="1"/>
          </p:cNvGraphicFramePr>
          <p:nvPr/>
        </p:nvGraphicFramePr>
        <p:xfrm>
          <a:off x="1908175" y="1038225"/>
          <a:ext cx="6273800" cy="863600"/>
        </p:xfrm>
        <a:graphic>
          <a:graphicData uri="http://schemas.openxmlformats.org/presentationml/2006/ole">
            <p:oleObj spid="_x0000_s9219" name="Equation" r:id="rId4" imgW="3136680" imgH="431640" progId="Equation.DSMT4">
              <p:embed/>
            </p:oleObj>
          </a:graphicData>
        </a:graphic>
      </p:graphicFrame>
      <p:graphicFrame>
        <p:nvGraphicFramePr>
          <p:cNvPr id="8198" name="Object 4"/>
          <p:cNvGraphicFramePr>
            <a:graphicFrameLocks noChangeAspect="1"/>
          </p:cNvGraphicFramePr>
          <p:nvPr/>
        </p:nvGraphicFramePr>
        <p:xfrm>
          <a:off x="1619250" y="2278063"/>
          <a:ext cx="812800" cy="863600"/>
        </p:xfrm>
        <a:graphic>
          <a:graphicData uri="http://schemas.openxmlformats.org/presentationml/2006/ole">
            <p:oleObj spid="_x0000_s9220" name="Equation" r:id="rId5" imgW="406080" imgH="431640" progId="Equation.DSMT4">
              <p:embed/>
            </p:oleObj>
          </a:graphicData>
        </a:graphic>
      </p:graphicFrame>
      <p:sp>
        <p:nvSpPr>
          <p:cNvPr id="7" name="矩形 6"/>
          <p:cNvSpPr>
            <a:spLocks noChangeArrowheads="1"/>
          </p:cNvSpPr>
          <p:nvPr/>
        </p:nvSpPr>
        <p:spPr bwMode="auto">
          <a:xfrm>
            <a:off x="3924300" y="1052513"/>
            <a:ext cx="2195513" cy="8572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 name="矩形 6"/>
          <p:cNvSpPr>
            <a:spLocks noChangeArrowheads="1"/>
          </p:cNvSpPr>
          <p:nvPr/>
        </p:nvSpPr>
        <p:spPr bwMode="auto">
          <a:xfrm flipH="1">
            <a:off x="6119813" y="1052513"/>
            <a:ext cx="1260475" cy="8572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3" name="矩形 6"/>
          <p:cNvSpPr>
            <a:spLocks noChangeArrowheads="1"/>
          </p:cNvSpPr>
          <p:nvPr/>
        </p:nvSpPr>
        <p:spPr bwMode="auto">
          <a:xfrm>
            <a:off x="7380288" y="1052513"/>
            <a:ext cx="936625" cy="8572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内容占位符 2"/>
          <p:cNvSpPr>
            <a:spLocks noGrp="1"/>
          </p:cNvSpPr>
          <p:nvPr>
            <p:ph idx="1"/>
          </p:nvPr>
        </p:nvSpPr>
        <p:spPr>
          <a:xfrm>
            <a:off x="457200" y="274638"/>
            <a:ext cx="8229600" cy="5705475"/>
          </a:xfrm>
        </p:spPr>
        <p:txBody>
          <a:bodyPr>
            <a:spAutoFit/>
          </a:bodyPr>
          <a:lstStyle/>
          <a:p>
            <a:pPr>
              <a:buFont typeface="Wingdings 3" pitchFamily="18" charset="2"/>
              <a:buNone/>
            </a:pPr>
            <a:r>
              <a:rPr lang="zh-CN" altLang="en-US" smtClean="0">
                <a:solidFill>
                  <a:srgbClr val="0000FF"/>
                </a:solidFill>
              </a:rPr>
              <a:t>例：</a:t>
            </a:r>
            <a:r>
              <a:rPr lang="zh-CN" altLang="en-US" smtClean="0"/>
              <a:t>设</a:t>
            </a:r>
            <a:r>
              <a:rPr lang="zh-CN" altLang="en-US" smtClean="0">
                <a:solidFill>
                  <a:srgbClr val="0000FF"/>
                </a:solidFill>
              </a:rPr>
              <a:t> </a:t>
            </a:r>
            <a:r>
              <a:rPr lang="en-US" altLang="zh-CN" i="1" smtClean="0"/>
              <a:t>a</a:t>
            </a:r>
            <a:r>
              <a:rPr lang="en-US" altLang="zh-CN" i="1" baseline="-25000" smtClean="0"/>
              <a:t>n</a:t>
            </a:r>
            <a:r>
              <a:rPr lang="en-US" altLang="zh-CN" smtClean="0"/>
              <a:t> </a:t>
            </a:r>
            <a:r>
              <a:rPr lang="en-US" altLang="zh-CN" smtClean="0">
                <a:sym typeface="Symbol" pitchFamily="18" charset="2"/>
              </a:rPr>
              <a:t></a:t>
            </a:r>
            <a:r>
              <a:rPr lang="en-US" altLang="zh-CN" i="1" smtClean="0"/>
              <a:t> c</a:t>
            </a:r>
            <a:r>
              <a:rPr lang="en-US" altLang="zh-CN" i="1" baseline="-25000" smtClean="0"/>
              <a:t>n</a:t>
            </a:r>
            <a:r>
              <a:rPr lang="en-US" altLang="zh-CN" smtClean="0"/>
              <a:t> </a:t>
            </a:r>
            <a:r>
              <a:rPr lang="en-US" altLang="zh-CN" smtClean="0">
                <a:sym typeface="Symbol" pitchFamily="18" charset="2"/>
              </a:rPr>
              <a:t></a:t>
            </a:r>
            <a:r>
              <a:rPr lang="en-US" altLang="zh-CN" i="1" smtClean="0"/>
              <a:t> b</a:t>
            </a:r>
            <a:r>
              <a:rPr lang="en-US" altLang="zh-CN" i="1" baseline="-25000" smtClean="0"/>
              <a:t>n</a:t>
            </a:r>
            <a:r>
              <a:rPr lang="zh-CN" altLang="en-US" smtClean="0">
                <a:sym typeface="Symbol" pitchFamily="18" charset="2"/>
              </a:rPr>
              <a:t>（</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3, …</a:t>
            </a:r>
            <a:r>
              <a:rPr lang="zh-CN" altLang="en-US" smtClean="0">
                <a:sym typeface="Symbol" pitchFamily="18" charset="2"/>
              </a:rPr>
              <a:t>），         及         均收敛</a:t>
            </a:r>
            <a:r>
              <a:rPr lang="en-US" altLang="zh-CN" smtClean="0">
                <a:sym typeface="Symbol" pitchFamily="18" charset="2"/>
              </a:rPr>
              <a:t>,</a:t>
            </a: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证明</a:t>
            </a:r>
            <a:r>
              <a:rPr lang="zh-CN" altLang="en-US" smtClean="0"/>
              <a:t>级数</a:t>
            </a:r>
            <a:r>
              <a:rPr lang="zh-CN" altLang="en-US" smtClean="0">
                <a:sym typeface="Symbol" pitchFamily="18" charset="2"/>
              </a:rPr>
              <a:t>         </a:t>
            </a:r>
            <a:r>
              <a:rPr lang="zh-CN" altLang="en-US" smtClean="0"/>
              <a:t>收敛．</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sym typeface="Symbol" pitchFamily="18" charset="2"/>
              </a:rPr>
              <a:t>证明：</a:t>
            </a:r>
            <a:r>
              <a:rPr lang="zh-CN" altLang="en-US" smtClean="0">
                <a:sym typeface="Symbol" pitchFamily="18" charset="2"/>
              </a:rPr>
              <a:t>因为 </a:t>
            </a:r>
            <a:r>
              <a:rPr lang="en-US" altLang="zh-CN" i="1" smtClean="0"/>
              <a:t>a</a:t>
            </a:r>
            <a:r>
              <a:rPr lang="en-US" altLang="zh-CN" i="1" baseline="-25000" smtClean="0"/>
              <a:t>n</a:t>
            </a:r>
            <a:r>
              <a:rPr lang="en-US" altLang="zh-CN" smtClean="0"/>
              <a:t> </a:t>
            </a:r>
            <a:r>
              <a:rPr lang="en-US" altLang="zh-CN" smtClean="0">
                <a:sym typeface="Symbol" pitchFamily="18" charset="2"/>
              </a:rPr>
              <a:t></a:t>
            </a:r>
            <a:r>
              <a:rPr lang="en-US" altLang="zh-CN" i="1" smtClean="0"/>
              <a:t> c</a:t>
            </a:r>
            <a:r>
              <a:rPr lang="en-US" altLang="zh-CN" i="1" baseline="-25000" smtClean="0"/>
              <a:t>n</a:t>
            </a:r>
            <a:r>
              <a:rPr lang="en-US" altLang="zh-CN" smtClean="0"/>
              <a:t> </a:t>
            </a:r>
            <a:r>
              <a:rPr lang="en-US" altLang="zh-CN" smtClean="0">
                <a:sym typeface="Symbol" pitchFamily="18" charset="2"/>
              </a:rPr>
              <a:t></a:t>
            </a:r>
            <a:r>
              <a:rPr lang="en-US" altLang="zh-CN" i="1" smtClean="0"/>
              <a:t> b</a:t>
            </a:r>
            <a:r>
              <a:rPr lang="en-US" altLang="zh-CN" i="1" baseline="-25000" smtClean="0"/>
              <a:t>n</a:t>
            </a:r>
            <a:r>
              <a:rPr lang="zh-CN" altLang="en-US" smtClean="0">
                <a:sym typeface="Symbol" pitchFamily="18" charset="2"/>
              </a:rPr>
              <a:t>（</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3, …</a:t>
            </a:r>
            <a:r>
              <a:rPr lang="zh-CN" altLang="en-US" smtClean="0">
                <a:sym typeface="Symbol" pitchFamily="18" charset="2"/>
              </a:rPr>
              <a:t>），所以</a:t>
            </a:r>
          </a:p>
          <a:p>
            <a:pPr algn="ctr">
              <a:buFont typeface="Wingdings 3" pitchFamily="18" charset="2"/>
              <a:buNone/>
            </a:pPr>
            <a:r>
              <a:rPr lang="en-US" altLang="zh-CN" smtClean="0">
                <a:sym typeface="Symbol" pitchFamily="18" charset="2"/>
              </a:rPr>
              <a:t>0 </a:t>
            </a:r>
            <a:r>
              <a:rPr lang="en-US" altLang="zh-CN" i="1" smtClean="0"/>
              <a:t> c</a:t>
            </a:r>
            <a:r>
              <a:rPr lang="en-US" altLang="zh-CN" i="1" baseline="-25000" smtClean="0"/>
              <a:t>n</a:t>
            </a:r>
            <a:r>
              <a:rPr lang="en-US" altLang="zh-CN" smtClean="0"/>
              <a:t> </a:t>
            </a:r>
            <a:r>
              <a:rPr lang="en-US" altLang="zh-CN" i="1" smtClean="0"/>
              <a:t>−</a:t>
            </a:r>
            <a:r>
              <a:rPr lang="en-US" altLang="zh-CN" smtClean="0"/>
              <a:t> </a:t>
            </a:r>
            <a:r>
              <a:rPr lang="en-US" altLang="zh-CN" i="1" smtClean="0"/>
              <a:t>a</a:t>
            </a:r>
            <a:r>
              <a:rPr lang="en-US" altLang="zh-CN" i="1" baseline="-25000" smtClean="0"/>
              <a:t>n</a:t>
            </a:r>
            <a:r>
              <a:rPr lang="en-US" altLang="zh-CN" smtClean="0"/>
              <a:t> </a:t>
            </a:r>
            <a:r>
              <a:rPr lang="en-US" altLang="zh-CN" smtClean="0">
                <a:sym typeface="Symbol" pitchFamily="18" charset="2"/>
              </a:rPr>
              <a:t></a:t>
            </a:r>
            <a:r>
              <a:rPr lang="en-US" altLang="zh-CN" i="1" smtClean="0"/>
              <a:t> b</a:t>
            </a:r>
            <a:r>
              <a:rPr lang="en-US" altLang="zh-CN" i="1" baseline="-25000" smtClean="0"/>
              <a:t>n</a:t>
            </a:r>
            <a:r>
              <a:rPr lang="en-US" altLang="zh-CN" i="1" smtClean="0"/>
              <a:t> −</a:t>
            </a:r>
            <a:r>
              <a:rPr lang="en-US" altLang="zh-CN" smtClean="0"/>
              <a:t> </a:t>
            </a:r>
            <a:r>
              <a:rPr lang="en-US" altLang="zh-CN" i="1" smtClean="0"/>
              <a:t>a</a:t>
            </a:r>
            <a:r>
              <a:rPr lang="en-US" altLang="zh-CN" i="1" baseline="-25000" smtClean="0"/>
              <a:t>n</a:t>
            </a:r>
            <a:r>
              <a:rPr lang="en-US" altLang="zh-CN" smtClean="0">
                <a:sym typeface="Symbol" pitchFamily="18" charset="2"/>
              </a:rPr>
              <a:t> </a:t>
            </a:r>
            <a:r>
              <a:rPr lang="zh-CN" altLang="en-US" smtClean="0">
                <a:sym typeface="Symbol" pitchFamily="18" charset="2"/>
              </a:rPr>
              <a:t>．</a:t>
            </a:r>
          </a:p>
          <a:p>
            <a:pPr>
              <a:lnSpc>
                <a:spcPct val="200000"/>
              </a:lnSpc>
              <a:buFont typeface="Wingdings 3" pitchFamily="18" charset="2"/>
              <a:buNone/>
            </a:pPr>
            <a:r>
              <a:rPr lang="zh-CN" altLang="en-US" smtClean="0">
                <a:sym typeface="Symbol" pitchFamily="18" charset="2"/>
              </a:rPr>
              <a:t>已知         及         均收敛，于是                    收敛．</a:t>
            </a:r>
          </a:p>
          <a:p>
            <a:pPr>
              <a:lnSpc>
                <a:spcPct val="200000"/>
              </a:lnSpc>
              <a:buFont typeface="Wingdings 3" pitchFamily="18" charset="2"/>
              <a:buNone/>
            </a:pPr>
            <a:r>
              <a:rPr lang="zh-CN" altLang="en-US" smtClean="0"/>
              <a:t>由正项级数的比较审敛法可知，</a:t>
            </a:r>
            <a:r>
              <a:rPr lang="zh-CN" altLang="en-US" smtClean="0">
                <a:sym typeface="Symbol" pitchFamily="18" charset="2"/>
              </a:rPr>
              <a:t>                    也收敛，</a:t>
            </a:r>
          </a:p>
          <a:p>
            <a:pPr>
              <a:lnSpc>
                <a:spcPct val="200000"/>
              </a:lnSpc>
              <a:buFont typeface="Wingdings 3" pitchFamily="18" charset="2"/>
              <a:buNone/>
            </a:pPr>
            <a:r>
              <a:rPr lang="zh-CN" altLang="en-US" smtClean="0">
                <a:sym typeface="Symbol" pitchFamily="18" charset="2"/>
              </a:rPr>
              <a:t>于是级数                                            收敛．</a:t>
            </a:r>
            <a:endParaRPr lang="en-US" altLang="zh-CN" smtClean="0">
              <a:sym typeface="Symbol" pitchFamily="18" charset="2"/>
            </a:endParaRPr>
          </a:p>
          <a:p>
            <a:pPr>
              <a:lnSpc>
                <a:spcPct val="200000"/>
              </a:lnSpc>
              <a:buFont typeface="Wingdings 3" pitchFamily="18" charset="2"/>
              <a:buNone/>
            </a:pPr>
            <a:r>
              <a:rPr lang="zh-CN" altLang="en-US" smtClean="0">
                <a:solidFill>
                  <a:srgbClr val="0000FF"/>
                </a:solidFill>
                <a:sym typeface="Symbol" pitchFamily="18" charset="2"/>
              </a:rPr>
              <a:t>说明：</a:t>
            </a:r>
            <a:r>
              <a:rPr lang="zh-CN" altLang="en-US" smtClean="0">
                <a:sym typeface="Symbol" pitchFamily="18" charset="2"/>
              </a:rPr>
              <a:t>本结论就是判断级数收敛的</a:t>
            </a:r>
            <a:r>
              <a:rPr lang="zh-CN" altLang="en-US" smtClean="0">
                <a:solidFill>
                  <a:srgbClr val="FF0000"/>
                </a:solidFill>
                <a:sym typeface="Symbol" pitchFamily="18" charset="2"/>
              </a:rPr>
              <a:t>“夹逼准则”</a:t>
            </a:r>
            <a:r>
              <a:rPr lang="zh-CN" altLang="en-US" smtClean="0">
                <a:sym typeface="Symbol" pitchFamily="18" charset="2"/>
              </a:rPr>
              <a:t>．</a:t>
            </a:r>
          </a:p>
        </p:txBody>
      </p:sp>
      <p:graphicFrame>
        <p:nvGraphicFramePr>
          <p:cNvPr id="10242" name="Object 3"/>
          <p:cNvGraphicFramePr>
            <a:graphicFrameLocks noChangeAspect="1"/>
          </p:cNvGraphicFramePr>
          <p:nvPr/>
        </p:nvGraphicFramePr>
        <p:xfrm>
          <a:off x="5643563" y="71438"/>
          <a:ext cx="762000" cy="863600"/>
        </p:xfrm>
        <a:graphic>
          <a:graphicData uri="http://schemas.openxmlformats.org/presentationml/2006/ole">
            <p:oleObj spid="_x0000_s10242" name="Equation" r:id="rId4" imgW="380880" imgH="431640" progId="Equation.DSMT4">
              <p:embed/>
            </p:oleObj>
          </a:graphicData>
        </a:graphic>
      </p:graphicFrame>
      <p:graphicFrame>
        <p:nvGraphicFramePr>
          <p:cNvPr id="10243" name="Object 3"/>
          <p:cNvGraphicFramePr>
            <a:graphicFrameLocks noChangeAspect="1"/>
          </p:cNvGraphicFramePr>
          <p:nvPr/>
        </p:nvGraphicFramePr>
        <p:xfrm>
          <a:off x="6657975" y="71438"/>
          <a:ext cx="736600" cy="863600"/>
        </p:xfrm>
        <a:graphic>
          <a:graphicData uri="http://schemas.openxmlformats.org/presentationml/2006/ole">
            <p:oleObj spid="_x0000_s10243" name="Equation" r:id="rId5" imgW="368280" imgH="431640" progId="Equation.DSMT4">
              <p:embed/>
            </p:oleObj>
          </a:graphicData>
        </a:graphic>
      </p:graphicFrame>
      <p:graphicFrame>
        <p:nvGraphicFramePr>
          <p:cNvPr id="10244" name="Object 4"/>
          <p:cNvGraphicFramePr>
            <a:graphicFrameLocks noChangeAspect="1"/>
          </p:cNvGraphicFramePr>
          <p:nvPr/>
        </p:nvGraphicFramePr>
        <p:xfrm>
          <a:off x="1885950" y="942975"/>
          <a:ext cx="736600" cy="863600"/>
        </p:xfrm>
        <a:graphic>
          <a:graphicData uri="http://schemas.openxmlformats.org/presentationml/2006/ole">
            <p:oleObj spid="_x0000_s10244" name="Equation" r:id="rId6" imgW="368280" imgH="431640" progId="Equation.DSMT4">
              <p:embed/>
            </p:oleObj>
          </a:graphicData>
        </a:graphic>
      </p:graphicFrame>
      <p:graphicFrame>
        <p:nvGraphicFramePr>
          <p:cNvPr id="9225" name="Object 5"/>
          <p:cNvGraphicFramePr>
            <a:graphicFrameLocks noChangeAspect="1"/>
          </p:cNvGraphicFramePr>
          <p:nvPr/>
        </p:nvGraphicFramePr>
        <p:xfrm>
          <a:off x="1244600" y="2952750"/>
          <a:ext cx="762000" cy="863600"/>
        </p:xfrm>
        <a:graphic>
          <a:graphicData uri="http://schemas.openxmlformats.org/presentationml/2006/ole">
            <p:oleObj spid="_x0000_s10245" name="Equation" r:id="rId7" imgW="380880" imgH="431640" progId="Equation.DSMT4">
              <p:embed/>
            </p:oleObj>
          </a:graphicData>
        </a:graphic>
      </p:graphicFrame>
      <p:graphicFrame>
        <p:nvGraphicFramePr>
          <p:cNvPr id="9226" name="Object 6"/>
          <p:cNvGraphicFramePr>
            <a:graphicFrameLocks noChangeAspect="1"/>
          </p:cNvGraphicFramePr>
          <p:nvPr/>
        </p:nvGraphicFramePr>
        <p:xfrm>
          <a:off x="2259013" y="2952750"/>
          <a:ext cx="736600" cy="863600"/>
        </p:xfrm>
        <a:graphic>
          <a:graphicData uri="http://schemas.openxmlformats.org/presentationml/2006/ole">
            <p:oleObj spid="_x0000_s10246" name="Equation" r:id="rId8" imgW="368280" imgH="431640" progId="Equation.DSMT4">
              <p:embed/>
            </p:oleObj>
          </a:graphicData>
        </a:graphic>
      </p:graphicFrame>
      <p:graphicFrame>
        <p:nvGraphicFramePr>
          <p:cNvPr id="9227" name="Object 7"/>
          <p:cNvGraphicFramePr>
            <a:graphicFrameLocks noChangeAspect="1"/>
          </p:cNvGraphicFramePr>
          <p:nvPr/>
        </p:nvGraphicFramePr>
        <p:xfrm>
          <a:off x="4802188" y="2952750"/>
          <a:ext cx="1498600" cy="863600"/>
        </p:xfrm>
        <a:graphic>
          <a:graphicData uri="http://schemas.openxmlformats.org/presentationml/2006/ole">
            <p:oleObj spid="_x0000_s10247" name="Equation" r:id="rId9" imgW="749160" imgH="431640" progId="Equation.DSMT4">
              <p:embed/>
            </p:oleObj>
          </a:graphicData>
        </a:graphic>
      </p:graphicFrame>
      <p:graphicFrame>
        <p:nvGraphicFramePr>
          <p:cNvPr id="9229" name="Object 8"/>
          <p:cNvGraphicFramePr>
            <a:graphicFrameLocks noChangeAspect="1"/>
          </p:cNvGraphicFramePr>
          <p:nvPr/>
        </p:nvGraphicFramePr>
        <p:xfrm>
          <a:off x="4932363" y="3703638"/>
          <a:ext cx="1498600" cy="863600"/>
        </p:xfrm>
        <a:graphic>
          <a:graphicData uri="http://schemas.openxmlformats.org/presentationml/2006/ole">
            <p:oleObj spid="_x0000_s10248" name="Equation" r:id="rId10" imgW="749160" imgH="431640" progId="Equation.DSMT4">
              <p:embed/>
            </p:oleObj>
          </a:graphicData>
        </a:graphic>
      </p:graphicFrame>
      <p:graphicFrame>
        <p:nvGraphicFramePr>
          <p:cNvPr id="9230" name="Object 9"/>
          <p:cNvGraphicFramePr>
            <a:graphicFrameLocks noChangeAspect="1"/>
          </p:cNvGraphicFramePr>
          <p:nvPr/>
        </p:nvGraphicFramePr>
        <p:xfrm>
          <a:off x="1963738" y="4379913"/>
          <a:ext cx="3251200" cy="863600"/>
        </p:xfrm>
        <a:graphic>
          <a:graphicData uri="http://schemas.openxmlformats.org/presentationml/2006/ole">
            <p:oleObj spid="_x0000_s10249" name="Equation" r:id="rId11" imgW="1625400" imgH="431640" progId="Equation.DSMT4">
              <p:embed/>
            </p:oleObj>
          </a:graphicData>
        </a:graphic>
      </p:graphicFrame>
      <p:sp>
        <p:nvSpPr>
          <p:cNvPr id="9228" name="Rectangle 12"/>
          <p:cNvSpPr>
            <a:spLocks noChangeArrowheads="1"/>
          </p:cNvSpPr>
          <p:nvPr/>
        </p:nvSpPr>
        <p:spPr bwMode="auto">
          <a:xfrm>
            <a:off x="3059113" y="2544763"/>
            <a:ext cx="2808287" cy="4318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9221">
                                            <p:txEl>
                                              <p:pRg st="5" end="5"/>
                                            </p:txEl>
                                          </p:spTgt>
                                        </p:tgtEl>
                                        <p:attrNameLst>
                                          <p:attrName>style.visibility</p:attrName>
                                        </p:attrNameLst>
                                      </p:cBhvr>
                                      <p:to>
                                        <p:strVal val="visible"/>
                                      </p:to>
                                    </p:set>
                                    <p:anim calcmode="lin" valueType="num">
                                      <p:cBhvr>
                                        <p:cTn id="11" dur="500" decel="50000" fill="hold">
                                          <p:stCondLst>
                                            <p:cond delay="0"/>
                                          </p:stCondLst>
                                        </p:cTn>
                                        <p:tgtEl>
                                          <p:spTgt spid="9221">
                                            <p:txEl>
                                              <p:pRg st="5" end="5"/>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9221">
                                            <p:txEl>
                                              <p:pRg st="5" end="5"/>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9221">
                                            <p:txEl>
                                              <p:pRg st="5" end="5"/>
                                            </p:txEl>
                                          </p:spTgt>
                                        </p:tgtEl>
                                        <p:attrNameLst>
                                          <p:attrName>ppt_w</p:attrName>
                                        </p:attrNameLst>
                                      </p:cBhvr>
                                      <p:tavLst>
                                        <p:tav tm="0">
                                          <p:val>
                                            <p:strVal val="#ppt_w*.05"/>
                                          </p:val>
                                        </p:tav>
                                        <p:tav tm="100000">
                                          <p:val>
                                            <p:strVal val="#ppt_w"/>
                                          </p:val>
                                        </p:tav>
                                      </p:tavLst>
                                    </p:anim>
                                    <p:anim calcmode="lin" valueType="num">
                                      <p:cBhvr>
                                        <p:cTn id="14" dur="1000" fill="hold"/>
                                        <p:tgtEl>
                                          <p:spTgt spid="9221">
                                            <p:txEl>
                                              <p:pRg st="5" end="5"/>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9221">
                                            <p:txEl>
                                              <p:pRg st="5" end="5"/>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9221">
                                            <p:txEl>
                                              <p:pRg st="5" end="5"/>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9221">
                                            <p:txEl>
                                              <p:pRg st="5" end="5"/>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922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9228"/>
                                        </p:tgtEl>
                                        <p:attrNameLst>
                                          <p:attrName>style.visibility</p:attrName>
                                        </p:attrNameLst>
                                      </p:cBhvr>
                                      <p:to>
                                        <p:strVal val="visible"/>
                                      </p:to>
                                    </p:set>
                                    <p:anim calcmode="lin" valueType="num">
                                      <p:cBhvr>
                                        <p:cTn id="33" dur="500" fill="hold"/>
                                        <p:tgtEl>
                                          <p:spTgt spid="9228"/>
                                        </p:tgtEl>
                                        <p:attrNameLst>
                                          <p:attrName>ppt_w</p:attrName>
                                        </p:attrNameLst>
                                      </p:cBhvr>
                                      <p:tavLst>
                                        <p:tav tm="0">
                                          <p:val>
                                            <p:fltVal val="0"/>
                                          </p:val>
                                        </p:tav>
                                        <p:tav tm="100000">
                                          <p:val>
                                            <p:strVal val="#ppt_w"/>
                                          </p:val>
                                        </p:tav>
                                      </p:tavLst>
                                    </p:anim>
                                    <p:anim calcmode="lin" valueType="num">
                                      <p:cBhvr>
                                        <p:cTn id="34" dur="500" fill="hold"/>
                                        <p:tgtEl>
                                          <p:spTgt spid="9228"/>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21">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22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0" presetClass="entr" presetSubtype="0" fill="hold" nodeType="clickEffect">
                                  <p:stCondLst>
                                    <p:cond delay="0"/>
                                  </p:stCondLst>
                                  <p:childTnLst>
                                    <p:set>
                                      <p:cBhvr>
                                        <p:cTn id="50" dur="1" fill="hold">
                                          <p:stCondLst>
                                            <p:cond delay="0"/>
                                          </p:stCondLst>
                                        </p:cTn>
                                        <p:tgtEl>
                                          <p:spTgt spid="9221">
                                            <p:txEl>
                                              <p:pRg st="9" end="9"/>
                                            </p:txEl>
                                          </p:spTgt>
                                        </p:tgtEl>
                                        <p:attrNameLst>
                                          <p:attrName>style.visibility</p:attrName>
                                        </p:attrNameLst>
                                      </p:cBhvr>
                                      <p:to>
                                        <p:strVal val="visible"/>
                                      </p:to>
                                    </p:set>
                                    <p:animEffect transition="in" filter="fade">
                                      <p:cBhvr>
                                        <p:cTn id="51" dur="800" decel="100000"/>
                                        <p:tgtEl>
                                          <p:spTgt spid="9221">
                                            <p:txEl>
                                              <p:pRg st="9" end="9"/>
                                            </p:txEl>
                                          </p:spTgt>
                                        </p:tgtEl>
                                      </p:cBhvr>
                                    </p:animEffect>
                                    <p:anim calcmode="lin" valueType="num">
                                      <p:cBhvr>
                                        <p:cTn id="52" dur="800" decel="100000" fill="hold"/>
                                        <p:tgtEl>
                                          <p:spTgt spid="9221">
                                            <p:txEl>
                                              <p:pRg st="9" end="9"/>
                                            </p:txEl>
                                          </p:spTgt>
                                        </p:tgtEl>
                                        <p:attrNameLst>
                                          <p:attrName>style.rotation</p:attrName>
                                        </p:attrNameLst>
                                      </p:cBhvr>
                                      <p:tavLst>
                                        <p:tav tm="0">
                                          <p:val>
                                            <p:fltVal val="-90"/>
                                          </p:val>
                                        </p:tav>
                                        <p:tav tm="100000">
                                          <p:val>
                                            <p:fltVal val="0"/>
                                          </p:val>
                                        </p:tav>
                                      </p:tavLst>
                                    </p:anim>
                                    <p:anim calcmode="lin" valueType="num">
                                      <p:cBhvr>
                                        <p:cTn id="53" dur="800" decel="100000" fill="hold"/>
                                        <p:tgtEl>
                                          <p:spTgt spid="9221">
                                            <p:txEl>
                                              <p:pRg st="9" end="9"/>
                                            </p:txEl>
                                          </p:spTgt>
                                        </p:tgtEl>
                                        <p:attrNameLst>
                                          <p:attrName>ppt_x</p:attrName>
                                        </p:attrNameLst>
                                      </p:cBhvr>
                                      <p:tavLst>
                                        <p:tav tm="0">
                                          <p:val>
                                            <p:strVal val="#ppt_x+0.4"/>
                                          </p:val>
                                        </p:tav>
                                        <p:tav tm="100000">
                                          <p:val>
                                            <p:strVal val="#ppt_x-0.05"/>
                                          </p:val>
                                        </p:tav>
                                      </p:tavLst>
                                    </p:anim>
                                    <p:anim calcmode="lin" valueType="num">
                                      <p:cBhvr>
                                        <p:cTn id="54" dur="800" decel="100000" fill="hold"/>
                                        <p:tgtEl>
                                          <p:spTgt spid="9221">
                                            <p:txEl>
                                              <p:pRg st="9" end="9"/>
                                            </p:txEl>
                                          </p:spTgt>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9221">
                                            <p:txEl>
                                              <p:pRg st="9" end="9"/>
                                            </p:txEl>
                                          </p:spTgt>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9221">
                                            <p:txEl>
                                              <p:pRg st="9" end="9"/>
                                            </p:txEl>
                                          </p:spTgt>
                                        </p:tgtEl>
                                        <p:attrNameLst>
                                          <p:attrName>ppt_y</p:attrName>
                                        </p:attrNameLst>
                                      </p:cBhvr>
                                      <p:tavLst>
                                        <p:tav tm="0">
                                          <p:val>
                                            <p:strVal val="#ppt_y+0.1"/>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583112"/>
          </a:xfrm>
        </p:spPr>
        <p:txBody>
          <a:bodyPr>
            <a:spAutoFit/>
          </a:bodyPr>
          <a:lstStyle/>
          <a:p>
            <a:r>
              <a:rPr lang="zh-CN" altLang="en-US" smtClean="0"/>
              <a:t>比较审敛法的关键是建立题设级数的一般项与已知级数的一般项之间的不等式！</a:t>
            </a:r>
            <a:endParaRPr lang="en-US" altLang="zh-CN" smtClean="0"/>
          </a:p>
          <a:p>
            <a:endParaRPr lang="en-US" altLang="zh-CN" smtClean="0"/>
          </a:p>
          <a:p>
            <a:pPr>
              <a:buFont typeface="Wingdings 3" pitchFamily="18" charset="2"/>
              <a:buNone/>
            </a:pPr>
            <a:r>
              <a:rPr lang="zh-CN" altLang="en-US" smtClean="0">
                <a:solidFill>
                  <a:srgbClr val="0000FF"/>
                </a:solidFill>
              </a:rPr>
              <a:t>定理：</a:t>
            </a:r>
            <a:r>
              <a:rPr lang="zh-CN" altLang="en-US" smtClean="0"/>
              <a:t>设         ，        均为正项级数，                  </a:t>
            </a:r>
            <a:r>
              <a:rPr lang="zh-CN" altLang="en-US" smtClean="0">
                <a:sym typeface="Symbol" pitchFamily="18" charset="2"/>
              </a:rPr>
              <a:t>，</a:t>
            </a:r>
            <a:r>
              <a:rPr lang="zh-CN" altLang="en-US" smtClean="0"/>
              <a:t>则</a:t>
            </a:r>
            <a:endParaRPr lang="en-US" altLang="zh-CN" smtClean="0">
              <a:sym typeface="Symbol" pitchFamily="18" charset="2"/>
            </a:endParaRPr>
          </a:p>
          <a:p>
            <a:pPr>
              <a:lnSpc>
                <a:spcPct val="250000"/>
              </a:lnSpc>
              <a:buFont typeface="Wingdings 3" pitchFamily="18" charset="2"/>
              <a:buNone/>
            </a:pPr>
            <a:r>
              <a:rPr lang="en-US" altLang="zh-CN" smtClean="0">
                <a:solidFill>
                  <a:srgbClr val="0000FF"/>
                </a:solidFill>
              </a:rPr>
              <a:t>①</a:t>
            </a:r>
            <a:r>
              <a:rPr lang="en-US" altLang="zh-CN" smtClean="0"/>
              <a:t>  </a:t>
            </a:r>
            <a:r>
              <a:rPr lang="zh-CN" altLang="en-US" smtClean="0"/>
              <a:t>当 </a:t>
            </a:r>
            <a:r>
              <a:rPr lang="en-US" altLang="zh-CN" smtClean="0"/>
              <a:t>0</a:t>
            </a:r>
            <a:r>
              <a:rPr lang="zh-CN" altLang="en-US" smtClean="0"/>
              <a:t> </a:t>
            </a:r>
            <a:r>
              <a:rPr lang="en-US" altLang="zh-CN" smtClean="0"/>
              <a:t>&lt; </a:t>
            </a:r>
            <a:r>
              <a:rPr lang="en-US" altLang="zh-CN" i="1" smtClean="0"/>
              <a:t>l</a:t>
            </a:r>
            <a:r>
              <a:rPr lang="en-US" altLang="zh-CN" smtClean="0"/>
              <a:t> &lt; +</a:t>
            </a:r>
            <a:r>
              <a:rPr lang="en-US" altLang="zh-CN" smtClean="0">
                <a:sym typeface="Symbol" pitchFamily="18" charset="2"/>
              </a:rPr>
              <a:t> </a:t>
            </a:r>
            <a:r>
              <a:rPr lang="zh-CN" altLang="en-US" smtClean="0"/>
              <a:t>时，这两个级数具有相同的收敛性；</a:t>
            </a:r>
            <a:endParaRPr lang="en-US" altLang="zh-CN" smtClean="0"/>
          </a:p>
          <a:p>
            <a:pPr>
              <a:lnSpc>
                <a:spcPct val="250000"/>
              </a:lnSpc>
              <a:buFont typeface="Wingdings 3" pitchFamily="18" charset="2"/>
              <a:buNone/>
            </a:pPr>
            <a:r>
              <a:rPr lang="en-US" altLang="zh-CN" smtClean="0">
                <a:solidFill>
                  <a:srgbClr val="0000FF"/>
                </a:solidFill>
              </a:rPr>
              <a:t>②</a:t>
            </a:r>
            <a:r>
              <a:rPr lang="zh-CN" altLang="en-US" smtClean="0">
                <a:solidFill>
                  <a:srgbClr val="0000FF"/>
                </a:solidFill>
              </a:rPr>
              <a:t>  </a:t>
            </a:r>
            <a:r>
              <a:rPr lang="zh-CN" altLang="en-US" smtClean="0"/>
              <a:t>当 </a:t>
            </a:r>
            <a:r>
              <a:rPr lang="en-US" altLang="zh-CN" i="1" smtClean="0"/>
              <a:t>l</a:t>
            </a:r>
            <a:r>
              <a:rPr lang="en-US" altLang="zh-CN" smtClean="0"/>
              <a:t> = 0</a:t>
            </a:r>
            <a:r>
              <a:rPr lang="en-US" altLang="zh-CN" smtClean="0">
                <a:sym typeface="Symbol" pitchFamily="18" charset="2"/>
              </a:rPr>
              <a:t> </a:t>
            </a:r>
            <a:r>
              <a:rPr lang="zh-CN" altLang="en-US" smtClean="0"/>
              <a:t>时，若          收敛，则          收敛；</a:t>
            </a:r>
            <a:endParaRPr lang="en-US" altLang="zh-CN" smtClean="0"/>
          </a:p>
          <a:p>
            <a:pPr>
              <a:lnSpc>
                <a:spcPct val="250000"/>
              </a:lnSpc>
              <a:buFont typeface="Wingdings 3" pitchFamily="18" charset="2"/>
              <a:buNone/>
            </a:pPr>
            <a:r>
              <a:rPr lang="zh-CN" altLang="en-US" smtClean="0">
                <a:solidFill>
                  <a:srgbClr val="0000FF"/>
                </a:solidFill>
              </a:rPr>
              <a:t>③</a:t>
            </a:r>
            <a:r>
              <a:rPr lang="zh-CN" altLang="en-US" smtClean="0"/>
              <a:t>  当 </a:t>
            </a:r>
            <a:r>
              <a:rPr lang="en-US" altLang="zh-CN" i="1" smtClean="0"/>
              <a:t>l</a:t>
            </a:r>
            <a:r>
              <a:rPr lang="en-US" altLang="zh-CN" smtClean="0"/>
              <a:t> = +</a:t>
            </a:r>
            <a:r>
              <a:rPr lang="en-US" altLang="zh-CN" smtClean="0">
                <a:sym typeface="Symbol" pitchFamily="18" charset="2"/>
              </a:rPr>
              <a:t> </a:t>
            </a:r>
            <a:r>
              <a:rPr lang="zh-CN" altLang="en-US" smtClean="0"/>
              <a:t>时，若          发散，则          发散．</a:t>
            </a:r>
            <a:endParaRPr lang="zh-CN" altLang="en-US" sz="2000" smtClean="0">
              <a:solidFill>
                <a:srgbClr val="0000FF"/>
              </a:solidFill>
            </a:endParaRP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比较审敛法的极限形式</a:t>
            </a:r>
          </a:p>
        </p:txBody>
      </p:sp>
      <p:graphicFrame>
        <p:nvGraphicFramePr>
          <p:cNvPr id="24" name="Object 4"/>
          <p:cNvGraphicFramePr>
            <a:graphicFrameLocks noChangeAspect="1"/>
          </p:cNvGraphicFramePr>
          <p:nvPr/>
        </p:nvGraphicFramePr>
        <p:xfrm>
          <a:off x="1881188" y="2606675"/>
          <a:ext cx="762000" cy="863600"/>
        </p:xfrm>
        <a:graphic>
          <a:graphicData uri="http://schemas.openxmlformats.org/presentationml/2006/ole">
            <p:oleObj spid="_x0000_s11266" name="Equation" r:id="rId4" imgW="380880" imgH="431640" progId="Equation.DSMT4">
              <p:embed/>
            </p:oleObj>
          </a:graphicData>
        </a:graphic>
      </p:graphicFrame>
      <p:graphicFrame>
        <p:nvGraphicFramePr>
          <p:cNvPr id="25" name="Object 3"/>
          <p:cNvGraphicFramePr>
            <a:graphicFrameLocks noChangeAspect="1"/>
          </p:cNvGraphicFramePr>
          <p:nvPr/>
        </p:nvGraphicFramePr>
        <p:xfrm>
          <a:off x="2743200" y="2606675"/>
          <a:ext cx="736600" cy="863600"/>
        </p:xfrm>
        <a:graphic>
          <a:graphicData uri="http://schemas.openxmlformats.org/presentationml/2006/ole">
            <p:oleObj spid="_x0000_s11267" name="Equation" r:id="rId5" imgW="368280" imgH="431640" progId="Equation.DSMT4">
              <p:embed/>
            </p:oleObj>
          </a:graphicData>
        </a:graphic>
      </p:graphicFrame>
      <p:graphicFrame>
        <p:nvGraphicFramePr>
          <p:cNvPr id="26" name="Object 4"/>
          <p:cNvGraphicFramePr>
            <a:graphicFrameLocks noChangeAspect="1"/>
          </p:cNvGraphicFramePr>
          <p:nvPr/>
        </p:nvGraphicFramePr>
        <p:xfrm>
          <a:off x="5657850" y="2682875"/>
          <a:ext cx="1322388" cy="889000"/>
        </p:xfrm>
        <a:graphic>
          <a:graphicData uri="http://schemas.openxmlformats.org/presentationml/2006/ole">
            <p:oleObj spid="_x0000_s11268" name="Equation" r:id="rId6" imgW="660240" imgH="444240" progId="Equation.DSMT4">
              <p:embed/>
            </p:oleObj>
          </a:graphicData>
        </a:graphic>
      </p:graphicFrame>
      <p:graphicFrame>
        <p:nvGraphicFramePr>
          <p:cNvPr id="27" name="Object 5"/>
          <p:cNvGraphicFramePr>
            <a:graphicFrameLocks noChangeAspect="1"/>
          </p:cNvGraphicFramePr>
          <p:nvPr/>
        </p:nvGraphicFramePr>
        <p:xfrm>
          <a:off x="3071813" y="4322763"/>
          <a:ext cx="736600" cy="863600"/>
        </p:xfrm>
        <a:graphic>
          <a:graphicData uri="http://schemas.openxmlformats.org/presentationml/2006/ole">
            <p:oleObj spid="_x0000_s11269" name="Equation" r:id="rId7" imgW="368280" imgH="431640" progId="Equation.DSMT4">
              <p:embed/>
            </p:oleObj>
          </a:graphicData>
        </a:graphic>
      </p:graphicFrame>
      <p:graphicFrame>
        <p:nvGraphicFramePr>
          <p:cNvPr id="28" name="Object 6"/>
          <p:cNvGraphicFramePr>
            <a:graphicFrameLocks noChangeAspect="1"/>
          </p:cNvGraphicFramePr>
          <p:nvPr/>
        </p:nvGraphicFramePr>
        <p:xfrm>
          <a:off x="5064125" y="4365625"/>
          <a:ext cx="762000" cy="863600"/>
        </p:xfrm>
        <a:graphic>
          <a:graphicData uri="http://schemas.openxmlformats.org/presentationml/2006/ole">
            <p:oleObj spid="_x0000_s11270" name="Equation" r:id="rId8" imgW="380880" imgH="431640" progId="Equation.DSMT4">
              <p:embed/>
            </p:oleObj>
          </a:graphicData>
        </a:graphic>
      </p:graphicFrame>
      <p:graphicFrame>
        <p:nvGraphicFramePr>
          <p:cNvPr id="29" name="Object 7"/>
          <p:cNvGraphicFramePr>
            <a:graphicFrameLocks noChangeAspect="1"/>
          </p:cNvGraphicFramePr>
          <p:nvPr/>
        </p:nvGraphicFramePr>
        <p:xfrm>
          <a:off x="3309938" y="5222875"/>
          <a:ext cx="736600" cy="863600"/>
        </p:xfrm>
        <a:graphic>
          <a:graphicData uri="http://schemas.openxmlformats.org/presentationml/2006/ole">
            <p:oleObj spid="_x0000_s11271" name="Equation" r:id="rId9" imgW="368280" imgH="431640" progId="Equation.DSMT4">
              <p:embed/>
            </p:oleObj>
          </a:graphicData>
        </a:graphic>
      </p:graphicFrame>
      <p:graphicFrame>
        <p:nvGraphicFramePr>
          <p:cNvPr id="30" name="Object 8"/>
          <p:cNvGraphicFramePr>
            <a:graphicFrameLocks noChangeAspect="1"/>
          </p:cNvGraphicFramePr>
          <p:nvPr/>
        </p:nvGraphicFramePr>
        <p:xfrm>
          <a:off x="5310188" y="5302250"/>
          <a:ext cx="762000" cy="863600"/>
        </p:xfrm>
        <a:graphic>
          <a:graphicData uri="http://schemas.openxmlformats.org/presentationml/2006/ole">
            <p:oleObj spid="_x0000_s11272" name="Equation" r:id="rId10" imgW="380880" imgH="431640" progId="Equation.DSMT4">
              <p:embed/>
            </p:oleObj>
          </a:graphicData>
        </a:graphic>
      </p:graphicFrame>
      <p:sp>
        <p:nvSpPr>
          <p:cNvPr id="11" name="动作按钮: 信息 10">
            <a:hlinkClick r:id="rId11" action="ppaction://hlinksldjump" highlightClick="1"/>
          </p:cNvPr>
          <p:cNvSpPr>
            <a:spLocks noChangeAspect="1"/>
          </p:cNvSpPr>
          <p:nvPr/>
        </p:nvSpPr>
        <p:spPr>
          <a:xfrm>
            <a:off x="8472488" y="6140450"/>
            <a:ext cx="457200" cy="457200"/>
          </a:xfrm>
          <a:prstGeom prst="actionButtonInformation">
            <a:avLst/>
          </a:prstGeom>
          <a:ln w="9525"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prstClr val="white"/>
              </a:solidFill>
            </a:endParaRPr>
          </a:p>
        </p:txBody>
      </p:sp>
      <p:sp>
        <p:nvSpPr>
          <p:cNvPr id="10253" name="AutoShape 13"/>
          <p:cNvSpPr>
            <a:spLocks noChangeArrowheads="1"/>
          </p:cNvSpPr>
          <p:nvPr/>
        </p:nvSpPr>
        <p:spPr bwMode="auto">
          <a:xfrm>
            <a:off x="6211888" y="582613"/>
            <a:ext cx="1885950" cy="525462"/>
          </a:xfrm>
          <a:prstGeom prst="roundRect">
            <a:avLst>
              <a:gd name="adj" fmla="val 16667"/>
            </a:avLst>
          </a:prstGeom>
          <a:solidFill>
            <a:srgbClr val="FFFF99"/>
          </a:solidFill>
          <a:ln w="28575">
            <a:solidFill>
              <a:srgbClr val="00B050"/>
            </a:solidFill>
            <a:round/>
            <a:headEnd/>
            <a:tailEnd/>
          </a:ln>
        </p:spPr>
        <p:txBody>
          <a:bodyPr wrap="none" anchor="ctr">
            <a:spAutoFit/>
          </a:bodyPr>
          <a:lstStyle/>
          <a:p>
            <a:pPr algn="ctr"/>
            <a:r>
              <a:rPr lang="en-US" altLang="zh-CN" sz="2400">
                <a:solidFill>
                  <a:srgbClr val="FF0000"/>
                </a:solidFill>
                <a:latin typeface="Times New Roman" pitchFamily="18" charset="0"/>
              </a:rPr>
              <a:t>P.261</a:t>
            </a:r>
            <a:r>
              <a:rPr lang="zh-CN" altLang="en-US" sz="2400">
                <a:solidFill>
                  <a:srgbClr val="FF0000"/>
                </a:solidFill>
                <a:latin typeface="Times New Roman" pitchFamily="18" charset="0"/>
              </a:rPr>
              <a:t>的说明</a:t>
            </a:r>
            <a:endParaRPr lang="en-US" altLang="zh-CN" sz="240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builtIn="1"/>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cashreg.wav" builtIn="1"/>
                                        </p:tgtEl>
                                      </p:cMediaNode>
                                    </p:audio>
                                  </p:subTnLst>
                                </p:cTn>
                              </p:par>
                            </p:childTnLst>
                          </p:cTn>
                        </p:par>
                      </p:childTnLst>
                    </p:cTn>
                  </p:par>
                  <p:par>
                    <p:cTn id="41" fill="hold">
                      <p:stCondLst>
                        <p:cond delay="indefinite"/>
                      </p:stCondLst>
                      <p:childTnLst>
                        <p:par>
                          <p:cTn id="42" fill="hold">
                            <p:stCondLst>
                              <p:cond delay="0"/>
                            </p:stCondLst>
                            <p:childTnLst>
                              <p:par>
                                <p:cTn id="43" presetID="23" presetClass="entr" presetSubtype="32" fill="hold" grpId="0" nodeType="clickEffect">
                                  <p:stCondLst>
                                    <p:cond delay="0"/>
                                  </p:stCondLst>
                                  <p:childTnLst>
                                    <p:set>
                                      <p:cBhvr>
                                        <p:cTn id="44" dur="1" fill="hold">
                                          <p:stCondLst>
                                            <p:cond delay="0"/>
                                          </p:stCondLst>
                                        </p:cTn>
                                        <p:tgtEl>
                                          <p:spTgt spid="10253"/>
                                        </p:tgtEl>
                                        <p:attrNameLst>
                                          <p:attrName>style.visibility</p:attrName>
                                        </p:attrNameLst>
                                      </p:cBhvr>
                                      <p:to>
                                        <p:strVal val="visible"/>
                                      </p:to>
                                    </p:set>
                                    <p:anim calcmode="lin" valueType="num">
                                      <p:cBhvr>
                                        <p:cTn id="45" dur="500" fill="hold"/>
                                        <p:tgtEl>
                                          <p:spTgt spid="10253"/>
                                        </p:tgtEl>
                                        <p:attrNameLst>
                                          <p:attrName>ppt_w</p:attrName>
                                        </p:attrNameLst>
                                      </p:cBhvr>
                                      <p:tavLst>
                                        <p:tav tm="0">
                                          <p:val>
                                            <p:strVal val="4*#ppt_w"/>
                                          </p:val>
                                        </p:tav>
                                        <p:tav tm="100000">
                                          <p:val>
                                            <p:strVal val="#ppt_w"/>
                                          </p:val>
                                        </p:tav>
                                      </p:tavLst>
                                    </p:anim>
                                    <p:anim calcmode="lin" valueType="num">
                                      <p:cBhvr>
                                        <p:cTn id="46" dur="500" fill="hold"/>
                                        <p:tgtEl>
                                          <p:spTgt spid="1025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025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en-US" altLang="zh-CN" smtClean="0">
                <a:solidFill>
                  <a:srgbClr val="0000FF"/>
                </a:solidFill>
              </a:rPr>
              <a:t>①</a:t>
            </a:r>
            <a:r>
              <a:rPr lang="zh-CN" altLang="en-US" smtClean="0">
                <a:solidFill>
                  <a:srgbClr val="0000FF"/>
                </a:solidFill>
              </a:rPr>
              <a:t> </a:t>
            </a:r>
            <a:r>
              <a:rPr lang="zh-CN" altLang="en-US" smtClean="0"/>
              <a:t>当 </a:t>
            </a:r>
            <a:r>
              <a:rPr lang="en-US" altLang="zh-CN" smtClean="0"/>
              <a:t>0</a:t>
            </a:r>
            <a:r>
              <a:rPr lang="zh-CN" altLang="en-US" smtClean="0"/>
              <a:t> </a:t>
            </a:r>
            <a:r>
              <a:rPr lang="en-US" altLang="zh-CN" smtClean="0"/>
              <a:t>&lt; </a:t>
            </a:r>
            <a:r>
              <a:rPr lang="en-US" altLang="zh-CN" i="1" smtClean="0"/>
              <a:t>l</a:t>
            </a:r>
            <a:r>
              <a:rPr lang="en-US" altLang="zh-CN" smtClean="0"/>
              <a:t> &lt; +</a:t>
            </a:r>
            <a:r>
              <a:rPr lang="en-US" altLang="zh-CN" smtClean="0">
                <a:sym typeface="Symbol" pitchFamily="18" charset="2"/>
              </a:rPr>
              <a:t> </a:t>
            </a:r>
            <a:r>
              <a:rPr lang="zh-CN" altLang="en-US" smtClean="0"/>
              <a:t>时，</a:t>
            </a:r>
            <a:r>
              <a:rPr lang="zh-CN" altLang="en-US" smtClean="0">
                <a:sym typeface="Symbol" pitchFamily="18" charset="2"/>
              </a:rPr>
              <a:t></a:t>
            </a:r>
            <a:r>
              <a:rPr lang="en-US" altLang="zh-CN" i="1" smtClean="0">
                <a:latin typeface="Symbol" pitchFamily="18" charset="2"/>
                <a:sym typeface="Symbol" pitchFamily="18" charset="2"/>
              </a:rPr>
              <a:t>e</a:t>
            </a:r>
            <a:r>
              <a:rPr lang="zh-CN" altLang="en-US" smtClean="0">
                <a:sym typeface="Symbol" pitchFamily="18" charset="2"/>
              </a:rPr>
              <a:t> </a:t>
            </a:r>
            <a:r>
              <a:rPr lang="en-US" altLang="zh-CN" smtClean="0">
                <a:sym typeface="Symbol" pitchFamily="18" charset="2"/>
              </a:rPr>
              <a:t>&gt; 0</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特别地，令          ，则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a:t>
            </a:r>
            <a:r>
              <a:rPr lang="zh-CN" altLang="en-US" smtClean="0"/>
              <a:t>比较审敛法可知，         ，        具有相同的收敛性．</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比较审敛法极限形式的证明过程</a:t>
            </a:r>
          </a:p>
        </p:txBody>
      </p:sp>
      <p:graphicFrame>
        <p:nvGraphicFramePr>
          <p:cNvPr id="26" name="Object 4"/>
          <p:cNvGraphicFramePr>
            <a:graphicFrameLocks noChangeAspect="1"/>
          </p:cNvGraphicFramePr>
          <p:nvPr/>
        </p:nvGraphicFramePr>
        <p:xfrm>
          <a:off x="1014413" y="1357313"/>
          <a:ext cx="1322387" cy="889000"/>
        </p:xfrm>
        <a:graphic>
          <a:graphicData uri="http://schemas.openxmlformats.org/presentationml/2006/ole">
            <p:oleObj spid="_x0000_s12290" name="Equation" r:id="rId3" imgW="660240" imgH="444240" progId="Equation.DSMT4">
              <p:embed/>
            </p:oleObj>
          </a:graphicData>
        </a:graphic>
      </p:graphicFrame>
      <p:graphicFrame>
        <p:nvGraphicFramePr>
          <p:cNvPr id="5" name="Object 3"/>
          <p:cNvGraphicFramePr>
            <a:graphicFrameLocks noChangeAspect="1"/>
          </p:cNvGraphicFramePr>
          <p:nvPr/>
        </p:nvGraphicFramePr>
        <p:xfrm>
          <a:off x="744538" y="3132138"/>
          <a:ext cx="1398587" cy="965200"/>
        </p:xfrm>
        <a:graphic>
          <a:graphicData uri="http://schemas.openxmlformats.org/presentationml/2006/ole">
            <p:oleObj spid="_x0000_s12291" name="Equation" r:id="rId4" imgW="698400" imgH="482400" progId="Equation.DSMT4">
              <p:embed/>
            </p:oleObj>
          </a:graphicData>
        </a:graphic>
      </p:graphicFrame>
      <p:graphicFrame>
        <p:nvGraphicFramePr>
          <p:cNvPr id="6" name="Object 4"/>
          <p:cNvGraphicFramePr>
            <a:graphicFrameLocks noChangeAspect="1"/>
          </p:cNvGraphicFramePr>
          <p:nvPr/>
        </p:nvGraphicFramePr>
        <p:xfrm>
          <a:off x="2762250" y="3170238"/>
          <a:ext cx="2238375" cy="889000"/>
        </p:xfrm>
        <a:graphic>
          <a:graphicData uri="http://schemas.openxmlformats.org/presentationml/2006/ole">
            <p:oleObj spid="_x0000_s12292" name="Equation" r:id="rId5" imgW="1117440" imgH="444240" progId="Equation.DSMT4">
              <p:embed/>
            </p:oleObj>
          </a:graphicData>
        </a:graphic>
      </p:graphicFrame>
      <p:graphicFrame>
        <p:nvGraphicFramePr>
          <p:cNvPr id="7" name="Object 5"/>
          <p:cNvGraphicFramePr>
            <a:graphicFrameLocks noChangeAspect="1"/>
          </p:cNvGraphicFramePr>
          <p:nvPr/>
        </p:nvGraphicFramePr>
        <p:xfrm>
          <a:off x="2214563" y="4149725"/>
          <a:ext cx="788987" cy="812800"/>
        </p:xfrm>
        <a:graphic>
          <a:graphicData uri="http://schemas.openxmlformats.org/presentationml/2006/ole">
            <p:oleObj spid="_x0000_s12293" name="Equation" r:id="rId6" imgW="393480" imgH="406080" progId="Equation.DSMT4">
              <p:embed/>
            </p:oleObj>
          </a:graphicData>
        </a:graphic>
      </p:graphicFrame>
      <p:graphicFrame>
        <p:nvGraphicFramePr>
          <p:cNvPr id="8" name="Object 6"/>
          <p:cNvGraphicFramePr>
            <a:graphicFrameLocks noChangeAspect="1"/>
          </p:cNvGraphicFramePr>
          <p:nvPr/>
        </p:nvGraphicFramePr>
        <p:xfrm>
          <a:off x="3571875" y="4111625"/>
          <a:ext cx="1576388" cy="889000"/>
        </p:xfrm>
        <a:graphic>
          <a:graphicData uri="http://schemas.openxmlformats.org/presentationml/2006/ole">
            <p:oleObj spid="_x0000_s12294" name="Equation" r:id="rId7" imgW="787320" imgH="444240" progId="Equation.DSMT4">
              <p:embed/>
            </p:oleObj>
          </a:graphicData>
        </a:graphic>
      </p:graphicFrame>
      <p:graphicFrame>
        <p:nvGraphicFramePr>
          <p:cNvPr id="9" name="Object 7"/>
          <p:cNvGraphicFramePr>
            <a:graphicFrameLocks noChangeAspect="1"/>
          </p:cNvGraphicFramePr>
          <p:nvPr/>
        </p:nvGraphicFramePr>
        <p:xfrm>
          <a:off x="5724525" y="4149725"/>
          <a:ext cx="2211388" cy="812800"/>
        </p:xfrm>
        <a:graphic>
          <a:graphicData uri="http://schemas.openxmlformats.org/presentationml/2006/ole">
            <p:oleObj spid="_x0000_s12295" name="Equation" r:id="rId8" imgW="1104840" imgH="406080" progId="Equation.DSMT4">
              <p:embed/>
            </p:oleObj>
          </a:graphicData>
        </a:graphic>
      </p:graphicFrame>
      <p:graphicFrame>
        <p:nvGraphicFramePr>
          <p:cNvPr id="24" name="Object 8"/>
          <p:cNvGraphicFramePr>
            <a:graphicFrameLocks noChangeAspect="1"/>
          </p:cNvGraphicFramePr>
          <p:nvPr/>
        </p:nvGraphicFramePr>
        <p:xfrm>
          <a:off x="3357563" y="4943475"/>
          <a:ext cx="762000" cy="863600"/>
        </p:xfrm>
        <a:graphic>
          <a:graphicData uri="http://schemas.openxmlformats.org/presentationml/2006/ole">
            <p:oleObj spid="_x0000_s12296" name="Equation" r:id="rId9" imgW="380880" imgH="431640" progId="Equation.DSMT4">
              <p:embed/>
            </p:oleObj>
          </a:graphicData>
        </a:graphic>
      </p:graphicFrame>
      <p:graphicFrame>
        <p:nvGraphicFramePr>
          <p:cNvPr id="25" name="Object 9"/>
          <p:cNvGraphicFramePr>
            <a:graphicFrameLocks noChangeAspect="1"/>
          </p:cNvGraphicFramePr>
          <p:nvPr/>
        </p:nvGraphicFramePr>
        <p:xfrm>
          <a:off x="4291013" y="4943475"/>
          <a:ext cx="736600" cy="863600"/>
        </p:xfrm>
        <a:graphic>
          <a:graphicData uri="http://schemas.openxmlformats.org/presentationml/2006/ole">
            <p:oleObj spid="_x0000_s12297" name="Equation" r:id="rId10" imgW="368280" imgH="431640" progId="Equation.DSMT4">
              <p:embed/>
            </p:oleObj>
          </a:graphicData>
        </a:graphic>
      </p:graphicFrame>
      <p:sp>
        <p:nvSpPr>
          <p:cNvPr id="13" name="矩形 12"/>
          <p:cNvSpPr>
            <a:spLocks noChangeArrowheads="1"/>
          </p:cNvSpPr>
          <p:nvPr/>
        </p:nvSpPr>
        <p:spPr bwMode="auto">
          <a:xfrm flipH="1">
            <a:off x="3286125" y="2386013"/>
            <a:ext cx="1143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4429125"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矩形 14"/>
          <p:cNvSpPr>
            <a:spLocks noChangeArrowheads="1"/>
          </p:cNvSpPr>
          <p:nvPr/>
        </p:nvSpPr>
        <p:spPr bwMode="auto">
          <a:xfrm flipH="1">
            <a:off x="6572250"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6" name="矩形 15"/>
          <p:cNvSpPr>
            <a:spLocks noChangeArrowheads="1"/>
          </p:cNvSpPr>
          <p:nvPr/>
        </p:nvSpPr>
        <p:spPr bwMode="auto">
          <a:xfrm flipH="1">
            <a:off x="5286375" y="4286250"/>
            <a:ext cx="5000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olidFill>
                  <a:srgbClr val="0000FF"/>
                </a:solidFill>
              </a:rPr>
              <a:t>② </a:t>
            </a:r>
            <a:r>
              <a:rPr lang="zh-CN" altLang="en-US" smtClean="0"/>
              <a:t>当</a:t>
            </a:r>
            <a:r>
              <a:rPr lang="en-US" altLang="zh-CN" smtClean="0"/>
              <a:t> </a:t>
            </a:r>
            <a:r>
              <a:rPr lang="en-US" altLang="zh-CN" i="1" smtClean="0"/>
              <a:t>l</a:t>
            </a:r>
            <a:r>
              <a:rPr lang="en-US" altLang="zh-CN" smtClean="0"/>
              <a:t> = 0</a:t>
            </a:r>
            <a:r>
              <a:rPr lang="en-US" altLang="zh-CN" smtClean="0">
                <a:sym typeface="Symbol" pitchFamily="18" charset="2"/>
              </a:rPr>
              <a:t> </a:t>
            </a:r>
            <a:r>
              <a:rPr lang="zh-CN" altLang="en-US" smtClean="0"/>
              <a:t>时，</a:t>
            </a:r>
            <a:r>
              <a:rPr lang="zh-CN" altLang="en-US" smtClean="0">
                <a:sym typeface="Symbol" pitchFamily="18" charset="2"/>
              </a:rPr>
              <a:t></a:t>
            </a:r>
            <a:r>
              <a:rPr lang="en-US" altLang="zh-CN" i="1" smtClean="0">
                <a:latin typeface="Symbol" pitchFamily="18" charset="2"/>
                <a:sym typeface="Symbol" pitchFamily="18" charset="2"/>
              </a:rPr>
              <a:t>e</a:t>
            </a:r>
            <a:r>
              <a:rPr lang="zh-CN" altLang="en-US" smtClean="0">
                <a:sym typeface="Symbol" pitchFamily="18" charset="2"/>
              </a:rPr>
              <a:t> </a:t>
            </a:r>
            <a:r>
              <a:rPr lang="en-US" altLang="zh-CN" smtClean="0">
                <a:sym typeface="Symbol" pitchFamily="18" charset="2"/>
              </a:rPr>
              <a:t>&gt; 0</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特别地，</a:t>
            </a:r>
            <a:r>
              <a:rPr lang="zh-CN" altLang="en-US" smtClean="0"/>
              <a:t>令 </a:t>
            </a:r>
            <a:r>
              <a:rPr lang="en-US" altLang="zh-CN" i="1" smtClean="0">
                <a:latin typeface="Symbol" pitchFamily="18" charset="2"/>
                <a:sym typeface="Symbol" pitchFamily="18" charset="2"/>
              </a:rPr>
              <a:t>e </a:t>
            </a:r>
            <a:r>
              <a:rPr lang="zh-CN" altLang="en-US" smtClean="0">
                <a:sym typeface="Symbol" pitchFamily="18" charset="2"/>
              </a:rPr>
              <a:t> </a:t>
            </a:r>
            <a:r>
              <a:rPr lang="en-US" altLang="zh-CN" smtClean="0">
                <a:sym typeface="Symbol" pitchFamily="18" charset="2"/>
              </a:rPr>
              <a:t>= 1</a:t>
            </a:r>
            <a:r>
              <a:rPr lang="zh-CN" altLang="en-US" smtClean="0">
                <a:sym typeface="Symbol" pitchFamily="18" charset="2"/>
              </a:rPr>
              <a:t>，则</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a:t>
            </a:r>
            <a:r>
              <a:rPr lang="zh-CN" altLang="en-US" smtClean="0"/>
              <a:t>比较审敛法可知，若          收敛，则          收敛．</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比较审敛法极限形式的证明过程</a:t>
            </a:r>
          </a:p>
        </p:txBody>
      </p:sp>
      <p:graphicFrame>
        <p:nvGraphicFramePr>
          <p:cNvPr id="26" name="Object 4"/>
          <p:cNvGraphicFramePr>
            <a:graphicFrameLocks noChangeAspect="1"/>
          </p:cNvGraphicFramePr>
          <p:nvPr/>
        </p:nvGraphicFramePr>
        <p:xfrm>
          <a:off x="1014413" y="1357313"/>
          <a:ext cx="1322387" cy="889000"/>
        </p:xfrm>
        <a:graphic>
          <a:graphicData uri="http://schemas.openxmlformats.org/presentationml/2006/ole">
            <p:oleObj spid="_x0000_s13314" name="Equation" r:id="rId3" imgW="660240" imgH="444240" progId="Equation.DSMT4">
              <p:embed/>
            </p:oleObj>
          </a:graphicData>
        </a:graphic>
      </p:graphicFrame>
      <p:graphicFrame>
        <p:nvGraphicFramePr>
          <p:cNvPr id="5" name="Object 3"/>
          <p:cNvGraphicFramePr>
            <a:graphicFrameLocks noChangeAspect="1"/>
          </p:cNvGraphicFramePr>
          <p:nvPr/>
        </p:nvGraphicFramePr>
        <p:xfrm>
          <a:off x="719138" y="3132138"/>
          <a:ext cx="1449387" cy="965200"/>
        </p:xfrm>
        <a:graphic>
          <a:graphicData uri="http://schemas.openxmlformats.org/presentationml/2006/ole">
            <p:oleObj spid="_x0000_s13315" name="Equation" r:id="rId4" imgW="723600" imgH="482400" progId="Equation.DSMT4">
              <p:embed/>
            </p:oleObj>
          </a:graphicData>
        </a:graphic>
      </p:graphicFrame>
      <p:graphicFrame>
        <p:nvGraphicFramePr>
          <p:cNvPr id="6" name="Object 4"/>
          <p:cNvGraphicFramePr>
            <a:graphicFrameLocks noChangeAspect="1"/>
          </p:cNvGraphicFramePr>
          <p:nvPr/>
        </p:nvGraphicFramePr>
        <p:xfrm>
          <a:off x="2786063" y="3170238"/>
          <a:ext cx="1654175" cy="889000"/>
        </p:xfrm>
        <a:graphic>
          <a:graphicData uri="http://schemas.openxmlformats.org/presentationml/2006/ole">
            <p:oleObj spid="_x0000_s13316" name="Equation" r:id="rId5" imgW="825480" imgH="444240" progId="Equation.DSMT4">
              <p:embed/>
            </p:oleObj>
          </a:graphicData>
        </a:graphic>
      </p:graphicFrame>
      <p:sp>
        <p:nvSpPr>
          <p:cNvPr id="13" name="矩形 12"/>
          <p:cNvSpPr>
            <a:spLocks noChangeArrowheads="1"/>
          </p:cNvSpPr>
          <p:nvPr/>
        </p:nvSpPr>
        <p:spPr bwMode="auto">
          <a:xfrm flipH="1">
            <a:off x="2571750" y="2386013"/>
            <a:ext cx="1143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3714750"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矩形 14"/>
          <p:cNvSpPr>
            <a:spLocks noChangeArrowheads="1"/>
          </p:cNvSpPr>
          <p:nvPr/>
        </p:nvSpPr>
        <p:spPr bwMode="auto">
          <a:xfrm flipH="1">
            <a:off x="5857875"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4" name="Object 10"/>
          <p:cNvGraphicFramePr>
            <a:graphicFrameLocks noChangeAspect="1"/>
          </p:cNvGraphicFramePr>
          <p:nvPr/>
        </p:nvGraphicFramePr>
        <p:xfrm>
          <a:off x="3600450" y="4295775"/>
          <a:ext cx="1042988" cy="457200"/>
        </p:xfrm>
        <a:graphic>
          <a:graphicData uri="http://schemas.openxmlformats.org/presentationml/2006/ole">
            <p:oleObj spid="_x0000_s13317" name="Equation" r:id="rId6" imgW="520560" imgH="228600" progId="Equation.DSMT4">
              <p:embed/>
            </p:oleObj>
          </a:graphicData>
        </a:graphic>
      </p:graphicFrame>
      <p:graphicFrame>
        <p:nvGraphicFramePr>
          <p:cNvPr id="27" name="Object 5"/>
          <p:cNvGraphicFramePr>
            <a:graphicFrameLocks noChangeAspect="1"/>
          </p:cNvGraphicFramePr>
          <p:nvPr/>
        </p:nvGraphicFramePr>
        <p:xfrm>
          <a:off x="3714750" y="4964113"/>
          <a:ext cx="736600" cy="863600"/>
        </p:xfrm>
        <a:graphic>
          <a:graphicData uri="http://schemas.openxmlformats.org/presentationml/2006/ole">
            <p:oleObj spid="_x0000_s13318" name="Equation" r:id="rId7" imgW="368280" imgH="431640" progId="Equation.DSMT4">
              <p:embed/>
            </p:oleObj>
          </a:graphicData>
        </a:graphic>
      </p:graphicFrame>
      <p:graphicFrame>
        <p:nvGraphicFramePr>
          <p:cNvPr id="28" name="Object 6"/>
          <p:cNvGraphicFramePr>
            <a:graphicFrameLocks noChangeAspect="1"/>
          </p:cNvGraphicFramePr>
          <p:nvPr/>
        </p:nvGraphicFramePr>
        <p:xfrm>
          <a:off x="5715000" y="4964113"/>
          <a:ext cx="762000" cy="863600"/>
        </p:xfrm>
        <a:graphic>
          <a:graphicData uri="http://schemas.openxmlformats.org/presentationml/2006/ole">
            <p:oleObj spid="_x0000_s13319" name="Equation" r:id="rId8" imgW="380880" imgH="431640" progId="Equation.DSMT4">
              <p:embed/>
            </p:oleObj>
          </a:graphicData>
        </a:graphic>
      </p:graphicFrame>
      <p:graphicFrame>
        <p:nvGraphicFramePr>
          <p:cNvPr id="10" name="Object 13"/>
          <p:cNvGraphicFramePr>
            <a:graphicFrameLocks noChangeAspect="1"/>
          </p:cNvGraphicFramePr>
          <p:nvPr/>
        </p:nvGraphicFramePr>
        <p:xfrm>
          <a:off x="2989263" y="3170238"/>
          <a:ext cx="1450975" cy="889000"/>
        </p:xfrm>
        <a:graphic>
          <a:graphicData uri="http://schemas.openxmlformats.org/presentationml/2006/ole">
            <p:oleObj spid="_x0000_s13320" name="Equation" r:id="rId9" imgW="723600" imgH="4442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en-US" altLang="zh-CN" smtClean="0">
                <a:solidFill>
                  <a:srgbClr val="0000FF"/>
                </a:solidFill>
              </a:rPr>
              <a:t>③</a:t>
            </a:r>
            <a:r>
              <a:rPr lang="zh-CN" altLang="en-US" smtClean="0">
                <a:solidFill>
                  <a:srgbClr val="0000FF"/>
                </a:solidFill>
              </a:rPr>
              <a:t> </a:t>
            </a:r>
            <a:r>
              <a:rPr lang="zh-CN" altLang="en-US" smtClean="0"/>
              <a:t>当 </a:t>
            </a:r>
            <a:r>
              <a:rPr lang="en-US" altLang="zh-CN" i="1" smtClean="0"/>
              <a:t>l</a:t>
            </a:r>
            <a:r>
              <a:rPr lang="en-US" altLang="zh-CN" smtClean="0"/>
              <a:t> = +</a:t>
            </a:r>
            <a:r>
              <a:rPr lang="en-US" altLang="zh-CN" smtClean="0">
                <a:sym typeface="Symbol" pitchFamily="18" charset="2"/>
              </a:rPr>
              <a:t> </a:t>
            </a:r>
            <a:r>
              <a:rPr lang="zh-CN" altLang="en-US" smtClean="0"/>
              <a:t>时，</a:t>
            </a:r>
            <a:r>
              <a:rPr lang="zh-CN" altLang="en-US" smtClean="0">
                <a:solidFill>
                  <a:srgbClr val="FF0000"/>
                </a:solidFill>
              </a:rPr>
              <a:t>令 </a:t>
            </a:r>
            <a:r>
              <a:rPr lang="en-US" altLang="zh-CN" i="1" smtClean="0">
                <a:solidFill>
                  <a:srgbClr val="FF0000"/>
                </a:solidFill>
                <a:sym typeface="Symbol" pitchFamily="18" charset="2"/>
              </a:rPr>
              <a:t>M</a:t>
            </a:r>
            <a:r>
              <a:rPr lang="zh-CN" altLang="en-US" smtClean="0">
                <a:solidFill>
                  <a:srgbClr val="FF0000"/>
                </a:solidFill>
                <a:sym typeface="Symbol" pitchFamily="18" charset="2"/>
              </a:rPr>
              <a:t> </a:t>
            </a:r>
            <a:r>
              <a:rPr lang="en-US" altLang="zh-CN" smtClean="0">
                <a:solidFill>
                  <a:srgbClr val="FF0000"/>
                </a:solidFill>
                <a:sym typeface="Symbol" pitchFamily="18" charset="2"/>
              </a:rPr>
              <a:t>= 1</a:t>
            </a:r>
            <a:r>
              <a:rPr lang="zh-CN" altLang="en-US" smtClean="0">
                <a:solidFill>
                  <a:srgbClr val="FF0000"/>
                </a:solidFill>
                <a:sym typeface="Symbol" pitchFamily="18" charset="2"/>
              </a:rPr>
              <a:t>，</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a:t>
            </a:r>
            <a:r>
              <a:rPr lang="zh-CN" altLang="en-US" smtClean="0"/>
              <a:t>比较审敛法可知，若          发散，则          发散．</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比较审敛法极限形式的证明过程</a:t>
            </a:r>
          </a:p>
        </p:txBody>
      </p:sp>
      <p:graphicFrame>
        <p:nvGraphicFramePr>
          <p:cNvPr id="26" name="Object 4"/>
          <p:cNvGraphicFramePr>
            <a:graphicFrameLocks noChangeAspect="1"/>
          </p:cNvGraphicFramePr>
          <p:nvPr/>
        </p:nvGraphicFramePr>
        <p:xfrm>
          <a:off x="1014413" y="1357313"/>
          <a:ext cx="1322387" cy="889000"/>
        </p:xfrm>
        <a:graphic>
          <a:graphicData uri="http://schemas.openxmlformats.org/presentationml/2006/ole">
            <p:oleObj spid="_x0000_s14338" name="Equation" r:id="rId4" imgW="660240" imgH="444240" progId="Equation.DSMT4">
              <p:embed/>
            </p:oleObj>
          </a:graphicData>
        </a:graphic>
      </p:graphicFrame>
      <p:graphicFrame>
        <p:nvGraphicFramePr>
          <p:cNvPr id="5" name="Object 3"/>
          <p:cNvGraphicFramePr>
            <a:graphicFrameLocks noChangeAspect="1"/>
          </p:cNvGraphicFramePr>
          <p:nvPr/>
        </p:nvGraphicFramePr>
        <p:xfrm>
          <a:off x="744538" y="3170238"/>
          <a:ext cx="865187" cy="889000"/>
        </p:xfrm>
        <a:graphic>
          <a:graphicData uri="http://schemas.openxmlformats.org/presentationml/2006/ole">
            <p:oleObj spid="_x0000_s14339" name="Equation" r:id="rId5" imgW="431640" imgH="444240" progId="Equation.DSMT4">
              <p:embed/>
            </p:oleObj>
          </a:graphicData>
        </a:graphic>
      </p:graphicFrame>
      <p:graphicFrame>
        <p:nvGraphicFramePr>
          <p:cNvPr id="28" name="Object 6"/>
          <p:cNvGraphicFramePr>
            <a:graphicFrameLocks noChangeAspect="1"/>
          </p:cNvGraphicFramePr>
          <p:nvPr/>
        </p:nvGraphicFramePr>
        <p:xfrm>
          <a:off x="5715000" y="4065588"/>
          <a:ext cx="762000" cy="863600"/>
        </p:xfrm>
        <a:graphic>
          <a:graphicData uri="http://schemas.openxmlformats.org/presentationml/2006/ole">
            <p:oleObj spid="_x0000_s14340" name="Equation" r:id="rId6" imgW="380880" imgH="431640" progId="Equation.DSMT4">
              <p:embed/>
            </p:oleObj>
          </a:graphicData>
        </a:graphic>
      </p:graphicFrame>
      <p:sp>
        <p:nvSpPr>
          <p:cNvPr id="10" name="AutoShape 8">
            <a:hlinkClick r:id="rId7"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
        <p:nvSpPr>
          <p:cNvPr id="16" name="矩形 15"/>
          <p:cNvSpPr>
            <a:spLocks noChangeArrowheads="1"/>
          </p:cNvSpPr>
          <p:nvPr/>
        </p:nvSpPr>
        <p:spPr bwMode="auto">
          <a:xfrm>
            <a:off x="4271963"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7" name="矩形 16"/>
          <p:cNvSpPr>
            <a:spLocks noChangeArrowheads="1"/>
          </p:cNvSpPr>
          <p:nvPr/>
        </p:nvSpPr>
        <p:spPr bwMode="auto">
          <a:xfrm flipH="1">
            <a:off x="6415088"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4" name="Object 13"/>
          <p:cNvGraphicFramePr>
            <a:graphicFrameLocks noChangeAspect="1"/>
          </p:cNvGraphicFramePr>
          <p:nvPr/>
        </p:nvGraphicFramePr>
        <p:xfrm>
          <a:off x="744538" y="3170238"/>
          <a:ext cx="1069975" cy="889000"/>
        </p:xfrm>
        <a:graphic>
          <a:graphicData uri="http://schemas.openxmlformats.org/presentationml/2006/ole">
            <p:oleObj spid="_x0000_s14341" name="Equation" r:id="rId8" imgW="533160" imgH="444240" progId="Equation.DSMT4">
              <p:embed/>
            </p:oleObj>
          </a:graphicData>
        </a:graphic>
      </p:graphicFrame>
      <p:sp>
        <p:nvSpPr>
          <p:cNvPr id="19" name="矩形 18"/>
          <p:cNvSpPr>
            <a:spLocks noChangeArrowheads="1"/>
          </p:cNvSpPr>
          <p:nvPr/>
        </p:nvSpPr>
        <p:spPr bwMode="auto">
          <a:xfrm flipH="1">
            <a:off x="2857500" y="2386013"/>
            <a:ext cx="14144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6" name="Object 6"/>
          <p:cNvGraphicFramePr>
            <a:graphicFrameLocks noChangeAspect="1"/>
          </p:cNvGraphicFramePr>
          <p:nvPr/>
        </p:nvGraphicFramePr>
        <p:xfrm>
          <a:off x="2314575" y="3386138"/>
          <a:ext cx="1042988" cy="457200"/>
        </p:xfrm>
        <a:graphic>
          <a:graphicData uri="http://schemas.openxmlformats.org/presentationml/2006/ole">
            <p:oleObj spid="_x0000_s14342" name="Equation" r:id="rId9" imgW="520560" imgH="228600" progId="Equation.DSMT4">
              <p:embed/>
            </p:oleObj>
          </a:graphicData>
        </a:graphic>
      </p:graphicFrame>
      <p:graphicFrame>
        <p:nvGraphicFramePr>
          <p:cNvPr id="27" name="Object 5"/>
          <p:cNvGraphicFramePr>
            <a:graphicFrameLocks noChangeAspect="1"/>
          </p:cNvGraphicFramePr>
          <p:nvPr/>
        </p:nvGraphicFramePr>
        <p:xfrm>
          <a:off x="3786188" y="4065588"/>
          <a:ext cx="736600" cy="863600"/>
        </p:xfrm>
        <a:graphic>
          <a:graphicData uri="http://schemas.openxmlformats.org/presentationml/2006/ole">
            <p:oleObj spid="_x0000_s14343" name="Equation" r:id="rId10" imgW="368280" imgH="431640" progId="Equation.DSMT4">
              <p:embed/>
            </p:oleObj>
          </a:graphicData>
        </a:graphic>
      </p:graphicFrame>
      <p:sp>
        <p:nvSpPr>
          <p:cNvPr id="13" name="矩形 12"/>
          <p:cNvSpPr>
            <a:spLocks noChangeArrowheads="1"/>
          </p:cNvSpPr>
          <p:nvPr/>
        </p:nvSpPr>
        <p:spPr bwMode="auto">
          <a:xfrm>
            <a:off x="2843213" y="2390775"/>
            <a:ext cx="1728787" cy="461963"/>
          </a:xfrm>
          <a:prstGeom prst="rect">
            <a:avLst/>
          </a:prstGeom>
          <a:noFill/>
          <a:ln w="9525">
            <a:noFill/>
            <a:miter lim="800000"/>
            <a:headEnd/>
            <a:tailEnd/>
          </a:ln>
        </p:spPr>
        <p:txBody>
          <a:bodyPr>
            <a:spAutoFit/>
          </a:bodyPr>
          <a:lstStyle/>
          <a:p>
            <a:pPr marL="365125" indent="-255588" eaLnBrk="0" hangingPunct="0">
              <a:buClr>
                <a:srgbClr val="2DA2BF"/>
              </a:buClr>
              <a:buSzPct val="68000"/>
            </a:pPr>
            <a:r>
              <a:rPr lang="zh-CN" altLang="en-US" sz="2400">
                <a:latin typeface="Times New Roman" pitchFamily="18" charset="0"/>
                <a:cs typeface="Times New Roman" pitchFamily="18" charset="0"/>
                <a:sym typeface="Symbol" pitchFamily="18" charset="2"/>
              </a:rPr>
              <a:t></a:t>
            </a:r>
            <a:r>
              <a:rPr lang="en-US" altLang="zh-CN" sz="2400" i="1">
                <a:latin typeface="Symbol" pitchFamily="18" charset="2"/>
                <a:cs typeface="Times New Roman" pitchFamily="18" charset="0"/>
                <a:sym typeface="Symbol" pitchFamily="18" charset="2"/>
              </a:rPr>
              <a:t>M </a:t>
            </a:r>
            <a:r>
              <a:rPr lang="zh-CN" altLang="en-US" sz="2400">
                <a:latin typeface="Times New Roman" pitchFamily="18" charset="0"/>
                <a:cs typeface="Times New Roman" pitchFamily="18" charset="0"/>
                <a:sym typeface="Symbol" pitchFamily="18" charset="2"/>
              </a:rPr>
              <a:t> </a:t>
            </a:r>
            <a:r>
              <a:rPr lang="en-US" altLang="zh-CN" sz="2400">
                <a:latin typeface="Times New Roman" pitchFamily="18" charset="0"/>
                <a:cs typeface="Times New Roman" pitchFamily="18" charset="0"/>
                <a:sym typeface="Symbol" pitchFamily="18" charset="2"/>
              </a:rPr>
              <a:t>&gt; 0</a:t>
            </a:r>
            <a:r>
              <a:rPr lang="zh-CN" altLang="en-US" sz="2400">
                <a:latin typeface="Times New Roman" pitchFamily="18" charset="0"/>
                <a:cs typeface="Times New Roman" pitchFamily="18" charset="0"/>
                <a:sym typeface="Symbol" pitchFamily="18" charset="2"/>
              </a:rPr>
              <a:t>，</a:t>
            </a:r>
            <a:endParaRPr lang="en-US" altLang="zh-CN" sz="2400">
              <a:latin typeface="Times New Roman" pitchFamily="18" charset="0"/>
              <a:cs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9" grpId="0" animBg="1"/>
      <p:bldP spid="13" grpId="0"/>
      <p:bldP spid="1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内容占位符 2"/>
          <p:cNvSpPr>
            <a:spLocks noGrp="1"/>
          </p:cNvSpPr>
          <p:nvPr>
            <p:ph idx="1"/>
          </p:nvPr>
        </p:nvSpPr>
        <p:spPr>
          <a:xfrm>
            <a:off x="457200" y="274638"/>
            <a:ext cx="8229600" cy="4765675"/>
          </a:xfrm>
        </p:spPr>
        <p:txBody>
          <a:bodyPr>
            <a:spAutoFit/>
          </a:bodyPr>
          <a:lstStyle/>
          <a:p>
            <a:pPr>
              <a:buFont typeface="Wingdings 3" pitchFamily="18" charset="2"/>
              <a:buNone/>
            </a:pPr>
            <a:r>
              <a:rPr lang="en-US" altLang="zh-CN" smtClean="0">
                <a:solidFill>
                  <a:srgbClr val="0000FF"/>
                </a:solidFill>
              </a:rPr>
              <a:t>P.264</a:t>
            </a:r>
            <a:r>
              <a:rPr lang="zh-CN" altLang="en-US" smtClean="0">
                <a:solidFill>
                  <a:srgbClr val="0000FF"/>
                </a:solidFill>
              </a:rPr>
              <a:t>例</a:t>
            </a:r>
            <a:r>
              <a:rPr lang="en-US" altLang="zh-CN" smtClean="0">
                <a:solidFill>
                  <a:srgbClr val="0000FF"/>
                </a:solidFill>
              </a:rPr>
              <a:t>7</a:t>
            </a:r>
            <a:r>
              <a:rPr lang="zh-CN" altLang="en-US" smtClean="0">
                <a:solidFill>
                  <a:srgbClr val="0000FF"/>
                </a:solidFill>
              </a:rPr>
              <a:t>、</a:t>
            </a:r>
            <a:r>
              <a:rPr lang="en-US" altLang="zh-CN" smtClean="0">
                <a:solidFill>
                  <a:srgbClr val="0000FF"/>
                </a:solidFill>
              </a:rPr>
              <a:t>8</a:t>
            </a:r>
            <a:r>
              <a:rPr lang="zh-CN" altLang="en-US" smtClean="0">
                <a:solidFill>
                  <a:srgbClr val="0000FF"/>
                </a:solidFill>
              </a:rPr>
              <a:t>：</a:t>
            </a:r>
            <a:r>
              <a:rPr lang="zh-CN" altLang="en-US" smtClean="0"/>
              <a:t>判断下列级数的收敛性：</a:t>
            </a:r>
            <a:endParaRPr lang="en-US" altLang="zh-CN" smtClean="0"/>
          </a:p>
          <a:p>
            <a:pPr>
              <a:lnSpc>
                <a:spcPct val="200000"/>
              </a:lnSpc>
              <a:buFont typeface="Wingdings 3" pitchFamily="18" charset="2"/>
              <a:buNone/>
            </a:pPr>
            <a:r>
              <a:rPr lang="en-US" altLang="zh-CN" smtClean="0">
                <a:solidFill>
                  <a:srgbClr val="0000FF"/>
                </a:solidFill>
              </a:rPr>
              <a:t>(1)</a:t>
            </a:r>
            <a:r>
              <a:rPr lang="zh-CN" altLang="en-US" smtClean="0">
                <a:solidFill>
                  <a:srgbClr val="0000FF"/>
                </a:solidFill>
              </a:rPr>
              <a:t>                          </a:t>
            </a:r>
            <a:r>
              <a:rPr lang="zh-CN" altLang="en-US" smtClean="0"/>
              <a:t>；</a:t>
            </a:r>
            <a:r>
              <a:rPr lang="en-US" altLang="zh-CN" smtClean="0"/>
              <a:t>	</a:t>
            </a:r>
            <a:r>
              <a:rPr lang="en-US" altLang="zh-CN" smtClean="0">
                <a:solidFill>
                  <a:srgbClr val="0000FF"/>
                </a:solidFill>
              </a:rPr>
              <a:t>(2)</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solidFill>
                  <a:srgbClr val="0000FF"/>
                </a:solidFill>
                <a:sym typeface="Wingdings" pitchFamily="2" charset="2"/>
              </a:rPr>
              <a:t>：</a:t>
            </a:r>
            <a:r>
              <a:rPr lang="en-US" altLang="zh-CN" smtClean="0">
                <a:solidFill>
                  <a:srgbClr val="0000FF"/>
                </a:solidFill>
                <a:sym typeface="Wingdings" pitchFamily="2" charset="2"/>
              </a:rPr>
              <a:t>(1)</a:t>
            </a:r>
            <a:r>
              <a:rPr lang="en-US" altLang="zh-CN" smtClean="0">
                <a:sym typeface="Wingdings" pitchFamily="2" charset="2"/>
              </a:rPr>
              <a:t> </a:t>
            </a:r>
            <a:r>
              <a:rPr lang="zh-CN" altLang="en-US" smtClean="0">
                <a:sym typeface="Wingdings" pitchFamily="2" charset="2"/>
              </a:rPr>
              <a:t>因为</a:t>
            </a:r>
          </a:p>
          <a:p>
            <a:pPr>
              <a:buFont typeface="Wingdings 3" pitchFamily="18" charset="2"/>
              <a:buNone/>
            </a:pPr>
            <a:endParaRPr lang="en-US" altLang="zh-CN" smtClean="0">
              <a:sym typeface="Wingdings" pitchFamily="2" charset="2"/>
            </a:endParaRPr>
          </a:p>
          <a:p>
            <a:pPr>
              <a:buFont typeface="Wingdings 3" pitchFamily="18" charset="2"/>
              <a:buNone/>
            </a:pPr>
            <a:endParaRPr lang="zh-CN" altLang="en-US" smtClean="0">
              <a:sym typeface="Wingdings" pitchFamily="2" charset="2"/>
            </a:endParaRPr>
          </a:p>
          <a:p>
            <a:pPr>
              <a:buFont typeface="Wingdings 3" pitchFamily="18" charset="2"/>
              <a:buNone/>
            </a:pPr>
            <a:r>
              <a:rPr lang="zh-CN" altLang="en-US" smtClean="0">
                <a:sym typeface="Wingdings" pitchFamily="2" charset="2"/>
              </a:rPr>
              <a:t>所以</a:t>
            </a:r>
          </a:p>
          <a:p>
            <a:pPr>
              <a:buFont typeface="Wingdings 3" pitchFamily="18" charset="2"/>
              <a:buNone/>
            </a:pPr>
            <a:endParaRPr lang="zh-CN" altLang="en-US" smtClean="0">
              <a:sym typeface="Wingdings" pitchFamily="2" charset="2"/>
            </a:endParaRPr>
          </a:p>
          <a:p>
            <a:pPr>
              <a:buFont typeface="Wingdings 3" pitchFamily="18" charset="2"/>
              <a:buNone/>
            </a:pPr>
            <a:endParaRPr lang="zh-CN" altLang="en-US" smtClean="0">
              <a:sym typeface="Wingdings" pitchFamily="2" charset="2"/>
            </a:endParaRPr>
          </a:p>
          <a:p>
            <a:pPr>
              <a:buFont typeface="Wingdings 3" pitchFamily="18" charset="2"/>
              <a:buNone/>
            </a:pPr>
            <a:r>
              <a:rPr lang="zh-CN" altLang="en-US" smtClean="0">
                <a:sym typeface="Wingdings" pitchFamily="2" charset="2"/>
              </a:rPr>
              <a:t>已知级数           收敛，由比较审敛法可知题设级数也收敛．</a:t>
            </a:r>
            <a:endParaRPr lang="en-US" altLang="zh-CN" smtClean="0">
              <a:sym typeface="Wingdings" pitchFamily="2" charset="2"/>
            </a:endParaRPr>
          </a:p>
        </p:txBody>
      </p:sp>
      <p:graphicFrame>
        <p:nvGraphicFramePr>
          <p:cNvPr id="15362" name="Object 3"/>
          <p:cNvGraphicFramePr>
            <a:graphicFrameLocks noChangeAspect="1"/>
          </p:cNvGraphicFramePr>
          <p:nvPr/>
        </p:nvGraphicFramePr>
        <p:xfrm>
          <a:off x="1171575" y="776288"/>
          <a:ext cx="1828800" cy="889000"/>
        </p:xfrm>
        <a:graphic>
          <a:graphicData uri="http://schemas.openxmlformats.org/presentationml/2006/ole">
            <p:oleObj spid="_x0000_s15362" name="Equation" r:id="rId3" imgW="914400" imgH="444240" progId="Equation.DSMT4">
              <p:embed/>
            </p:oleObj>
          </a:graphicData>
        </a:graphic>
      </p:graphicFrame>
      <p:graphicFrame>
        <p:nvGraphicFramePr>
          <p:cNvPr id="15363" name="Object 3"/>
          <p:cNvGraphicFramePr>
            <a:graphicFrameLocks noChangeAspect="1"/>
          </p:cNvGraphicFramePr>
          <p:nvPr/>
        </p:nvGraphicFramePr>
        <p:xfrm>
          <a:off x="4732338" y="776288"/>
          <a:ext cx="2768600" cy="889000"/>
        </p:xfrm>
        <a:graphic>
          <a:graphicData uri="http://schemas.openxmlformats.org/presentationml/2006/ole">
            <p:oleObj spid="_x0000_s15363" name="Equation" r:id="rId4" imgW="1384200" imgH="444240" progId="Equation.DSMT4">
              <p:embed/>
            </p:oleObj>
          </a:graphicData>
        </a:graphic>
      </p:graphicFrame>
      <p:graphicFrame>
        <p:nvGraphicFramePr>
          <p:cNvPr id="14342" name="Object 4"/>
          <p:cNvGraphicFramePr>
            <a:graphicFrameLocks noChangeAspect="1"/>
          </p:cNvGraphicFramePr>
          <p:nvPr/>
        </p:nvGraphicFramePr>
        <p:xfrm>
          <a:off x="2341563" y="1773238"/>
          <a:ext cx="3454400" cy="889000"/>
        </p:xfrm>
        <a:graphic>
          <a:graphicData uri="http://schemas.openxmlformats.org/presentationml/2006/ole">
            <p:oleObj spid="_x0000_s15364" name="Equation" r:id="rId5" imgW="1726920" imgH="444240" progId="Equation.DSMT4">
              <p:embed/>
            </p:oleObj>
          </a:graphicData>
        </a:graphic>
      </p:graphicFrame>
      <p:graphicFrame>
        <p:nvGraphicFramePr>
          <p:cNvPr id="14343" name="Object 5"/>
          <p:cNvGraphicFramePr>
            <a:graphicFrameLocks noChangeAspect="1"/>
          </p:cNvGraphicFramePr>
          <p:nvPr/>
        </p:nvGraphicFramePr>
        <p:xfrm>
          <a:off x="1317625" y="2667000"/>
          <a:ext cx="2489200" cy="1625600"/>
        </p:xfrm>
        <a:graphic>
          <a:graphicData uri="http://schemas.openxmlformats.org/presentationml/2006/ole">
            <p:oleObj spid="_x0000_s15365" name="Equation" r:id="rId6" imgW="1244520" imgH="812520" progId="Equation.DSMT4">
              <p:embed/>
            </p:oleObj>
          </a:graphicData>
        </a:graphic>
      </p:graphicFrame>
      <p:graphicFrame>
        <p:nvGraphicFramePr>
          <p:cNvPr id="5" name="Object 6"/>
          <p:cNvGraphicFramePr>
            <a:graphicFrameLocks noChangeAspect="1"/>
          </p:cNvGraphicFramePr>
          <p:nvPr/>
        </p:nvGraphicFramePr>
        <p:xfrm>
          <a:off x="1928813" y="4343400"/>
          <a:ext cx="812800" cy="863600"/>
        </p:xfrm>
        <a:graphic>
          <a:graphicData uri="http://schemas.openxmlformats.org/presentationml/2006/ole">
            <p:oleObj spid="_x0000_s15366" name="Equation" r:id="rId7" imgW="406080" imgH="431640" progId="Equation.DSMT4">
              <p:embed/>
            </p:oleObj>
          </a:graphicData>
        </a:graphic>
      </p:graphicFrame>
      <p:sp>
        <p:nvSpPr>
          <p:cNvPr id="2" name="矩形 4"/>
          <p:cNvSpPr>
            <a:spLocks noChangeArrowheads="1"/>
          </p:cNvSpPr>
          <p:nvPr/>
        </p:nvSpPr>
        <p:spPr bwMode="auto">
          <a:xfrm>
            <a:off x="3592513" y="4552950"/>
            <a:ext cx="5011737"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4294967295"/>
          </p:nvPr>
        </p:nvSpPr>
        <p:spPr>
          <a:xfrm>
            <a:off x="457200" y="274638"/>
            <a:ext cx="8229600" cy="4765675"/>
          </a:xfrm>
        </p:spPr>
        <p:txBody>
          <a:bodyPr>
            <a:spAutoFit/>
          </a:bodyPr>
          <a:lstStyle/>
          <a:p>
            <a:pPr>
              <a:buFont typeface="Wingdings 3" pitchFamily="18" charset="2"/>
              <a:buNone/>
            </a:pPr>
            <a:r>
              <a:rPr lang="en-US" altLang="zh-CN" smtClean="0">
                <a:solidFill>
                  <a:srgbClr val="0000FF"/>
                </a:solidFill>
              </a:rPr>
              <a:t>P.264</a:t>
            </a:r>
            <a:r>
              <a:rPr lang="zh-CN" altLang="en-US" smtClean="0">
                <a:solidFill>
                  <a:srgbClr val="0000FF"/>
                </a:solidFill>
              </a:rPr>
              <a:t>例</a:t>
            </a:r>
            <a:r>
              <a:rPr lang="en-US" altLang="zh-CN" smtClean="0">
                <a:solidFill>
                  <a:srgbClr val="0000FF"/>
                </a:solidFill>
              </a:rPr>
              <a:t>7</a:t>
            </a:r>
            <a:r>
              <a:rPr lang="zh-CN" altLang="en-US" smtClean="0">
                <a:solidFill>
                  <a:srgbClr val="0000FF"/>
                </a:solidFill>
              </a:rPr>
              <a:t>、</a:t>
            </a:r>
            <a:r>
              <a:rPr lang="en-US" altLang="zh-CN" smtClean="0">
                <a:solidFill>
                  <a:srgbClr val="0000FF"/>
                </a:solidFill>
              </a:rPr>
              <a:t>8</a:t>
            </a:r>
            <a:r>
              <a:rPr lang="zh-CN" altLang="en-US" smtClean="0">
                <a:solidFill>
                  <a:srgbClr val="0000FF"/>
                </a:solidFill>
              </a:rPr>
              <a:t>：</a:t>
            </a:r>
            <a:r>
              <a:rPr lang="zh-CN" altLang="en-US" smtClean="0"/>
              <a:t>判断下列级数的收敛性：</a:t>
            </a:r>
            <a:endParaRPr lang="en-US" altLang="zh-CN" smtClean="0"/>
          </a:p>
          <a:p>
            <a:pPr>
              <a:lnSpc>
                <a:spcPct val="200000"/>
              </a:lnSpc>
              <a:buFont typeface="Wingdings 3" pitchFamily="18" charset="2"/>
              <a:buNone/>
            </a:pPr>
            <a:r>
              <a:rPr lang="en-US" altLang="zh-CN" smtClean="0">
                <a:solidFill>
                  <a:srgbClr val="0000FF"/>
                </a:solidFill>
              </a:rPr>
              <a:t>(1)</a:t>
            </a:r>
            <a:r>
              <a:rPr lang="zh-CN" altLang="en-US" smtClean="0">
                <a:solidFill>
                  <a:srgbClr val="0000FF"/>
                </a:solidFill>
              </a:rPr>
              <a:t>                          </a:t>
            </a:r>
            <a:r>
              <a:rPr lang="zh-CN" altLang="en-US" smtClean="0"/>
              <a:t>；</a:t>
            </a:r>
            <a:r>
              <a:rPr lang="en-US" altLang="zh-CN" smtClean="0"/>
              <a:t>	</a:t>
            </a:r>
            <a:r>
              <a:rPr lang="en-US" altLang="zh-CN" smtClean="0">
                <a:solidFill>
                  <a:srgbClr val="0000FF"/>
                </a:solidFill>
              </a:rPr>
              <a:t>(2)</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solidFill>
                  <a:srgbClr val="0000FF"/>
                </a:solidFill>
                <a:sym typeface="Wingdings" pitchFamily="2" charset="2"/>
              </a:rPr>
              <a:t>：</a:t>
            </a:r>
            <a:r>
              <a:rPr lang="en-US" altLang="zh-CN" smtClean="0">
                <a:solidFill>
                  <a:srgbClr val="0000FF"/>
                </a:solidFill>
                <a:sym typeface="Wingdings" pitchFamily="2" charset="2"/>
              </a:rPr>
              <a:t>(2)</a:t>
            </a:r>
            <a:r>
              <a:rPr lang="en-US" altLang="zh-CN" smtClean="0">
                <a:sym typeface="Wingdings" pitchFamily="2" charset="2"/>
              </a:rPr>
              <a:t> </a:t>
            </a:r>
            <a:r>
              <a:rPr lang="zh-CN" altLang="en-US" smtClean="0">
                <a:sym typeface="Wingdings" pitchFamily="2" charset="2"/>
              </a:rPr>
              <a:t>因为</a:t>
            </a:r>
          </a:p>
          <a:p>
            <a:pPr>
              <a:buFont typeface="Wingdings 3" pitchFamily="18" charset="2"/>
              <a:buNone/>
            </a:pPr>
            <a:endParaRPr lang="en-US" altLang="zh-CN" smtClean="0">
              <a:sym typeface="Wingdings" pitchFamily="2" charset="2"/>
            </a:endParaRPr>
          </a:p>
          <a:p>
            <a:pPr>
              <a:buFont typeface="Wingdings 3" pitchFamily="18" charset="2"/>
              <a:buNone/>
            </a:pPr>
            <a:endParaRPr lang="zh-CN" altLang="en-US" smtClean="0">
              <a:sym typeface="Wingdings" pitchFamily="2" charset="2"/>
            </a:endParaRPr>
          </a:p>
          <a:p>
            <a:pPr>
              <a:buFont typeface="Wingdings 3" pitchFamily="18" charset="2"/>
              <a:buNone/>
            </a:pPr>
            <a:r>
              <a:rPr lang="zh-CN" altLang="en-US" smtClean="0">
                <a:sym typeface="Wingdings" pitchFamily="2" charset="2"/>
              </a:rPr>
              <a:t>所以</a:t>
            </a:r>
          </a:p>
          <a:p>
            <a:pPr>
              <a:buFont typeface="Wingdings 3" pitchFamily="18" charset="2"/>
              <a:buNone/>
            </a:pPr>
            <a:endParaRPr lang="zh-CN" altLang="en-US" smtClean="0">
              <a:sym typeface="Wingdings" pitchFamily="2" charset="2"/>
            </a:endParaRPr>
          </a:p>
          <a:p>
            <a:pPr>
              <a:buFont typeface="Wingdings 3" pitchFamily="18" charset="2"/>
              <a:buNone/>
            </a:pPr>
            <a:endParaRPr lang="zh-CN" altLang="en-US" smtClean="0">
              <a:sym typeface="Wingdings" pitchFamily="2" charset="2"/>
            </a:endParaRPr>
          </a:p>
          <a:p>
            <a:pPr>
              <a:buFont typeface="Wingdings 3" pitchFamily="18" charset="2"/>
              <a:buNone/>
            </a:pPr>
            <a:r>
              <a:rPr lang="zh-CN" altLang="en-US" smtClean="0">
                <a:sym typeface="Wingdings" pitchFamily="2" charset="2"/>
              </a:rPr>
              <a:t>已知级数             收敛，于是题设级数也收敛．</a:t>
            </a:r>
            <a:endParaRPr lang="en-US" altLang="zh-CN" smtClean="0"/>
          </a:p>
        </p:txBody>
      </p:sp>
      <p:graphicFrame>
        <p:nvGraphicFramePr>
          <p:cNvPr id="16386" name="Object 3"/>
          <p:cNvGraphicFramePr>
            <a:graphicFrameLocks noChangeAspect="1"/>
          </p:cNvGraphicFramePr>
          <p:nvPr/>
        </p:nvGraphicFramePr>
        <p:xfrm>
          <a:off x="1171575" y="776288"/>
          <a:ext cx="1828800" cy="889000"/>
        </p:xfrm>
        <a:graphic>
          <a:graphicData uri="http://schemas.openxmlformats.org/presentationml/2006/ole">
            <p:oleObj spid="_x0000_s16386" name="Equation" r:id="rId3" imgW="914400" imgH="444240" progId="Equation.DSMT4">
              <p:embed/>
            </p:oleObj>
          </a:graphicData>
        </a:graphic>
      </p:graphicFrame>
      <p:graphicFrame>
        <p:nvGraphicFramePr>
          <p:cNvPr id="16387" name="Object 3"/>
          <p:cNvGraphicFramePr>
            <a:graphicFrameLocks noChangeAspect="1"/>
          </p:cNvGraphicFramePr>
          <p:nvPr/>
        </p:nvGraphicFramePr>
        <p:xfrm>
          <a:off x="4732338" y="776288"/>
          <a:ext cx="2768600" cy="889000"/>
        </p:xfrm>
        <a:graphic>
          <a:graphicData uri="http://schemas.openxmlformats.org/presentationml/2006/ole">
            <p:oleObj spid="_x0000_s16387" name="Equation" r:id="rId4" imgW="1384200" imgH="444240" progId="Equation.DSMT4">
              <p:embed/>
            </p:oleObj>
          </a:graphicData>
        </a:graphic>
      </p:graphicFrame>
      <p:graphicFrame>
        <p:nvGraphicFramePr>
          <p:cNvPr id="51205" name="Object 4"/>
          <p:cNvGraphicFramePr>
            <a:graphicFrameLocks noChangeAspect="1"/>
          </p:cNvGraphicFramePr>
          <p:nvPr/>
        </p:nvGraphicFramePr>
        <p:xfrm>
          <a:off x="2339975" y="1700213"/>
          <a:ext cx="3759200" cy="939800"/>
        </p:xfrm>
        <a:graphic>
          <a:graphicData uri="http://schemas.openxmlformats.org/presentationml/2006/ole">
            <p:oleObj spid="_x0000_s16388" name="Equation" r:id="rId5" imgW="1879560" imgH="469800" progId="Equation.DSMT4">
              <p:embed/>
            </p:oleObj>
          </a:graphicData>
        </a:graphic>
      </p:graphicFrame>
      <p:graphicFrame>
        <p:nvGraphicFramePr>
          <p:cNvPr id="51206" name="Object 5"/>
          <p:cNvGraphicFramePr>
            <a:graphicFrameLocks noChangeAspect="1"/>
          </p:cNvGraphicFramePr>
          <p:nvPr/>
        </p:nvGraphicFramePr>
        <p:xfrm>
          <a:off x="1327150" y="2667000"/>
          <a:ext cx="7061200" cy="1625600"/>
        </p:xfrm>
        <a:graphic>
          <a:graphicData uri="http://schemas.openxmlformats.org/presentationml/2006/ole">
            <p:oleObj spid="_x0000_s16389" name="Equation" r:id="rId6" imgW="3530520" imgH="812520" progId="Equation.DSMT4">
              <p:embed/>
            </p:oleObj>
          </a:graphicData>
        </a:graphic>
      </p:graphicFrame>
      <p:graphicFrame>
        <p:nvGraphicFramePr>
          <p:cNvPr id="5" name="Object 6"/>
          <p:cNvGraphicFramePr>
            <a:graphicFrameLocks noChangeAspect="1"/>
          </p:cNvGraphicFramePr>
          <p:nvPr/>
        </p:nvGraphicFramePr>
        <p:xfrm>
          <a:off x="1908175" y="4343400"/>
          <a:ext cx="990600" cy="863600"/>
        </p:xfrm>
        <a:graphic>
          <a:graphicData uri="http://schemas.openxmlformats.org/presentationml/2006/ole">
            <p:oleObj spid="_x0000_s16390" name="Equation" r:id="rId7" imgW="495000" imgH="431640" progId="Equation.DSMT4">
              <p:embed/>
            </p:oleObj>
          </a:graphicData>
        </a:graphic>
      </p:graphicFrame>
      <p:sp>
        <p:nvSpPr>
          <p:cNvPr id="7" name="矩形 6"/>
          <p:cNvSpPr>
            <a:spLocks noChangeArrowheads="1"/>
          </p:cNvSpPr>
          <p:nvPr/>
        </p:nvSpPr>
        <p:spPr bwMode="auto">
          <a:xfrm>
            <a:off x="4140200" y="2636838"/>
            <a:ext cx="3275013" cy="172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 name="矩形 6"/>
          <p:cNvSpPr>
            <a:spLocks noChangeArrowheads="1"/>
          </p:cNvSpPr>
          <p:nvPr/>
        </p:nvSpPr>
        <p:spPr bwMode="auto">
          <a:xfrm flipH="1">
            <a:off x="7415213" y="2636838"/>
            <a:ext cx="1044575" cy="172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274638"/>
            <a:ext cx="8229600" cy="5349875"/>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t>令 </a:t>
            </a:r>
            <a:r>
              <a:rPr lang="en-US" altLang="zh-CN" i="1" smtClean="0"/>
              <a:t>u</a:t>
            </a:r>
            <a:r>
              <a:rPr lang="en-US" altLang="zh-CN" smtClean="0"/>
              <a:t>(</a:t>
            </a:r>
            <a:r>
              <a:rPr lang="en-US" altLang="zh-CN" i="1" smtClean="0"/>
              <a:t>x</a:t>
            </a:r>
            <a:r>
              <a:rPr lang="en-US" altLang="zh-CN" smtClean="0"/>
              <a:t>) = </a:t>
            </a:r>
            <a:r>
              <a:rPr lang="en-US" altLang="zh-CN" i="1" smtClean="0"/>
              <a:t>x</a:t>
            </a:r>
            <a:r>
              <a:rPr lang="en-US" altLang="zh-CN" smtClean="0"/>
              <a:t> − ln(1 + </a:t>
            </a:r>
            <a:r>
              <a:rPr lang="en-US" altLang="zh-CN" i="1" smtClean="0"/>
              <a:t>x</a:t>
            </a:r>
            <a:r>
              <a:rPr lang="en-US" altLang="zh-CN" smtClean="0"/>
              <a:t>) </a:t>
            </a:r>
            <a:r>
              <a:rPr lang="zh-CN" altLang="en-US" smtClean="0"/>
              <a:t>（</a:t>
            </a:r>
            <a:r>
              <a:rPr lang="en-US" altLang="zh-CN" i="1" smtClean="0">
                <a:solidFill>
                  <a:srgbClr val="0000FF"/>
                </a:solidFill>
              </a:rPr>
              <a:t>x</a:t>
            </a:r>
            <a:r>
              <a:rPr lang="en-US" altLang="zh-CN" smtClean="0">
                <a:solidFill>
                  <a:srgbClr val="0000FF"/>
                </a:solidFill>
              </a:rPr>
              <a:t> &gt; 0</a:t>
            </a:r>
            <a:r>
              <a:rPr lang="zh-CN" altLang="en-US" smtClean="0"/>
              <a:t>），</a:t>
            </a:r>
            <a:r>
              <a:rPr lang="en-US" altLang="zh-CN" i="1" smtClean="0"/>
              <a:t>v</a:t>
            </a:r>
            <a:r>
              <a:rPr lang="en-US" altLang="zh-CN" smtClean="0"/>
              <a:t>(</a:t>
            </a:r>
            <a:r>
              <a:rPr lang="en-US" altLang="zh-CN" i="1" smtClean="0"/>
              <a:t>x</a:t>
            </a:r>
            <a:r>
              <a:rPr lang="en-US" altLang="zh-CN" smtClean="0"/>
              <a:t>) = </a:t>
            </a:r>
            <a:r>
              <a:rPr lang="en-US" altLang="zh-CN" i="1" smtClean="0"/>
              <a:t>x</a:t>
            </a:r>
            <a:r>
              <a:rPr lang="en-US" altLang="zh-CN" baseline="30000" smtClean="0">
                <a:solidFill>
                  <a:srgbClr val="FF0000"/>
                </a:solidFill>
              </a:rPr>
              <a:t>2</a:t>
            </a:r>
            <a:r>
              <a:rPr lang="zh-CN" altLang="en-US" smtClean="0"/>
              <a:t>，因为</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所以</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由 </a:t>
            </a:r>
            <a:r>
              <a:rPr lang="en-US" altLang="zh-CN" i="1" smtClean="0"/>
              <a:t>p</a:t>
            </a:r>
            <a:r>
              <a:rPr lang="en-US" altLang="zh-CN" smtClean="0"/>
              <a:t> = 2 &gt; 1 </a:t>
            </a:r>
            <a:r>
              <a:rPr lang="zh-CN" altLang="en-US" smtClean="0"/>
              <a:t>可知，题设级数收敛．</a:t>
            </a:r>
            <a:endParaRPr lang="en-US" altLang="zh-CN" smtClean="0"/>
          </a:p>
        </p:txBody>
      </p:sp>
      <p:graphicFrame>
        <p:nvGraphicFramePr>
          <p:cNvPr id="17410" name="Object 3"/>
          <p:cNvGraphicFramePr>
            <a:graphicFrameLocks noChangeAspect="1"/>
          </p:cNvGraphicFramePr>
          <p:nvPr/>
        </p:nvGraphicFramePr>
        <p:xfrm>
          <a:off x="2530475" y="58738"/>
          <a:ext cx="2184400" cy="889000"/>
        </p:xfrm>
        <a:graphic>
          <a:graphicData uri="http://schemas.openxmlformats.org/presentationml/2006/ole">
            <p:oleObj spid="_x0000_s17410" name="Equation" r:id="rId4" imgW="1091880" imgH="444240" progId="Equation.DSMT4">
              <p:embed/>
            </p:oleObj>
          </a:graphicData>
        </a:graphic>
      </p:graphicFrame>
      <p:graphicFrame>
        <p:nvGraphicFramePr>
          <p:cNvPr id="15365" name="Object 3"/>
          <p:cNvGraphicFramePr>
            <a:graphicFrameLocks noChangeAspect="1"/>
          </p:cNvGraphicFramePr>
          <p:nvPr/>
        </p:nvGraphicFramePr>
        <p:xfrm>
          <a:off x="495300" y="1730375"/>
          <a:ext cx="8153400" cy="1193800"/>
        </p:xfrm>
        <a:graphic>
          <a:graphicData uri="http://schemas.openxmlformats.org/presentationml/2006/ole">
            <p:oleObj spid="_x0000_s17411" name="Equation" r:id="rId5" imgW="4076640" imgH="596880" progId="Equation.DSMT4">
              <p:embed/>
            </p:oleObj>
          </a:graphicData>
        </a:graphic>
      </p:graphicFrame>
      <p:graphicFrame>
        <p:nvGraphicFramePr>
          <p:cNvPr id="15367" name="Object 4"/>
          <p:cNvGraphicFramePr>
            <a:graphicFrameLocks noChangeAspect="1"/>
          </p:cNvGraphicFramePr>
          <p:nvPr/>
        </p:nvGraphicFramePr>
        <p:xfrm>
          <a:off x="1309688" y="3240088"/>
          <a:ext cx="4521200" cy="1701800"/>
        </p:xfrm>
        <a:graphic>
          <a:graphicData uri="http://schemas.openxmlformats.org/presentationml/2006/ole">
            <p:oleObj spid="_x0000_s17412" name="Equation" r:id="rId6" imgW="2260440" imgH="850680" progId="Equation.DSMT4">
              <p:embed/>
            </p:oleObj>
          </a:graphicData>
        </a:graphic>
      </p:graphicFrame>
      <p:sp>
        <p:nvSpPr>
          <p:cNvPr id="5" name="矩形 4"/>
          <p:cNvSpPr>
            <a:spLocks noChangeArrowheads="1"/>
          </p:cNvSpPr>
          <p:nvPr/>
        </p:nvSpPr>
        <p:spPr bwMode="auto">
          <a:xfrm>
            <a:off x="5637213" y="1196975"/>
            <a:ext cx="1382712"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 name="矩形 4"/>
          <p:cNvSpPr>
            <a:spLocks noChangeArrowheads="1"/>
          </p:cNvSpPr>
          <p:nvPr/>
        </p:nvSpPr>
        <p:spPr bwMode="auto">
          <a:xfrm flipH="1">
            <a:off x="7019925" y="1196975"/>
            <a:ext cx="865188"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7" name="矩形 6"/>
          <p:cNvSpPr>
            <a:spLocks noChangeArrowheads="1"/>
          </p:cNvSpPr>
          <p:nvPr/>
        </p:nvSpPr>
        <p:spPr bwMode="auto">
          <a:xfrm>
            <a:off x="1735138" y="1795463"/>
            <a:ext cx="2428875"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3" name="矩形 6"/>
          <p:cNvSpPr>
            <a:spLocks noChangeArrowheads="1"/>
          </p:cNvSpPr>
          <p:nvPr/>
        </p:nvSpPr>
        <p:spPr bwMode="auto">
          <a:xfrm flipH="1">
            <a:off x="4164013" y="1795463"/>
            <a:ext cx="1992312"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4" name="矩形 6"/>
          <p:cNvSpPr>
            <a:spLocks noChangeArrowheads="1"/>
          </p:cNvSpPr>
          <p:nvPr/>
        </p:nvSpPr>
        <p:spPr bwMode="auto">
          <a:xfrm>
            <a:off x="6156325" y="1795463"/>
            <a:ext cx="1871663"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6" name="矩形 6"/>
          <p:cNvSpPr>
            <a:spLocks noChangeArrowheads="1"/>
          </p:cNvSpPr>
          <p:nvPr/>
        </p:nvSpPr>
        <p:spPr bwMode="auto">
          <a:xfrm flipH="1">
            <a:off x="8027988" y="1795463"/>
            <a:ext cx="792162"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8" name="矩形 6"/>
          <p:cNvSpPr>
            <a:spLocks noChangeArrowheads="1"/>
          </p:cNvSpPr>
          <p:nvPr/>
        </p:nvSpPr>
        <p:spPr bwMode="auto">
          <a:xfrm>
            <a:off x="2643188" y="3271838"/>
            <a:ext cx="2576512" cy="15970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0" name="矩形 6"/>
          <p:cNvSpPr>
            <a:spLocks noChangeArrowheads="1"/>
          </p:cNvSpPr>
          <p:nvPr/>
        </p:nvSpPr>
        <p:spPr bwMode="auto">
          <a:xfrm>
            <a:off x="5219700" y="3271838"/>
            <a:ext cx="757238" cy="15970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53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7" grpId="0" animBg="1"/>
      <p:bldP spid="3" grpId="0" animBg="1"/>
      <p:bldP spid="4" grpId="0" animBg="1"/>
      <p:bldP spid="6"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noFill/>
        </p:spPr>
        <p:txBody>
          <a:bodyPr/>
          <a:lstStyle/>
          <a:p>
            <a:r>
              <a:rPr lang="zh-CN" altLang="en-US" smtClean="0">
                <a:effectLst/>
              </a:rPr>
              <a:t>主要内容</a:t>
            </a:r>
            <a:endParaRPr lang="en-US" altLang="zh-CN" smtClean="0">
              <a:effectLst/>
            </a:endParaRPr>
          </a:p>
        </p:txBody>
      </p:sp>
      <p:sp>
        <p:nvSpPr>
          <p:cNvPr id="54275" name="Rectangle 3"/>
          <p:cNvSpPr>
            <a:spLocks noGrp="1"/>
          </p:cNvSpPr>
          <p:nvPr>
            <p:ph type="body" idx="1"/>
          </p:nvPr>
        </p:nvSpPr>
        <p:spPr/>
        <p:txBody>
          <a:bodyPr/>
          <a:lstStyle/>
          <a:p>
            <a:r>
              <a:rPr lang="zh-CN" altLang="en-US" smtClean="0">
                <a:hlinkClick r:id="rId2" action="ppaction://hlinksldjump"/>
              </a:rPr>
              <a:t>正项级数及其审敛法</a:t>
            </a:r>
            <a:endParaRPr lang="zh-CN" altLang="en-US" smtClean="0"/>
          </a:p>
          <a:p>
            <a:pPr>
              <a:buFont typeface="Wingdings 3" pitchFamily="18" charset="2"/>
              <a:buNone/>
            </a:pPr>
            <a:endParaRPr lang="zh-CN" altLang="en-US" smtClean="0"/>
          </a:p>
          <a:p>
            <a:r>
              <a:rPr lang="zh-CN" altLang="en-US" smtClean="0">
                <a:hlinkClick r:id="rId3" action="ppaction://hlinksldjump"/>
              </a:rPr>
              <a:t>交错级数及其审敛法</a:t>
            </a:r>
            <a:endParaRPr lang="zh-CN" altLang="en-US" smtClean="0"/>
          </a:p>
          <a:p>
            <a:pPr>
              <a:buFont typeface="Wingdings 3" pitchFamily="18" charset="2"/>
              <a:buNone/>
            </a:pPr>
            <a:endParaRPr lang="zh-CN" altLang="en-US" smtClean="0"/>
          </a:p>
          <a:p>
            <a:r>
              <a:rPr lang="zh-CN" altLang="en-US" smtClean="0">
                <a:hlinkClick r:id="rId4" action="ppaction://hlinksldjump"/>
              </a:rPr>
              <a:t>一般常数项级数的绝对收敛与条件收敛</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body" idx="1"/>
          </p:nvPr>
        </p:nvSpPr>
        <p:spPr>
          <a:xfrm>
            <a:off x="457200" y="1481138"/>
            <a:ext cx="8229600" cy="4672012"/>
          </a:xfrm>
          <a:noFill/>
        </p:spPr>
        <p:txBody>
          <a:bodyPr>
            <a:spAutoFit/>
          </a:bodyPr>
          <a:lstStyle/>
          <a:p>
            <a:pPr>
              <a:buFont typeface="Wingdings 3" pitchFamily="18" charset="2"/>
              <a:buNone/>
            </a:pPr>
            <a:r>
              <a:rPr lang="zh-CN" altLang="en-US" smtClean="0">
                <a:solidFill>
                  <a:srgbClr val="0000FF"/>
                </a:solidFill>
              </a:rPr>
              <a:t>说明：</a:t>
            </a:r>
            <a:r>
              <a:rPr lang="zh-CN" altLang="en-US" smtClean="0"/>
              <a:t>极限审敛法是比较审敛法的特殊情形，其本质是将</a:t>
            </a:r>
          </a:p>
          <a:p>
            <a:pPr>
              <a:buFont typeface="Wingdings 3" pitchFamily="18" charset="2"/>
              <a:buNone/>
            </a:pPr>
            <a:r>
              <a:rPr lang="zh-CN" altLang="en-US" smtClean="0"/>
              <a:t>所给正项级数与 </a:t>
            </a:r>
            <a:r>
              <a:rPr lang="en-US" altLang="zh-CN" i="1" smtClean="0"/>
              <a:t>p</a:t>
            </a:r>
            <a:r>
              <a:rPr lang="en-US" altLang="zh-CN" smtClean="0"/>
              <a:t> − </a:t>
            </a:r>
            <a:r>
              <a:rPr lang="zh-CN" altLang="en-US" smtClean="0"/>
              <a:t>级数作比较．</a:t>
            </a:r>
          </a:p>
          <a:p>
            <a:pPr>
              <a:lnSpc>
                <a:spcPct val="200000"/>
              </a:lnSpc>
              <a:buFont typeface="Wingdings 3" pitchFamily="18" charset="2"/>
              <a:buNone/>
            </a:pPr>
            <a:r>
              <a:rPr lang="zh-CN" altLang="en-US" smtClean="0">
                <a:solidFill>
                  <a:srgbClr val="0000FF"/>
                </a:solidFill>
              </a:rPr>
              <a:t>定理：</a:t>
            </a:r>
            <a:r>
              <a:rPr lang="zh-CN" altLang="en-US" smtClean="0"/>
              <a:t>设          为正项级数，</a:t>
            </a:r>
          </a:p>
          <a:p>
            <a:pPr>
              <a:lnSpc>
                <a:spcPct val="200000"/>
              </a:lnSpc>
              <a:buFont typeface="Wingdings 3" pitchFamily="18" charset="2"/>
              <a:buNone/>
            </a:pPr>
            <a:r>
              <a:rPr lang="en-US" altLang="zh-CN" smtClean="0"/>
              <a:t>(1) </a:t>
            </a:r>
            <a:r>
              <a:rPr lang="zh-CN" altLang="en-US" smtClean="0"/>
              <a:t>如果                                     （</a:t>
            </a:r>
            <a:r>
              <a:rPr lang="en-US" altLang="zh-CN" smtClean="0"/>
              <a:t>&gt; 0 </a:t>
            </a:r>
            <a:r>
              <a:rPr lang="zh-CN" altLang="en-US" smtClean="0"/>
              <a:t>或 </a:t>
            </a:r>
            <a:r>
              <a:rPr lang="en-US" altLang="zh-CN" smtClean="0"/>
              <a:t>+</a:t>
            </a:r>
            <a:r>
              <a:rPr lang="en-US" altLang="zh-CN" smtClean="0">
                <a:sym typeface="Symbol" pitchFamily="18" charset="2"/>
              </a:rPr>
              <a:t></a:t>
            </a:r>
            <a:r>
              <a:rPr lang="zh-CN" altLang="en-US" smtClean="0"/>
              <a:t>），</a:t>
            </a:r>
          </a:p>
          <a:p>
            <a:pPr>
              <a:lnSpc>
                <a:spcPct val="200000"/>
              </a:lnSpc>
              <a:buFont typeface="Wingdings 3" pitchFamily="18" charset="2"/>
              <a:buNone/>
            </a:pPr>
            <a:r>
              <a:rPr lang="zh-CN" altLang="en-US" smtClean="0"/>
              <a:t>      即 </a:t>
            </a:r>
            <a:r>
              <a:rPr lang="en-US" altLang="zh-CN" i="1" smtClean="0"/>
              <a:t>u</a:t>
            </a:r>
            <a:r>
              <a:rPr lang="en-US" altLang="zh-CN" i="1" baseline="-25000" smtClean="0"/>
              <a:t>n</a:t>
            </a:r>
            <a:r>
              <a:rPr lang="en-US" altLang="zh-CN" smtClean="0"/>
              <a:t> </a:t>
            </a:r>
            <a:r>
              <a:rPr lang="zh-CN" altLang="en-US" smtClean="0"/>
              <a:t>是 </a:t>
            </a:r>
            <a:r>
              <a:rPr lang="en-US" altLang="zh-CN" smtClean="0"/>
              <a:t>1 / </a:t>
            </a:r>
            <a:r>
              <a:rPr lang="en-US" altLang="zh-CN" i="1" smtClean="0"/>
              <a:t>n</a:t>
            </a:r>
            <a:r>
              <a:rPr lang="en-US" altLang="zh-CN" smtClean="0"/>
              <a:t> </a:t>
            </a:r>
            <a:r>
              <a:rPr lang="zh-CN" altLang="en-US" smtClean="0"/>
              <a:t>的同阶或低阶无穷小，则级数          </a:t>
            </a:r>
            <a:r>
              <a:rPr lang="zh-CN" altLang="en-US" smtClean="0">
                <a:solidFill>
                  <a:srgbClr val="0000FF"/>
                </a:solidFill>
              </a:rPr>
              <a:t>发散</a:t>
            </a:r>
            <a:r>
              <a:rPr lang="zh-CN" altLang="en-US" smtClean="0"/>
              <a:t>；</a:t>
            </a:r>
          </a:p>
          <a:p>
            <a:pPr>
              <a:lnSpc>
                <a:spcPct val="200000"/>
              </a:lnSpc>
              <a:buFont typeface="Wingdings 3" pitchFamily="18" charset="2"/>
              <a:buNone/>
            </a:pPr>
            <a:r>
              <a:rPr lang="en-US" altLang="zh-CN" smtClean="0"/>
              <a:t>(2) </a:t>
            </a:r>
            <a:r>
              <a:rPr lang="zh-CN" altLang="en-US" smtClean="0"/>
              <a:t>如果 </a:t>
            </a:r>
            <a:r>
              <a:rPr lang="en-US" altLang="zh-CN" i="1" smtClean="0"/>
              <a:t>p</a:t>
            </a:r>
            <a:r>
              <a:rPr lang="en-US" altLang="zh-CN" smtClean="0"/>
              <a:t> &gt; 1 </a:t>
            </a:r>
            <a:r>
              <a:rPr lang="zh-CN" altLang="en-US" smtClean="0"/>
              <a:t>且</a:t>
            </a:r>
          </a:p>
          <a:p>
            <a:pPr>
              <a:lnSpc>
                <a:spcPct val="200000"/>
              </a:lnSpc>
              <a:buFont typeface="Wingdings 3" pitchFamily="18" charset="2"/>
              <a:buNone/>
            </a:pPr>
            <a:r>
              <a:rPr lang="zh-CN" altLang="en-US" smtClean="0"/>
              <a:t>      即 </a:t>
            </a:r>
            <a:r>
              <a:rPr lang="en-US" altLang="zh-CN" i="1" smtClean="0"/>
              <a:t>u</a:t>
            </a:r>
            <a:r>
              <a:rPr lang="en-US" altLang="zh-CN" i="1" baseline="-25000" smtClean="0"/>
              <a:t>n</a:t>
            </a:r>
            <a:r>
              <a:rPr lang="en-US" altLang="zh-CN" smtClean="0"/>
              <a:t> </a:t>
            </a:r>
            <a:r>
              <a:rPr lang="zh-CN" altLang="en-US" smtClean="0"/>
              <a:t>是 </a:t>
            </a:r>
            <a:r>
              <a:rPr lang="en-US" altLang="zh-CN" smtClean="0"/>
              <a:t>1 / </a:t>
            </a:r>
            <a:r>
              <a:rPr lang="en-US" altLang="zh-CN" i="1" smtClean="0"/>
              <a:t>n</a:t>
            </a:r>
            <a:r>
              <a:rPr lang="en-US" altLang="zh-CN" i="1" baseline="30000" smtClean="0"/>
              <a:t> </a:t>
            </a:r>
            <a:r>
              <a:rPr lang="en-US" altLang="zh-CN" i="1" baseline="30000" smtClean="0">
                <a:solidFill>
                  <a:srgbClr val="FF0000"/>
                </a:solidFill>
              </a:rPr>
              <a:t>p</a:t>
            </a:r>
            <a:r>
              <a:rPr lang="en-US" altLang="zh-CN" smtClean="0"/>
              <a:t> </a:t>
            </a:r>
            <a:r>
              <a:rPr lang="zh-CN" altLang="en-US" smtClean="0"/>
              <a:t>的同阶或高阶无穷小，则级数          </a:t>
            </a:r>
            <a:r>
              <a:rPr lang="zh-CN" altLang="en-US" smtClean="0">
                <a:solidFill>
                  <a:srgbClr val="FF0000"/>
                </a:solidFill>
              </a:rPr>
              <a:t>收敛</a:t>
            </a:r>
            <a:r>
              <a:rPr lang="en-US" altLang="zh-CN" smtClean="0"/>
              <a:t>.</a:t>
            </a:r>
          </a:p>
        </p:txBody>
      </p:sp>
      <p:sp>
        <p:nvSpPr>
          <p:cNvPr id="18440" name="Rectangle 2"/>
          <p:cNvSpPr>
            <a:spLocks noGrp="1"/>
          </p:cNvSpPr>
          <p:nvPr>
            <p:ph type="title"/>
          </p:nvPr>
        </p:nvSpPr>
        <p:spPr bwMode="auto">
          <a:noFill/>
        </p:spPr>
        <p:txBody>
          <a:bodyPr/>
          <a:lstStyle/>
          <a:p>
            <a:r>
              <a:rPr lang="zh-CN" altLang="en-US" smtClean="0">
                <a:effectLst/>
              </a:rPr>
              <a:t>极限审敛法</a:t>
            </a:r>
            <a:r>
              <a:rPr lang="zh-CN" altLang="en-US" sz="2400" smtClean="0">
                <a:solidFill>
                  <a:srgbClr val="FF0000"/>
                </a:solidFill>
                <a:effectLst/>
              </a:rPr>
              <a:t>（</a:t>
            </a:r>
            <a:r>
              <a:rPr lang="en-US" altLang="zh-CN" sz="2400" smtClean="0">
                <a:solidFill>
                  <a:srgbClr val="FF0000"/>
                </a:solidFill>
                <a:effectLst/>
              </a:rPr>
              <a:t>P.264</a:t>
            </a:r>
            <a:r>
              <a:rPr lang="zh-CN" altLang="en-US" sz="2400" smtClean="0">
                <a:solidFill>
                  <a:srgbClr val="FF0000"/>
                </a:solidFill>
                <a:effectLst/>
              </a:rPr>
              <a:t>定理</a:t>
            </a:r>
            <a:r>
              <a:rPr lang="en-US" altLang="zh-CN" sz="2400" smtClean="0">
                <a:solidFill>
                  <a:srgbClr val="FF0000"/>
                </a:solidFill>
                <a:effectLst/>
              </a:rPr>
              <a:t>6</a:t>
            </a:r>
            <a:r>
              <a:rPr lang="zh-CN" altLang="en-US" sz="2400" smtClean="0">
                <a:solidFill>
                  <a:srgbClr val="FF0000"/>
                </a:solidFill>
                <a:effectLst/>
              </a:rPr>
              <a:t>）</a:t>
            </a:r>
          </a:p>
        </p:txBody>
      </p:sp>
      <p:graphicFrame>
        <p:nvGraphicFramePr>
          <p:cNvPr id="7" name="Object 3"/>
          <p:cNvGraphicFramePr>
            <a:graphicFrameLocks noChangeAspect="1"/>
          </p:cNvGraphicFramePr>
          <p:nvPr/>
        </p:nvGraphicFramePr>
        <p:xfrm>
          <a:off x="1908175" y="2420938"/>
          <a:ext cx="763588" cy="863600"/>
        </p:xfrm>
        <a:graphic>
          <a:graphicData uri="http://schemas.openxmlformats.org/presentationml/2006/ole">
            <p:oleObj spid="_x0000_s18434" name="Equation" r:id="rId4" imgW="380880" imgH="431640" progId="Equation.DSMT4">
              <p:embed/>
            </p:oleObj>
          </a:graphicData>
        </a:graphic>
      </p:graphicFrame>
      <p:graphicFrame>
        <p:nvGraphicFramePr>
          <p:cNvPr id="2" name="Object 3"/>
          <p:cNvGraphicFramePr>
            <a:graphicFrameLocks noChangeAspect="1"/>
          </p:cNvGraphicFramePr>
          <p:nvPr/>
        </p:nvGraphicFramePr>
        <p:xfrm>
          <a:off x="1763713" y="3213100"/>
          <a:ext cx="2800350" cy="812800"/>
        </p:xfrm>
        <a:graphic>
          <a:graphicData uri="http://schemas.openxmlformats.org/presentationml/2006/ole">
            <p:oleObj spid="_x0000_s18435" name="Equation" r:id="rId5" imgW="1396800" imgH="406080" progId="Equation.DSMT4">
              <p:embed/>
            </p:oleObj>
          </a:graphicData>
        </a:graphic>
      </p:graphicFrame>
      <p:graphicFrame>
        <p:nvGraphicFramePr>
          <p:cNvPr id="3" name="Object 4"/>
          <p:cNvGraphicFramePr>
            <a:graphicFrameLocks noChangeAspect="1"/>
          </p:cNvGraphicFramePr>
          <p:nvPr/>
        </p:nvGraphicFramePr>
        <p:xfrm>
          <a:off x="6877050" y="3875088"/>
          <a:ext cx="763588" cy="863600"/>
        </p:xfrm>
        <a:graphic>
          <a:graphicData uri="http://schemas.openxmlformats.org/presentationml/2006/ole">
            <p:oleObj spid="_x0000_s18436" name="Equation" r:id="rId6" imgW="380880" imgH="431640" progId="Equation.DSMT4">
              <p:embed/>
            </p:oleObj>
          </a:graphicData>
        </a:graphic>
      </p:graphicFrame>
      <p:graphicFrame>
        <p:nvGraphicFramePr>
          <p:cNvPr id="4" name="Object 5"/>
          <p:cNvGraphicFramePr>
            <a:graphicFrameLocks noChangeAspect="1"/>
          </p:cNvGraphicFramePr>
          <p:nvPr/>
        </p:nvGraphicFramePr>
        <p:xfrm>
          <a:off x="6977063" y="5359400"/>
          <a:ext cx="763587" cy="863600"/>
        </p:xfrm>
        <a:graphic>
          <a:graphicData uri="http://schemas.openxmlformats.org/presentationml/2006/ole">
            <p:oleObj spid="_x0000_s18437" name="Equation" r:id="rId7" imgW="380880" imgH="431640" progId="Equation.DSMT4">
              <p:embed/>
            </p:oleObj>
          </a:graphicData>
        </a:graphic>
      </p:graphicFrame>
      <p:graphicFrame>
        <p:nvGraphicFramePr>
          <p:cNvPr id="5" name="Object 6"/>
          <p:cNvGraphicFramePr>
            <a:graphicFrameLocks noChangeAspect="1"/>
          </p:cNvGraphicFramePr>
          <p:nvPr/>
        </p:nvGraphicFramePr>
        <p:xfrm>
          <a:off x="2843213" y="4652963"/>
          <a:ext cx="4321175" cy="812800"/>
        </p:xfrm>
        <a:graphic>
          <a:graphicData uri="http://schemas.openxmlformats.org/presentationml/2006/ole">
            <p:oleObj spid="_x0000_s18438" name="Equation" r:id="rId8" imgW="2158920" imgH="406080" progId="Equation.DSMT4">
              <p:embed/>
            </p:oleObj>
          </a:graphicData>
        </a:graphic>
      </p:graphicFrame>
      <p:sp>
        <p:nvSpPr>
          <p:cNvPr id="9" name="矩形 8"/>
          <p:cNvSpPr>
            <a:spLocks noChangeArrowheads="1"/>
          </p:cNvSpPr>
          <p:nvPr/>
        </p:nvSpPr>
        <p:spPr bwMode="auto">
          <a:xfrm>
            <a:off x="2771775" y="3287713"/>
            <a:ext cx="1311275" cy="7175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0" name="矩形 9"/>
          <p:cNvSpPr>
            <a:spLocks noChangeArrowheads="1"/>
          </p:cNvSpPr>
          <p:nvPr/>
        </p:nvSpPr>
        <p:spPr bwMode="auto">
          <a:xfrm>
            <a:off x="4025900" y="4724400"/>
            <a:ext cx="1435100" cy="7175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1" name="矩形 10"/>
          <p:cNvSpPr>
            <a:spLocks noChangeArrowheads="1"/>
          </p:cNvSpPr>
          <p:nvPr/>
        </p:nvSpPr>
        <p:spPr bwMode="auto">
          <a:xfrm>
            <a:off x="971550" y="4076700"/>
            <a:ext cx="4895850"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2" name="矩形 11"/>
          <p:cNvSpPr>
            <a:spLocks noChangeArrowheads="1"/>
          </p:cNvSpPr>
          <p:nvPr/>
        </p:nvSpPr>
        <p:spPr bwMode="auto">
          <a:xfrm>
            <a:off x="1042988" y="5559425"/>
            <a:ext cx="5041900"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3" name="AutoShape 8">
            <a:hlinkClick r:id="rId9"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设          是正项级数，                     ，则</a:t>
            </a:r>
            <a:endParaRPr lang="en-US" altLang="zh-CN" smtClean="0">
              <a:sym typeface="Symbol" pitchFamily="18" charset="2"/>
            </a:endParaRPr>
          </a:p>
          <a:p>
            <a:pPr>
              <a:lnSpc>
                <a:spcPct val="200000"/>
              </a:lnSpc>
              <a:buFont typeface="Wingdings 3" pitchFamily="18" charset="2"/>
              <a:buNone/>
            </a:pPr>
            <a:r>
              <a:rPr lang="en-US" altLang="zh-CN" smtClean="0">
                <a:solidFill>
                  <a:srgbClr val="0000FF"/>
                </a:solidFill>
              </a:rPr>
              <a:t>①</a:t>
            </a:r>
            <a:r>
              <a:rPr lang="en-US" altLang="zh-CN" smtClean="0"/>
              <a:t>  </a:t>
            </a:r>
            <a:r>
              <a:rPr lang="zh-CN" altLang="en-US" smtClean="0"/>
              <a:t>当 </a:t>
            </a:r>
            <a:r>
              <a:rPr lang="en-US" altLang="zh-CN" smtClean="0"/>
              <a:t>0 </a:t>
            </a:r>
            <a:r>
              <a:rPr lang="en-US" altLang="zh-CN" smtClean="0">
                <a:sym typeface="Symbol" pitchFamily="18" charset="2"/>
              </a:rPr>
              <a:t></a:t>
            </a:r>
            <a:r>
              <a:rPr lang="en-US" altLang="zh-CN" smtClean="0"/>
              <a:t> </a:t>
            </a:r>
            <a:r>
              <a:rPr lang="en-US" altLang="zh-CN" i="1" smtClean="0">
                <a:latin typeface="Symbol" pitchFamily="18" charset="2"/>
              </a:rPr>
              <a:t>r</a:t>
            </a:r>
            <a:r>
              <a:rPr lang="en-US" altLang="zh-CN" smtClean="0"/>
              <a:t> &lt; 1 </a:t>
            </a:r>
            <a:r>
              <a:rPr lang="zh-CN" altLang="en-US" smtClean="0"/>
              <a:t>时，级数收敛；</a:t>
            </a:r>
            <a:endParaRPr lang="en-US" altLang="zh-CN" smtClean="0"/>
          </a:p>
          <a:p>
            <a:pPr>
              <a:lnSpc>
                <a:spcPct val="200000"/>
              </a:lnSpc>
              <a:buFont typeface="Wingdings 3" pitchFamily="18" charset="2"/>
              <a:buNone/>
            </a:pPr>
            <a:r>
              <a:rPr lang="en-US" altLang="zh-CN" smtClean="0">
                <a:solidFill>
                  <a:srgbClr val="0000FF"/>
                </a:solidFill>
              </a:rPr>
              <a:t>②</a:t>
            </a:r>
            <a:r>
              <a:rPr lang="zh-CN" altLang="en-US" smtClean="0"/>
              <a:t>  当 </a:t>
            </a:r>
            <a:r>
              <a:rPr lang="en-US" altLang="zh-CN" i="1" smtClean="0">
                <a:latin typeface="Symbol" pitchFamily="18" charset="2"/>
              </a:rPr>
              <a:t>r</a:t>
            </a:r>
            <a:r>
              <a:rPr lang="en-US" altLang="zh-CN" smtClean="0"/>
              <a:t> &gt; 1</a:t>
            </a:r>
            <a:r>
              <a:rPr lang="zh-CN" altLang="en-US" smtClean="0"/>
              <a:t>（包括 </a:t>
            </a:r>
            <a:r>
              <a:rPr lang="en-US" altLang="zh-CN" i="1" smtClean="0">
                <a:latin typeface="Symbol" pitchFamily="18" charset="2"/>
              </a:rPr>
              <a:t>r</a:t>
            </a:r>
            <a:r>
              <a:rPr lang="en-US" altLang="zh-CN" smtClean="0"/>
              <a:t> = +</a:t>
            </a:r>
            <a:r>
              <a:rPr lang="en-US" altLang="zh-CN" smtClean="0">
                <a:sym typeface="Symbol" pitchFamily="18" charset="2"/>
              </a:rPr>
              <a:t></a:t>
            </a:r>
            <a:r>
              <a:rPr lang="zh-CN" altLang="en-US" smtClean="0"/>
              <a:t>）时，级数发散；</a:t>
            </a:r>
            <a:endParaRPr lang="en-US" altLang="zh-CN" smtClean="0"/>
          </a:p>
          <a:p>
            <a:pPr>
              <a:lnSpc>
                <a:spcPct val="200000"/>
              </a:lnSpc>
              <a:buFont typeface="Wingdings 3" pitchFamily="18" charset="2"/>
              <a:buNone/>
            </a:pPr>
            <a:r>
              <a:rPr lang="en-US" altLang="zh-CN" smtClean="0">
                <a:solidFill>
                  <a:srgbClr val="0000FF"/>
                </a:solidFill>
              </a:rPr>
              <a:t>③</a:t>
            </a:r>
            <a:r>
              <a:rPr lang="zh-CN" altLang="en-US" smtClean="0"/>
              <a:t>  当 </a:t>
            </a:r>
            <a:r>
              <a:rPr lang="en-US" altLang="zh-CN" i="1" smtClean="0">
                <a:latin typeface="Symbol" pitchFamily="18" charset="2"/>
              </a:rPr>
              <a:t>r</a:t>
            </a:r>
            <a:r>
              <a:rPr lang="en-US" altLang="zh-CN" smtClean="0"/>
              <a:t> = 1</a:t>
            </a:r>
            <a:r>
              <a:rPr lang="zh-CN" altLang="en-US" smtClean="0"/>
              <a:t> 时，无法判定．</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例：</a:t>
            </a:r>
            <a:r>
              <a:rPr lang="zh-CN" altLang="en-US" smtClean="0"/>
              <a:t>级数          ，          都满足</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但是          发散，而          收敛． </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比值审敛法</a:t>
            </a:r>
            <a:r>
              <a:rPr lang="zh-CN" altLang="en-US" sz="2400" smtClean="0">
                <a:solidFill>
                  <a:srgbClr val="FF0000"/>
                </a:solidFill>
                <a:effectLst/>
              </a:rPr>
              <a:t>（</a:t>
            </a:r>
            <a:r>
              <a:rPr lang="en-US" altLang="zh-CN" sz="2400" smtClean="0">
                <a:solidFill>
                  <a:srgbClr val="FF0000"/>
                </a:solidFill>
                <a:effectLst/>
              </a:rPr>
              <a:t>P.262</a:t>
            </a:r>
            <a:r>
              <a:rPr lang="zh-CN" altLang="en-US" sz="2400" smtClean="0">
                <a:solidFill>
                  <a:srgbClr val="FF0000"/>
                </a:solidFill>
                <a:effectLst/>
              </a:rPr>
              <a:t>定理</a:t>
            </a:r>
            <a:r>
              <a:rPr lang="en-US" altLang="zh-CN" sz="2400" smtClean="0">
                <a:solidFill>
                  <a:srgbClr val="FF0000"/>
                </a:solidFill>
                <a:effectLst/>
              </a:rPr>
              <a:t>4</a:t>
            </a:r>
            <a:r>
              <a:rPr lang="zh-CN" altLang="en-US" sz="2400" smtClean="0">
                <a:solidFill>
                  <a:srgbClr val="FF0000"/>
                </a:solidFill>
                <a:effectLst/>
              </a:rPr>
              <a:t>）</a:t>
            </a:r>
          </a:p>
        </p:txBody>
      </p:sp>
      <p:graphicFrame>
        <p:nvGraphicFramePr>
          <p:cNvPr id="6" name="Object 4"/>
          <p:cNvGraphicFramePr>
            <a:graphicFrameLocks noChangeAspect="1"/>
          </p:cNvGraphicFramePr>
          <p:nvPr/>
        </p:nvGraphicFramePr>
        <p:xfrm>
          <a:off x="1952625" y="1285875"/>
          <a:ext cx="762000" cy="863600"/>
        </p:xfrm>
        <a:graphic>
          <a:graphicData uri="http://schemas.openxmlformats.org/presentationml/2006/ole">
            <p:oleObj spid="_x0000_s19458" name="Equation" r:id="rId4" imgW="380880" imgH="431640" progId="Equation.DSMT4">
              <p:embed/>
            </p:oleObj>
          </a:graphicData>
        </a:graphic>
      </p:graphicFrame>
      <p:graphicFrame>
        <p:nvGraphicFramePr>
          <p:cNvPr id="7" name="Object 3"/>
          <p:cNvGraphicFramePr>
            <a:graphicFrameLocks noChangeAspect="1"/>
          </p:cNvGraphicFramePr>
          <p:nvPr/>
        </p:nvGraphicFramePr>
        <p:xfrm>
          <a:off x="4459288" y="1371600"/>
          <a:ext cx="1625600" cy="889000"/>
        </p:xfrm>
        <a:graphic>
          <a:graphicData uri="http://schemas.openxmlformats.org/presentationml/2006/ole">
            <p:oleObj spid="_x0000_s19459" name="Equation" r:id="rId5" imgW="812520" imgH="444240" progId="Equation.DSMT4">
              <p:embed/>
            </p:oleObj>
          </a:graphicData>
        </a:graphic>
      </p:graphicFrame>
      <p:graphicFrame>
        <p:nvGraphicFramePr>
          <p:cNvPr id="4" name="Object 4"/>
          <p:cNvGraphicFramePr>
            <a:graphicFrameLocks noChangeAspect="1"/>
          </p:cNvGraphicFramePr>
          <p:nvPr/>
        </p:nvGraphicFramePr>
        <p:xfrm>
          <a:off x="1928813" y="4357688"/>
          <a:ext cx="685800" cy="863600"/>
        </p:xfrm>
        <a:graphic>
          <a:graphicData uri="http://schemas.openxmlformats.org/presentationml/2006/ole">
            <p:oleObj spid="_x0000_s19460" name="Equation" r:id="rId6" imgW="342720" imgH="431640" progId="Equation.DSMT4">
              <p:embed/>
            </p:oleObj>
          </a:graphicData>
        </a:graphic>
      </p:graphicFrame>
      <p:graphicFrame>
        <p:nvGraphicFramePr>
          <p:cNvPr id="5" name="Object 5"/>
          <p:cNvGraphicFramePr>
            <a:graphicFrameLocks noChangeAspect="1"/>
          </p:cNvGraphicFramePr>
          <p:nvPr/>
        </p:nvGraphicFramePr>
        <p:xfrm>
          <a:off x="2900363" y="4357688"/>
          <a:ext cx="812800" cy="863600"/>
        </p:xfrm>
        <a:graphic>
          <a:graphicData uri="http://schemas.openxmlformats.org/presentationml/2006/ole">
            <p:oleObj spid="_x0000_s19461" name="Equation" r:id="rId7" imgW="406080" imgH="431640" progId="Equation.DSMT4">
              <p:embed/>
            </p:oleObj>
          </a:graphicData>
        </a:graphic>
      </p:graphicFrame>
      <p:graphicFrame>
        <p:nvGraphicFramePr>
          <p:cNvPr id="12" name="Object 6"/>
          <p:cNvGraphicFramePr>
            <a:graphicFrameLocks noChangeAspect="1"/>
          </p:cNvGraphicFramePr>
          <p:nvPr/>
        </p:nvGraphicFramePr>
        <p:xfrm>
          <a:off x="1330325" y="5229225"/>
          <a:ext cx="685800" cy="863600"/>
        </p:xfrm>
        <a:graphic>
          <a:graphicData uri="http://schemas.openxmlformats.org/presentationml/2006/ole">
            <p:oleObj spid="_x0000_s19462" name="Equation" r:id="rId8" imgW="342720" imgH="431640" progId="Equation.DSMT4">
              <p:embed/>
            </p:oleObj>
          </a:graphicData>
        </a:graphic>
      </p:graphicFrame>
      <p:graphicFrame>
        <p:nvGraphicFramePr>
          <p:cNvPr id="16" name="Object 7"/>
          <p:cNvGraphicFramePr>
            <a:graphicFrameLocks noChangeAspect="1"/>
          </p:cNvGraphicFramePr>
          <p:nvPr/>
        </p:nvGraphicFramePr>
        <p:xfrm>
          <a:off x="3259138" y="5229225"/>
          <a:ext cx="812800" cy="863600"/>
        </p:xfrm>
        <a:graphic>
          <a:graphicData uri="http://schemas.openxmlformats.org/presentationml/2006/ole">
            <p:oleObj spid="_x0000_s19463" name="Equation" r:id="rId9" imgW="406080" imgH="431640" progId="Equation.DSMT4">
              <p:embed/>
            </p:oleObj>
          </a:graphicData>
        </a:graphic>
      </p:graphicFrame>
      <p:graphicFrame>
        <p:nvGraphicFramePr>
          <p:cNvPr id="17" name="Object 8"/>
          <p:cNvGraphicFramePr>
            <a:graphicFrameLocks noChangeAspect="1"/>
          </p:cNvGraphicFramePr>
          <p:nvPr/>
        </p:nvGraphicFramePr>
        <p:xfrm>
          <a:off x="4724400" y="4440238"/>
          <a:ext cx="2133600" cy="889000"/>
        </p:xfrm>
        <a:graphic>
          <a:graphicData uri="http://schemas.openxmlformats.org/presentationml/2006/ole">
            <p:oleObj spid="_x0000_s19464" name="Equation" r:id="rId10" imgW="1066680" imgH="444240" progId="Equation.DSMT4">
              <p:embed/>
            </p:oleObj>
          </a:graphicData>
        </a:graphic>
      </p:graphicFrame>
      <p:sp>
        <p:nvSpPr>
          <p:cNvPr id="11" name="动作按钮: 信息 10">
            <a:hlinkClick r:id="rId11" action="ppaction://hlinksldjump" highlightClick="1"/>
          </p:cNvPr>
          <p:cNvSpPr>
            <a:spLocks noChangeAspect="1"/>
          </p:cNvSpPr>
          <p:nvPr/>
        </p:nvSpPr>
        <p:spPr>
          <a:xfrm>
            <a:off x="8472488" y="6140450"/>
            <a:ext cx="457200" cy="457200"/>
          </a:xfrm>
          <a:prstGeom prst="actionButtonInformation">
            <a:avLst/>
          </a:prstGeom>
          <a:ln w="9525"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0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233987"/>
          </a:xfrm>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en-US" altLang="zh-CN" smtClean="0">
                <a:solidFill>
                  <a:srgbClr val="0000FF"/>
                </a:solidFill>
              </a:rPr>
              <a:t>①</a:t>
            </a:r>
            <a:r>
              <a:rPr lang="zh-CN" altLang="en-US" smtClean="0"/>
              <a:t>当 </a:t>
            </a:r>
            <a:r>
              <a:rPr lang="en-US" altLang="zh-CN" smtClean="0"/>
              <a:t>0 </a:t>
            </a:r>
            <a:r>
              <a:rPr lang="en-US" altLang="zh-CN" smtClean="0">
                <a:sym typeface="Symbol" pitchFamily="18" charset="2"/>
              </a:rPr>
              <a:t></a:t>
            </a:r>
            <a:r>
              <a:rPr lang="en-US" altLang="zh-CN" smtClean="0"/>
              <a:t> </a:t>
            </a:r>
            <a:r>
              <a:rPr lang="en-US" altLang="zh-CN" i="1" smtClean="0">
                <a:latin typeface="Symbol" pitchFamily="18" charset="2"/>
              </a:rPr>
              <a:t>r</a:t>
            </a:r>
            <a:r>
              <a:rPr lang="en-US" altLang="zh-CN" smtClean="0"/>
              <a:t> &lt; 1 </a:t>
            </a:r>
            <a:r>
              <a:rPr lang="zh-CN" altLang="en-US" smtClean="0"/>
              <a:t>时，</a:t>
            </a:r>
            <a:r>
              <a:rPr lang="zh-CN" altLang="en-US" smtClean="0">
                <a:sym typeface="Symbol" pitchFamily="18" charset="2"/>
              </a:rPr>
              <a:t></a:t>
            </a:r>
            <a:r>
              <a:rPr lang="en-US" altLang="zh-CN" i="1" smtClean="0">
                <a:latin typeface="Symbol" pitchFamily="18" charset="2"/>
                <a:sym typeface="Symbol" pitchFamily="18" charset="2"/>
              </a:rPr>
              <a:t>e</a:t>
            </a:r>
            <a:r>
              <a:rPr lang="zh-CN" altLang="en-US" smtClean="0">
                <a:sym typeface="Symbol" pitchFamily="18" charset="2"/>
              </a:rPr>
              <a:t> </a:t>
            </a:r>
            <a:r>
              <a:rPr lang="en-US" altLang="zh-CN" smtClean="0">
                <a:sym typeface="Symbol" pitchFamily="18" charset="2"/>
              </a:rPr>
              <a:t>&gt; 0</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特别地，令                      ，则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 </a:t>
            </a:r>
            <a:r>
              <a:rPr lang="en-US" altLang="zh-CN" smtClean="0">
                <a:solidFill>
                  <a:srgbClr val="0000FF"/>
                </a:solidFill>
              </a:rPr>
              <a:t>P.253</a:t>
            </a:r>
            <a:r>
              <a:rPr lang="zh-CN" altLang="en-US" smtClean="0">
                <a:solidFill>
                  <a:srgbClr val="0000FF"/>
                </a:solidFill>
              </a:rPr>
              <a:t>例</a:t>
            </a:r>
            <a:r>
              <a:rPr lang="en-US" altLang="zh-CN" smtClean="0">
                <a:solidFill>
                  <a:srgbClr val="0000FF"/>
                </a:solidFill>
              </a:rPr>
              <a:t>1</a:t>
            </a:r>
            <a:r>
              <a:rPr lang="zh-CN" altLang="en-US" smtClean="0">
                <a:sym typeface="Symbol" pitchFamily="18" charset="2"/>
              </a:rPr>
              <a:t>可知，等比级数             收敛，</a:t>
            </a:r>
            <a:endParaRPr lang="en-US" altLang="zh-CN" smtClean="0">
              <a:sym typeface="Symbol" pitchFamily="18" charset="2"/>
            </a:endParaRPr>
          </a:p>
          <a:p>
            <a:pPr algn="r">
              <a:lnSpc>
                <a:spcPct val="250000"/>
              </a:lnSpc>
              <a:buFont typeface="Wingdings 3" pitchFamily="18" charset="2"/>
              <a:buNone/>
            </a:pPr>
            <a:r>
              <a:rPr lang="zh-CN" altLang="en-US" smtClean="0">
                <a:sym typeface="Symbol" pitchFamily="18" charset="2"/>
              </a:rPr>
              <a:t>再由</a:t>
            </a:r>
            <a:r>
              <a:rPr lang="zh-CN" altLang="en-US" smtClean="0"/>
              <a:t>比较审敛法可知，          也收敛．</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dirty="0" smtClean="0">
                <a:effectLst>
                  <a:outerShdw blurRad="38100" dist="38100" dir="2700000" algn="tl">
                    <a:srgbClr val="C0C0C0"/>
                  </a:outerShdw>
                </a:effectLst>
              </a:rPr>
              <a:t>比值审敛法的证明过程</a:t>
            </a:r>
          </a:p>
        </p:txBody>
      </p:sp>
      <p:graphicFrame>
        <p:nvGraphicFramePr>
          <p:cNvPr id="26" name="Object 4"/>
          <p:cNvGraphicFramePr>
            <a:graphicFrameLocks noChangeAspect="1"/>
          </p:cNvGraphicFramePr>
          <p:nvPr/>
        </p:nvGraphicFramePr>
        <p:xfrm>
          <a:off x="984250" y="1357313"/>
          <a:ext cx="1628775" cy="889000"/>
        </p:xfrm>
        <a:graphic>
          <a:graphicData uri="http://schemas.openxmlformats.org/presentationml/2006/ole">
            <p:oleObj spid="_x0000_s20482" name="Equation" r:id="rId3" imgW="812520" imgH="444240" progId="Equation.DSMT4">
              <p:embed/>
            </p:oleObj>
          </a:graphicData>
        </a:graphic>
      </p:graphicFrame>
      <p:graphicFrame>
        <p:nvGraphicFramePr>
          <p:cNvPr id="5" name="Object 3"/>
          <p:cNvGraphicFramePr>
            <a:graphicFrameLocks noChangeAspect="1"/>
          </p:cNvGraphicFramePr>
          <p:nvPr/>
        </p:nvGraphicFramePr>
        <p:xfrm>
          <a:off x="744538" y="3132138"/>
          <a:ext cx="1704975" cy="965200"/>
        </p:xfrm>
        <a:graphic>
          <a:graphicData uri="http://schemas.openxmlformats.org/presentationml/2006/ole">
            <p:oleObj spid="_x0000_s20483" name="Equation" r:id="rId4" imgW="850680" imgH="482400" progId="Equation.DSMT4">
              <p:embed/>
            </p:oleObj>
          </a:graphicData>
        </a:graphic>
      </p:graphicFrame>
      <p:graphicFrame>
        <p:nvGraphicFramePr>
          <p:cNvPr id="6" name="Object 4"/>
          <p:cNvGraphicFramePr>
            <a:graphicFrameLocks noChangeAspect="1"/>
          </p:cNvGraphicFramePr>
          <p:nvPr/>
        </p:nvGraphicFramePr>
        <p:xfrm>
          <a:off x="3070225" y="3170238"/>
          <a:ext cx="2644775" cy="889000"/>
        </p:xfrm>
        <a:graphic>
          <a:graphicData uri="http://schemas.openxmlformats.org/presentationml/2006/ole">
            <p:oleObj spid="_x0000_s20484" name="Equation" r:id="rId5" imgW="1320480" imgH="444240" progId="Equation.DSMT4">
              <p:embed/>
            </p:oleObj>
          </a:graphicData>
        </a:graphic>
      </p:graphicFrame>
      <p:graphicFrame>
        <p:nvGraphicFramePr>
          <p:cNvPr id="7" name="Object 5"/>
          <p:cNvGraphicFramePr>
            <a:graphicFrameLocks noChangeAspect="1"/>
          </p:cNvGraphicFramePr>
          <p:nvPr/>
        </p:nvGraphicFramePr>
        <p:xfrm>
          <a:off x="2214563" y="4352925"/>
          <a:ext cx="1627187" cy="406400"/>
        </p:xfrm>
        <a:graphic>
          <a:graphicData uri="http://schemas.openxmlformats.org/presentationml/2006/ole">
            <p:oleObj spid="_x0000_s20485" name="Equation" r:id="rId6" imgW="812520" imgH="203040" progId="Equation.DSMT4">
              <p:embed/>
            </p:oleObj>
          </a:graphicData>
        </a:graphic>
      </p:graphicFrame>
      <p:graphicFrame>
        <p:nvGraphicFramePr>
          <p:cNvPr id="8" name="Object 6"/>
          <p:cNvGraphicFramePr>
            <a:graphicFrameLocks noChangeAspect="1"/>
          </p:cNvGraphicFramePr>
          <p:nvPr/>
        </p:nvGraphicFramePr>
        <p:xfrm>
          <a:off x="4437063" y="4111625"/>
          <a:ext cx="2492375" cy="889000"/>
        </p:xfrm>
        <a:graphic>
          <a:graphicData uri="http://schemas.openxmlformats.org/presentationml/2006/ole">
            <p:oleObj spid="_x0000_s20486" name="Equation" r:id="rId7" imgW="1244520" imgH="444240" progId="Equation.DSMT4">
              <p:embed/>
            </p:oleObj>
          </a:graphicData>
        </a:graphic>
      </p:graphicFrame>
      <p:graphicFrame>
        <p:nvGraphicFramePr>
          <p:cNvPr id="24" name="Object 8"/>
          <p:cNvGraphicFramePr>
            <a:graphicFrameLocks noChangeAspect="1"/>
          </p:cNvGraphicFramePr>
          <p:nvPr/>
        </p:nvGraphicFramePr>
        <p:xfrm>
          <a:off x="6523038" y="5892800"/>
          <a:ext cx="762000" cy="863600"/>
        </p:xfrm>
        <a:graphic>
          <a:graphicData uri="http://schemas.openxmlformats.org/presentationml/2006/ole">
            <p:oleObj spid="_x0000_s20487" name="Equation" r:id="rId8" imgW="380880" imgH="431640" progId="Equation.DSMT4">
              <p:embed/>
            </p:oleObj>
          </a:graphicData>
        </a:graphic>
      </p:graphicFrame>
      <p:graphicFrame>
        <p:nvGraphicFramePr>
          <p:cNvPr id="25" name="Object 9"/>
          <p:cNvGraphicFramePr>
            <a:graphicFrameLocks noChangeAspect="1"/>
          </p:cNvGraphicFramePr>
          <p:nvPr/>
        </p:nvGraphicFramePr>
        <p:xfrm>
          <a:off x="4348163" y="4953000"/>
          <a:ext cx="1041400" cy="863600"/>
        </p:xfrm>
        <a:graphic>
          <a:graphicData uri="http://schemas.openxmlformats.org/presentationml/2006/ole">
            <p:oleObj spid="_x0000_s20488" name="Equation" r:id="rId9" imgW="520560" imgH="431640" progId="Equation.DSMT4">
              <p:embed/>
            </p:oleObj>
          </a:graphicData>
        </a:graphic>
      </p:graphicFrame>
      <p:sp>
        <p:nvSpPr>
          <p:cNvPr id="13" name="矩形 12"/>
          <p:cNvSpPr>
            <a:spLocks noChangeArrowheads="1"/>
          </p:cNvSpPr>
          <p:nvPr/>
        </p:nvSpPr>
        <p:spPr bwMode="auto">
          <a:xfrm flipH="1">
            <a:off x="3143250" y="2386013"/>
            <a:ext cx="1143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4286250"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矩形 14"/>
          <p:cNvSpPr>
            <a:spLocks noChangeArrowheads="1"/>
          </p:cNvSpPr>
          <p:nvPr/>
        </p:nvSpPr>
        <p:spPr bwMode="auto">
          <a:xfrm flipH="1">
            <a:off x="6429375"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6" name="矩形 15"/>
          <p:cNvSpPr>
            <a:spLocks noChangeArrowheads="1"/>
          </p:cNvSpPr>
          <p:nvPr/>
        </p:nvSpPr>
        <p:spPr bwMode="auto">
          <a:xfrm flipH="1">
            <a:off x="6959600" y="4286250"/>
            <a:ext cx="642938"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4" name="Object 10"/>
          <p:cNvGraphicFramePr>
            <a:graphicFrameLocks noChangeAspect="1"/>
          </p:cNvGraphicFramePr>
          <p:nvPr/>
        </p:nvGraphicFramePr>
        <p:xfrm>
          <a:off x="7602538" y="4316413"/>
          <a:ext cx="1398587" cy="457200"/>
        </p:xfrm>
        <a:graphic>
          <a:graphicData uri="http://schemas.openxmlformats.org/presentationml/2006/ole">
            <p:oleObj spid="_x0000_s20489" name="Equation" r:id="rId10" imgW="698400" imgH="228600" progId="Equation.DSMT4">
              <p:embed/>
            </p:oleObj>
          </a:graphicData>
        </a:graphic>
      </p:graphicFrame>
      <p:sp>
        <p:nvSpPr>
          <p:cNvPr id="17" name="矩形 16"/>
          <p:cNvSpPr>
            <a:spLocks noChangeArrowheads="1"/>
          </p:cNvSpPr>
          <p:nvPr/>
        </p:nvSpPr>
        <p:spPr bwMode="auto">
          <a:xfrm flipH="1">
            <a:off x="6000750" y="4286250"/>
            <a:ext cx="5000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10" name="Object 11"/>
          <p:cNvGraphicFramePr>
            <a:graphicFrameLocks noChangeAspect="1"/>
          </p:cNvGraphicFramePr>
          <p:nvPr/>
        </p:nvGraphicFramePr>
        <p:xfrm>
          <a:off x="6534150" y="4905375"/>
          <a:ext cx="2466975" cy="482600"/>
        </p:xfrm>
        <a:graphic>
          <a:graphicData uri="http://schemas.openxmlformats.org/presentationml/2006/ole">
            <p:oleObj spid="_x0000_s20490" name="Equation" r:id="rId11" imgW="1231560" imgH="241200" progId="Equation.DSMT4">
              <p:embed/>
            </p:oleObj>
          </a:graphicData>
        </a:graphic>
      </p:graphicFrame>
      <p:graphicFrame>
        <p:nvGraphicFramePr>
          <p:cNvPr id="11" name="Object 12"/>
          <p:cNvGraphicFramePr>
            <a:graphicFrameLocks noChangeAspect="1"/>
          </p:cNvGraphicFramePr>
          <p:nvPr/>
        </p:nvGraphicFramePr>
        <p:xfrm>
          <a:off x="5718175" y="5518150"/>
          <a:ext cx="3282950" cy="482600"/>
        </p:xfrm>
        <a:graphic>
          <a:graphicData uri="http://schemas.openxmlformats.org/presentationml/2006/ole">
            <p:oleObj spid="_x0000_s20491" name="Equation" r:id="rId12" imgW="1638000" imgH="241200" progId="Equation.DSMT4">
              <p:embed/>
            </p:oleObj>
          </a:graphicData>
        </a:graphic>
      </p:graphicFrame>
      <p:grpSp>
        <p:nvGrpSpPr>
          <p:cNvPr id="18" name="组合 7"/>
          <p:cNvGrpSpPr>
            <a:grpSpLocks/>
          </p:cNvGrpSpPr>
          <p:nvPr/>
        </p:nvGrpSpPr>
        <p:grpSpPr bwMode="auto">
          <a:xfrm>
            <a:off x="6418263" y="2789238"/>
            <a:ext cx="1439862" cy="68262"/>
            <a:chOff x="1714480" y="1928802"/>
            <a:chExt cx="2500330" cy="68260"/>
          </a:xfrm>
        </p:grpSpPr>
        <p:cxnSp>
          <p:nvCxnSpPr>
            <p:cNvPr id="20" name="直接连接符 19"/>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矩形 21"/>
          <p:cNvSpPr>
            <a:spLocks noChangeArrowheads="1"/>
          </p:cNvSpPr>
          <p:nvPr/>
        </p:nvSpPr>
        <p:spPr bwMode="auto">
          <a:xfrm flipH="1">
            <a:off x="8001000" y="4929188"/>
            <a:ext cx="10795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3" name="矩形 22"/>
          <p:cNvSpPr>
            <a:spLocks noChangeArrowheads="1"/>
          </p:cNvSpPr>
          <p:nvPr/>
        </p:nvSpPr>
        <p:spPr bwMode="auto">
          <a:xfrm flipH="1">
            <a:off x="7429500" y="5518150"/>
            <a:ext cx="1651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9" name="Object 19"/>
          <p:cNvGraphicFramePr>
            <a:graphicFrameLocks noChangeAspect="1"/>
          </p:cNvGraphicFramePr>
          <p:nvPr/>
        </p:nvGraphicFramePr>
        <p:xfrm>
          <a:off x="7423150" y="5518150"/>
          <a:ext cx="1577975" cy="482600"/>
        </p:xfrm>
        <a:graphic>
          <a:graphicData uri="http://schemas.openxmlformats.org/presentationml/2006/ole">
            <p:oleObj spid="_x0000_s20492" name="Equation" r:id="rId13" imgW="787320" imgH="241200" progId="Equation.DSMT4">
              <p:embed/>
            </p:oleObj>
          </a:graphicData>
        </a:graphic>
      </p:graphicFrame>
      <p:graphicFrame>
        <p:nvGraphicFramePr>
          <p:cNvPr id="12" name="Object 20"/>
          <p:cNvGraphicFramePr>
            <a:graphicFrameLocks noChangeAspect="1"/>
          </p:cNvGraphicFramePr>
          <p:nvPr/>
        </p:nvGraphicFramePr>
        <p:xfrm>
          <a:off x="6408738" y="5892800"/>
          <a:ext cx="990600" cy="863600"/>
        </p:xfrm>
        <a:graphic>
          <a:graphicData uri="http://schemas.openxmlformats.org/presentationml/2006/ole">
            <p:oleObj spid="_x0000_s20493" name="Equation" r:id="rId14" imgW="49500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11"/>
                                        </p:tgtEl>
                                        <p:attrNameLst>
                                          <p:attrName>style.visibility</p:attrName>
                                        </p:attrNameLst>
                                      </p:cBhvr>
                                      <p:to>
                                        <p:strVal val="hidden"/>
                                      </p:to>
                                    </p:set>
                                  </p:childTnLst>
                                </p:cTn>
                              </p:par>
                              <p:par>
                                <p:cTn id="80" presetID="1" presetClass="entr" presetSubtype="0" fill="hold" nodeType="withEffect">
                                  <p:stCondLst>
                                    <p:cond delay="0"/>
                                  </p:stCondLst>
                                  <p:childTnLst>
                                    <p:set>
                                      <p:cBhvr>
                                        <p:cTn id="81" dur="1" fill="hold">
                                          <p:stCondLst>
                                            <p:cond delay="0"/>
                                          </p:stCondLst>
                                        </p:cTn>
                                        <p:tgtEl>
                                          <p:spTgt spid="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233987"/>
          </a:xfrm>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olidFill>
                  <a:srgbClr val="0000FF"/>
                </a:solidFill>
              </a:rPr>
              <a:t>② </a:t>
            </a:r>
            <a:r>
              <a:rPr lang="zh-CN" altLang="en-US" smtClean="0"/>
              <a:t>当 </a:t>
            </a:r>
            <a:r>
              <a:rPr lang="en-US" altLang="zh-CN" smtClean="0"/>
              <a:t>1 &lt; </a:t>
            </a:r>
            <a:r>
              <a:rPr lang="en-US" altLang="zh-CN" i="1" smtClean="0">
                <a:latin typeface="Symbol" pitchFamily="18" charset="2"/>
              </a:rPr>
              <a:t>r</a:t>
            </a:r>
            <a:r>
              <a:rPr lang="en-US" altLang="zh-CN" smtClean="0"/>
              <a:t> &lt; +</a:t>
            </a:r>
            <a:r>
              <a:rPr lang="en-US" altLang="zh-CN" smtClean="0">
                <a:sym typeface="Symbol" pitchFamily="18" charset="2"/>
              </a:rPr>
              <a:t></a:t>
            </a:r>
            <a:r>
              <a:rPr lang="en-US" altLang="zh-CN" smtClean="0"/>
              <a:t> </a:t>
            </a:r>
            <a:r>
              <a:rPr lang="zh-CN" altLang="en-US" smtClean="0"/>
              <a:t>时，</a:t>
            </a:r>
            <a:r>
              <a:rPr lang="zh-CN" altLang="en-US" smtClean="0">
                <a:sym typeface="Symbol" pitchFamily="18" charset="2"/>
              </a:rPr>
              <a:t></a:t>
            </a:r>
            <a:r>
              <a:rPr lang="en-US" altLang="zh-CN" i="1" smtClean="0">
                <a:latin typeface="Symbol" pitchFamily="18" charset="2"/>
                <a:sym typeface="Symbol" pitchFamily="18" charset="2"/>
              </a:rPr>
              <a:t>e</a:t>
            </a:r>
            <a:r>
              <a:rPr lang="zh-CN" altLang="en-US" smtClean="0">
                <a:sym typeface="Symbol" pitchFamily="18" charset="2"/>
              </a:rPr>
              <a:t> </a:t>
            </a:r>
            <a:r>
              <a:rPr lang="en-US" altLang="zh-CN" smtClean="0">
                <a:sym typeface="Symbol" pitchFamily="18" charset="2"/>
              </a:rPr>
              <a:t>&gt; 0</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特别地，令                      ，则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 </a:t>
            </a:r>
            <a:r>
              <a:rPr lang="en-US" altLang="zh-CN" smtClean="0">
                <a:solidFill>
                  <a:srgbClr val="0000FF"/>
                </a:solidFill>
              </a:rPr>
              <a:t>P.253</a:t>
            </a:r>
            <a:r>
              <a:rPr lang="zh-CN" altLang="en-US" smtClean="0">
                <a:solidFill>
                  <a:srgbClr val="0000FF"/>
                </a:solidFill>
              </a:rPr>
              <a:t>例</a:t>
            </a:r>
            <a:r>
              <a:rPr lang="en-US" altLang="zh-CN" smtClean="0">
                <a:solidFill>
                  <a:srgbClr val="0000FF"/>
                </a:solidFill>
              </a:rPr>
              <a:t>1</a:t>
            </a:r>
            <a:r>
              <a:rPr lang="zh-CN" altLang="en-US" smtClean="0">
                <a:sym typeface="Symbol" pitchFamily="18" charset="2"/>
              </a:rPr>
              <a:t>可知，等比级数             发散，</a:t>
            </a:r>
            <a:endParaRPr lang="en-US" altLang="zh-CN" smtClean="0">
              <a:sym typeface="Symbol" pitchFamily="18" charset="2"/>
            </a:endParaRPr>
          </a:p>
          <a:p>
            <a:pPr algn="r">
              <a:lnSpc>
                <a:spcPct val="250000"/>
              </a:lnSpc>
              <a:buFont typeface="Wingdings 3" pitchFamily="18" charset="2"/>
              <a:buNone/>
            </a:pPr>
            <a:r>
              <a:rPr lang="zh-CN" altLang="en-US" smtClean="0">
                <a:sym typeface="Symbol" pitchFamily="18" charset="2"/>
              </a:rPr>
              <a:t>再由</a:t>
            </a:r>
            <a:r>
              <a:rPr lang="zh-CN" altLang="en-US" smtClean="0"/>
              <a:t>比较审敛法可知，          也发散．</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dirty="0" smtClean="0">
                <a:effectLst>
                  <a:outerShdw blurRad="38100" dist="38100" dir="2700000" algn="tl">
                    <a:srgbClr val="C0C0C0"/>
                  </a:outerShdw>
                </a:effectLst>
              </a:rPr>
              <a:t>比值审敛法的证明过程</a:t>
            </a:r>
          </a:p>
        </p:txBody>
      </p:sp>
      <p:graphicFrame>
        <p:nvGraphicFramePr>
          <p:cNvPr id="26" name="Object 4"/>
          <p:cNvGraphicFramePr>
            <a:graphicFrameLocks noChangeAspect="1"/>
          </p:cNvGraphicFramePr>
          <p:nvPr/>
        </p:nvGraphicFramePr>
        <p:xfrm>
          <a:off x="984250" y="1357313"/>
          <a:ext cx="1628775" cy="889000"/>
        </p:xfrm>
        <a:graphic>
          <a:graphicData uri="http://schemas.openxmlformats.org/presentationml/2006/ole">
            <p:oleObj spid="_x0000_s21506" name="Equation" r:id="rId3" imgW="812520" imgH="444240" progId="Equation.DSMT4">
              <p:embed/>
            </p:oleObj>
          </a:graphicData>
        </a:graphic>
      </p:graphicFrame>
      <p:graphicFrame>
        <p:nvGraphicFramePr>
          <p:cNvPr id="5" name="Object 3"/>
          <p:cNvGraphicFramePr>
            <a:graphicFrameLocks noChangeAspect="1"/>
          </p:cNvGraphicFramePr>
          <p:nvPr/>
        </p:nvGraphicFramePr>
        <p:xfrm>
          <a:off x="744538" y="3132138"/>
          <a:ext cx="1704975" cy="965200"/>
        </p:xfrm>
        <a:graphic>
          <a:graphicData uri="http://schemas.openxmlformats.org/presentationml/2006/ole">
            <p:oleObj spid="_x0000_s21507" name="Equation" r:id="rId4" imgW="850680" imgH="482400" progId="Equation.DSMT4">
              <p:embed/>
            </p:oleObj>
          </a:graphicData>
        </a:graphic>
      </p:graphicFrame>
      <p:graphicFrame>
        <p:nvGraphicFramePr>
          <p:cNvPr id="6" name="Object 4"/>
          <p:cNvGraphicFramePr>
            <a:graphicFrameLocks noChangeAspect="1"/>
          </p:cNvGraphicFramePr>
          <p:nvPr/>
        </p:nvGraphicFramePr>
        <p:xfrm>
          <a:off x="3070225" y="3170238"/>
          <a:ext cx="2644775" cy="889000"/>
        </p:xfrm>
        <a:graphic>
          <a:graphicData uri="http://schemas.openxmlformats.org/presentationml/2006/ole">
            <p:oleObj spid="_x0000_s21508" name="Equation" r:id="rId5" imgW="1320480" imgH="444240" progId="Equation.DSMT4">
              <p:embed/>
            </p:oleObj>
          </a:graphicData>
        </a:graphic>
      </p:graphicFrame>
      <p:graphicFrame>
        <p:nvGraphicFramePr>
          <p:cNvPr id="7" name="Object 5"/>
          <p:cNvGraphicFramePr>
            <a:graphicFrameLocks noChangeAspect="1"/>
          </p:cNvGraphicFramePr>
          <p:nvPr/>
        </p:nvGraphicFramePr>
        <p:xfrm>
          <a:off x="2214563" y="4352925"/>
          <a:ext cx="1627187" cy="406400"/>
        </p:xfrm>
        <a:graphic>
          <a:graphicData uri="http://schemas.openxmlformats.org/presentationml/2006/ole">
            <p:oleObj spid="_x0000_s21509" name="Equation" r:id="rId6" imgW="812520" imgH="203040" progId="Equation.DSMT4">
              <p:embed/>
            </p:oleObj>
          </a:graphicData>
        </a:graphic>
      </p:graphicFrame>
      <p:graphicFrame>
        <p:nvGraphicFramePr>
          <p:cNvPr id="8" name="Object 6"/>
          <p:cNvGraphicFramePr>
            <a:graphicFrameLocks noChangeAspect="1"/>
          </p:cNvGraphicFramePr>
          <p:nvPr/>
        </p:nvGraphicFramePr>
        <p:xfrm>
          <a:off x="4437063" y="4111625"/>
          <a:ext cx="2492375" cy="889000"/>
        </p:xfrm>
        <a:graphic>
          <a:graphicData uri="http://schemas.openxmlformats.org/presentationml/2006/ole">
            <p:oleObj spid="_x0000_s21510" name="Equation" r:id="rId7" imgW="1244520" imgH="444240" progId="Equation.DSMT4">
              <p:embed/>
            </p:oleObj>
          </a:graphicData>
        </a:graphic>
      </p:graphicFrame>
      <p:graphicFrame>
        <p:nvGraphicFramePr>
          <p:cNvPr id="25" name="Object 9"/>
          <p:cNvGraphicFramePr>
            <a:graphicFrameLocks noChangeAspect="1"/>
          </p:cNvGraphicFramePr>
          <p:nvPr/>
        </p:nvGraphicFramePr>
        <p:xfrm>
          <a:off x="4346575" y="4953000"/>
          <a:ext cx="1041400" cy="863600"/>
        </p:xfrm>
        <a:graphic>
          <a:graphicData uri="http://schemas.openxmlformats.org/presentationml/2006/ole">
            <p:oleObj spid="_x0000_s21511" name="Equation" r:id="rId8" imgW="520560" imgH="431640" progId="Equation.DSMT4">
              <p:embed/>
            </p:oleObj>
          </a:graphicData>
        </a:graphic>
      </p:graphicFrame>
      <p:sp>
        <p:nvSpPr>
          <p:cNvPr id="13" name="矩形 12"/>
          <p:cNvSpPr>
            <a:spLocks noChangeArrowheads="1"/>
          </p:cNvSpPr>
          <p:nvPr/>
        </p:nvSpPr>
        <p:spPr bwMode="auto">
          <a:xfrm flipH="1">
            <a:off x="3357563" y="2386013"/>
            <a:ext cx="1143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4500563"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矩形 14"/>
          <p:cNvSpPr>
            <a:spLocks noChangeArrowheads="1"/>
          </p:cNvSpPr>
          <p:nvPr/>
        </p:nvSpPr>
        <p:spPr bwMode="auto">
          <a:xfrm flipH="1">
            <a:off x="6643688"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6" name="矩形 15"/>
          <p:cNvSpPr>
            <a:spLocks noChangeArrowheads="1"/>
          </p:cNvSpPr>
          <p:nvPr/>
        </p:nvSpPr>
        <p:spPr bwMode="auto">
          <a:xfrm flipH="1">
            <a:off x="6959600" y="4286250"/>
            <a:ext cx="642938"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4" name="Object 8"/>
          <p:cNvGraphicFramePr>
            <a:graphicFrameLocks noChangeAspect="1"/>
          </p:cNvGraphicFramePr>
          <p:nvPr/>
        </p:nvGraphicFramePr>
        <p:xfrm>
          <a:off x="7602538" y="4316413"/>
          <a:ext cx="1398587" cy="457200"/>
        </p:xfrm>
        <a:graphic>
          <a:graphicData uri="http://schemas.openxmlformats.org/presentationml/2006/ole">
            <p:oleObj spid="_x0000_s21512" name="Equation" r:id="rId9" imgW="698400" imgH="228600" progId="Equation.DSMT4">
              <p:embed/>
            </p:oleObj>
          </a:graphicData>
        </a:graphic>
      </p:graphicFrame>
      <p:sp>
        <p:nvSpPr>
          <p:cNvPr id="17" name="矩形 16"/>
          <p:cNvSpPr>
            <a:spLocks noChangeArrowheads="1"/>
          </p:cNvSpPr>
          <p:nvPr/>
        </p:nvSpPr>
        <p:spPr bwMode="auto">
          <a:xfrm flipH="1">
            <a:off x="6000750" y="4286250"/>
            <a:ext cx="5000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21" name="Object 11"/>
          <p:cNvGraphicFramePr>
            <a:graphicFrameLocks noChangeAspect="1"/>
          </p:cNvGraphicFramePr>
          <p:nvPr/>
        </p:nvGraphicFramePr>
        <p:xfrm>
          <a:off x="6534150" y="4905375"/>
          <a:ext cx="2466975" cy="482600"/>
        </p:xfrm>
        <a:graphic>
          <a:graphicData uri="http://schemas.openxmlformats.org/presentationml/2006/ole">
            <p:oleObj spid="_x0000_s21513" name="Equation" r:id="rId10" imgW="1231560" imgH="241200" progId="Equation.DSMT4">
              <p:embed/>
            </p:oleObj>
          </a:graphicData>
        </a:graphic>
      </p:graphicFrame>
      <p:graphicFrame>
        <p:nvGraphicFramePr>
          <p:cNvPr id="22" name="Object 12"/>
          <p:cNvGraphicFramePr>
            <a:graphicFrameLocks noChangeAspect="1"/>
          </p:cNvGraphicFramePr>
          <p:nvPr/>
        </p:nvGraphicFramePr>
        <p:xfrm>
          <a:off x="5718175" y="5518150"/>
          <a:ext cx="3282950" cy="482600"/>
        </p:xfrm>
        <a:graphic>
          <a:graphicData uri="http://schemas.openxmlformats.org/presentationml/2006/ole">
            <p:oleObj spid="_x0000_s21514" name="Equation" r:id="rId11" imgW="1638000" imgH="241200" progId="Equation.DSMT4">
              <p:embed/>
            </p:oleObj>
          </a:graphicData>
        </a:graphic>
      </p:graphicFrame>
      <p:grpSp>
        <p:nvGrpSpPr>
          <p:cNvPr id="11" name="组合 7"/>
          <p:cNvGrpSpPr>
            <a:grpSpLocks/>
          </p:cNvGrpSpPr>
          <p:nvPr/>
        </p:nvGrpSpPr>
        <p:grpSpPr bwMode="auto">
          <a:xfrm>
            <a:off x="6786563" y="2789238"/>
            <a:ext cx="1439862" cy="68262"/>
            <a:chOff x="1714480" y="1928802"/>
            <a:chExt cx="2500330" cy="68260"/>
          </a:xfrm>
        </p:grpSpPr>
        <p:cxnSp>
          <p:nvCxnSpPr>
            <p:cNvPr id="27" name="直接连接符 26"/>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9" name="矩形 28"/>
          <p:cNvSpPr>
            <a:spLocks noChangeArrowheads="1"/>
          </p:cNvSpPr>
          <p:nvPr/>
        </p:nvSpPr>
        <p:spPr bwMode="auto">
          <a:xfrm flipH="1">
            <a:off x="8001000" y="4929188"/>
            <a:ext cx="10795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30" name="矩形 29"/>
          <p:cNvSpPr>
            <a:spLocks noChangeArrowheads="1"/>
          </p:cNvSpPr>
          <p:nvPr/>
        </p:nvSpPr>
        <p:spPr bwMode="auto">
          <a:xfrm flipH="1">
            <a:off x="7429500" y="5518150"/>
            <a:ext cx="16510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31" name="Object 20"/>
          <p:cNvGraphicFramePr>
            <a:graphicFrameLocks noChangeAspect="1"/>
          </p:cNvGraphicFramePr>
          <p:nvPr/>
        </p:nvGraphicFramePr>
        <p:xfrm>
          <a:off x="7423150" y="5518150"/>
          <a:ext cx="1577975" cy="482600"/>
        </p:xfrm>
        <a:graphic>
          <a:graphicData uri="http://schemas.openxmlformats.org/presentationml/2006/ole">
            <p:oleObj spid="_x0000_s21515" name="Equation" r:id="rId12" imgW="787320" imgH="241200" progId="Equation.DSMT4">
              <p:embed/>
            </p:oleObj>
          </a:graphicData>
        </a:graphic>
      </p:graphicFrame>
      <p:graphicFrame>
        <p:nvGraphicFramePr>
          <p:cNvPr id="9" name="Object 12"/>
          <p:cNvGraphicFramePr>
            <a:graphicFrameLocks noChangeAspect="1"/>
          </p:cNvGraphicFramePr>
          <p:nvPr/>
        </p:nvGraphicFramePr>
        <p:xfrm>
          <a:off x="6523038" y="5892800"/>
          <a:ext cx="762000" cy="863600"/>
        </p:xfrm>
        <a:graphic>
          <a:graphicData uri="http://schemas.openxmlformats.org/presentationml/2006/ole">
            <p:oleObj spid="_x0000_s21516" name="Equation" r:id="rId13" imgW="380880" imgH="431640" progId="Equation.DSMT4">
              <p:embed/>
            </p:oleObj>
          </a:graphicData>
        </a:graphic>
      </p:graphicFrame>
      <p:graphicFrame>
        <p:nvGraphicFramePr>
          <p:cNvPr id="10" name="Object 22"/>
          <p:cNvGraphicFramePr>
            <a:graphicFrameLocks noChangeAspect="1"/>
          </p:cNvGraphicFramePr>
          <p:nvPr/>
        </p:nvGraphicFramePr>
        <p:xfrm>
          <a:off x="6408738" y="5892800"/>
          <a:ext cx="990600" cy="863600"/>
        </p:xfrm>
        <a:graphic>
          <a:graphicData uri="http://schemas.openxmlformats.org/presentationml/2006/ole">
            <p:oleObj spid="_x0000_s21517" name="Equation" r:id="rId14" imgW="49500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22"/>
                                        </p:tgtEl>
                                        <p:attrNameLst>
                                          <p:attrName>style.visibility</p:attrName>
                                        </p:attrNameLst>
                                      </p:cBhvr>
                                      <p:to>
                                        <p:strVal val="hidden"/>
                                      </p:to>
                                    </p:set>
                                  </p:childTnLst>
                                </p:cTn>
                              </p:par>
                              <p:par>
                                <p:cTn id="74" presetID="1"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10"/>
                                        </p:tgtEl>
                                      </p:cBhvr>
                                    </p:animEffect>
                                    <p:set>
                                      <p:cBhvr>
                                        <p:cTn id="94" dur="1" fill="hold">
                                          <p:stCondLst>
                                            <p:cond delay="499"/>
                                          </p:stCondLst>
                                        </p:cTn>
                                        <p:tgtEl>
                                          <p:spTgt spid="10"/>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9"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t>设                     ，</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en-US" altLang="zh-CN" smtClean="0">
                <a:solidFill>
                  <a:srgbClr val="0000FF"/>
                </a:solidFill>
              </a:rPr>
              <a:t>③</a:t>
            </a:r>
            <a:r>
              <a:rPr lang="zh-CN" altLang="en-US" smtClean="0">
                <a:solidFill>
                  <a:srgbClr val="0000FF"/>
                </a:solidFill>
              </a:rPr>
              <a:t> </a:t>
            </a:r>
            <a:r>
              <a:rPr lang="zh-CN" altLang="en-US" smtClean="0"/>
              <a:t>当 </a:t>
            </a:r>
            <a:r>
              <a:rPr lang="en-US" altLang="zh-CN" i="1" smtClean="0">
                <a:latin typeface="Symbol" pitchFamily="18" charset="2"/>
              </a:rPr>
              <a:t>r</a:t>
            </a:r>
            <a:r>
              <a:rPr lang="en-US" altLang="zh-CN" smtClean="0"/>
              <a:t> = +</a:t>
            </a:r>
            <a:r>
              <a:rPr lang="en-US" altLang="zh-CN" smtClean="0">
                <a:sym typeface="Symbol" pitchFamily="18" charset="2"/>
              </a:rPr>
              <a:t> </a:t>
            </a:r>
            <a:r>
              <a:rPr lang="zh-CN" altLang="en-US" smtClean="0"/>
              <a:t>时，</a:t>
            </a:r>
            <a:r>
              <a:rPr lang="zh-CN" altLang="en-US" smtClean="0">
                <a:solidFill>
                  <a:srgbClr val="FF0000"/>
                </a:solidFill>
              </a:rPr>
              <a:t>令 </a:t>
            </a:r>
            <a:r>
              <a:rPr lang="en-US" altLang="zh-CN" i="1" smtClean="0">
                <a:solidFill>
                  <a:srgbClr val="FF0000"/>
                </a:solidFill>
                <a:sym typeface="Symbol" pitchFamily="18" charset="2"/>
              </a:rPr>
              <a:t>M</a:t>
            </a:r>
            <a:r>
              <a:rPr lang="zh-CN" altLang="en-US" smtClean="0">
                <a:solidFill>
                  <a:srgbClr val="FF0000"/>
                </a:solidFill>
                <a:sym typeface="Symbol" pitchFamily="18" charset="2"/>
              </a:rPr>
              <a:t> </a:t>
            </a:r>
            <a:r>
              <a:rPr lang="en-US" altLang="zh-CN" smtClean="0">
                <a:solidFill>
                  <a:srgbClr val="FF0000"/>
                </a:solidFill>
                <a:sym typeface="Symbol" pitchFamily="18" charset="2"/>
              </a:rPr>
              <a:t>= 2</a:t>
            </a:r>
            <a:r>
              <a:rPr lang="zh-CN" altLang="en-US" smtClean="0">
                <a:solidFill>
                  <a:srgbClr val="FF0000"/>
                </a:solidFill>
                <a:sym typeface="Symbol" pitchFamily="18" charset="2"/>
              </a:rPr>
              <a:t>，</a:t>
            </a:r>
            <a:r>
              <a:rPr lang="zh-CN" altLang="en-US" smtClean="0">
                <a:sym typeface="Symbol" pitchFamily="18" charset="2"/>
              </a:rPr>
              <a:t>存在正整数 </a:t>
            </a:r>
            <a:r>
              <a:rPr lang="en-US" altLang="zh-CN" i="1" smtClean="0">
                <a:sym typeface="Symbol" pitchFamily="18" charset="2"/>
              </a:rPr>
              <a:t>N</a:t>
            </a:r>
            <a:r>
              <a:rPr lang="zh-CN" altLang="en-US" smtClean="0">
                <a:sym typeface="Symbol" pitchFamily="18" charset="2"/>
              </a:rPr>
              <a:t>，只要 </a:t>
            </a:r>
            <a:r>
              <a:rPr lang="en-US" altLang="zh-CN" i="1" smtClean="0">
                <a:sym typeface="Symbol" pitchFamily="18" charset="2"/>
              </a:rPr>
              <a:t>n</a:t>
            </a:r>
            <a:r>
              <a:rPr lang="en-US" altLang="zh-CN" smtClean="0">
                <a:sym typeface="Symbol" pitchFamily="18" charset="2"/>
              </a:rPr>
              <a:t> &gt; </a:t>
            </a:r>
            <a:r>
              <a:rPr lang="en-US" altLang="zh-CN" i="1" smtClean="0">
                <a:sym typeface="Symbol" pitchFamily="18" charset="2"/>
              </a:rPr>
              <a:t>N</a:t>
            </a:r>
            <a:r>
              <a:rPr lang="zh-CN" altLang="en-US" smtClean="0">
                <a:sym typeface="Symbol" pitchFamily="18" charset="2"/>
              </a:rPr>
              <a:t>，</a:t>
            </a:r>
            <a:endParaRPr lang="en-US" altLang="zh-CN" smtClean="0">
              <a:sym typeface="Symbol" pitchFamily="18" charset="2"/>
            </a:endParaRPr>
          </a:p>
          <a:p>
            <a:pPr>
              <a:lnSpc>
                <a:spcPct val="300000"/>
              </a:lnSpc>
              <a:buFont typeface="Wingdings 3" pitchFamily="18" charset="2"/>
              <a:buNone/>
            </a:pPr>
            <a:r>
              <a:rPr lang="zh-CN" altLang="en-US" smtClean="0">
                <a:sym typeface="Symbol" pitchFamily="18" charset="2"/>
              </a:rPr>
              <a:t>              ，即</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由 </a:t>
            </a:r>
            <a:r>
              <a:rPr lang="en-US" altLang="zh-CN" smtClean="0">
                <a:solidFill>
                  <a:srgbClr val="0000FF"/>
                </a:solidFill>
              </a:rPr>
              <a:t>P.253</a:t>
            </a:r>
            <a:r>
              <a:rPr lang="zh-CN" altLang="en-US" smtClean="0">
                <a:solidFill>
                  <a:srgbClr val="0000FF"/>
                </a:solidFill>
              </a:rPr>
              <a:t>例</a:t>
            </a:r>
            <a:r>
              <a:rPr lang="en-US" altLang="zh-CN" smtClean="0">
                <a:solidFill>
                  <a:srgbClr val="0000FF"/>
                </a:solidFill>
              </a:rPr>
              <a:t>1</a:t>
            </a:r>
            <a:r>
              <a:rPr lang="zh-CN" altLang="en-US" smtClean="0">
                <a:sym typeface="Symbol" pitchFamily="18" charset="2"/>
              </a:rPr>
              <a:t>可知，等比级数             发散，</a:t>
            </a:r>
            <a:endParaRPr lang="en-US" altLang="zh-CN" smtClean="0">
              <a:sym typeface="Symbol" pitchFamily="18" charset="2"/>
            </a:endParaRPr>
          </a:p>
          <a:p>
            <a:pPr>
              <a:lnSpc>
                <a:spcPct val="250000"/>
              </a:lnSpc>
              <a:buFont typeface="Wingdings 3" pitchFamily="18" charset="2"/>
              <a:buNone/>
            </a:pPr>
            <a:r>
              <a:rPr lang="zh-CN" altLang="en-US" smtClean="0">
                <a:sym typeface="Symbol" pitchFamily="18" charset="2"/>
              </a:rPr>
              <a:t>再由</a:t>
            </a:r>
            <a:r>
              <a:rPr lang="zh-CN" altLang="en-US" smtClean="0"/>
              <a:t>比较审敛法可知，          也发散．</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dirty="0" smtClean="0">
                <a:effectLst>
                  <a:outerShdw blurRad="38100" dist="38100" dir="2700000" algn="tl">
                    <a:srgbClr val="C0C0C0"/>
                  </a:outerShdw>
                </a:effectLst>
              </a:rPr>
              <a:t>比值审敛法的证明过程</a:t>
            </a:r>
          </a:p>
        </p:txBody>
      </p:sp>
      <p:graphicFrame>
        <p:nvGraphicFramePr>
          <p:cNvPr id="5" name="Object 3"/>
          <p:cNvGraphicFramePr>
            <a:graphicFrameLocks noChangeAspect="1"/>
          </p:cNvGraphicFramePr>
          <p:nvPr/>
        </p:nvGraphicFramePr>
        <p:xfrm>
          <a:off x="630238" y="3170238"/>
          <a:ext cx="1095375" cy="889000"/>
        </p:xfrm>
        <a:graphic>
          <a:graphicData uri="http://schemas.openxmlformats.org/presentationml/2006/ole">
            <p:oleObj spid="_x0000_s22530" name="Equation" r:id="rId4" imgW="545760" imgH="444240" progId="Equation.DSMT4">
              <p:embed/>
            </p:oleObj>
          </a:graphicData>
        </a:graphic>
      </p:graphicFrame>
      <p:sp>
        <p:nvSpPr>
          <p:cNvPr id="10" name="AutoShape 8">
            <a:hlinkClick r:id="rId5"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
        <p:nvSpPr>
          <p:cNvPr id="16" name="矩形 15"/>
          <p:cNvSpPr>
            <a:spLocks noChangeArrowheads="1"/>
          </p:cNvSpPr>
          <p:nvPr/>
        </p:nvSpPr>
        <p:spPr bwMode="auto">
          <a:xfrm>
            <a:off x="4271963" y="2386013"/>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7" name="矩形 16"/>
          <p:cNvSpPr>
            <a:spLocks noChangeArrowheads="1"/>
          </p:cNvSpPr>
          <p:nvPr/>
        </p:nvSpPr>
        <p:spPr bwMode="auto">
          <a:xfrm flipH="1">
            <a:off x="6415088" y="2386013"/>
            <a:ext cx="185737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4" name="Object 13"/>
          <p:cNvGraphicFramePr>
            <a:graphicFrameLocks noChangeAspect="1"/>
          </p:cNvGraphicFramePr>
          <p:nvPr/>
        </p:nvGraphicFramePr>
        <p:xfrm>
          <a:off x="642938" y="3170238"/>
          <a:ext cx="1274762" cy="889000"/>
        </p:xfrm>
        <a:graphic>
          <a:graphicData uri="http://schemas.openxmlformats.org/presentationml/2006/ole">
            <p:oleObj spid="_x0000_s22531" name="Equation" r:id="rId6" imgW="634680" imgH="444240" progId="Equation.DSMT4">
              <p:embed/>
            </p:oleObj>
          </a:graphicData>
        </a:graphic>
      </p:graphicFrame>
      <p:sp>
        <p:nvSpPr>
          <p:cNvPr id="19" name="矩形 18"/>
          <p:cNvSpPr>
            <a:spLocks noChangeArrowheads="1"/>
          </p:cNvSpPr>
          <p:nvPr/>
        </p:nvSpPr>
        <p:spPr bwMode="auto">
          <a:xfrm flipH="1">
            <a:off x="2857500" y="2386013"/>
            <a:ext cx="14144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6" name="Object 5"/>
          <p:cNvGraphicFramePr>
            <a:graphicFrameLocks noChangeAspect="1"/>
          </p:cNvGraphicFramePr>
          <p:nvPr/>
        </p:nvGraphicFramePr>
        <p:xfrm>
          <a:off x="2362200" y="3386138"/>
          <a:ext cx="1423988" cy="457200"/>
        </p:xfrm>
        <a:graphic>
          <a:graphicData uri="http://schemas.openxmlformats.org/presentationml/2006/ole">
            <p:oleObj spid="_x0000_s22532" name="Equation" r:id="rId7" imgW="711000" imgH="228600" progId="Equation.DSMT4">
              <p:embed/>
            </p:oleObj>
          </a:graphicData>
        </a:graphic>
      </p:graphicFrame>
      <p:sp>
        <p:nvSpPr>
          <p:cNvPr id="13" name="矩形 12"/>
          <p:cNvSpPr>
            <a:spLocks noChangeArrowheads="1"/>
          </p:cNvSpPr>
          <p:nvPr/>
        </p:nvSpPr>
        <p:spPr bwMode="auto">
          <a:xfrm>
            <a:off x="2843213" y="2386013"/>
            <a:ext cx="1728787" cy="461962"/>
          </a:xfrm>
          <a:prstGeom prst="rect">
            <a:avLst/>
          </a:prstGeom>
          <a:noFill/>
          <a:ln w="9525">
            <a:noFill/>
            <a:miter lim="800000"/>
            <a:headEnd/>
            <a:tailEnd/>
          </a:ln>
        </p:spPr>
        <p:txBody>
          <a:bodyPr>
            <a:spAutoFit/>
          </a:bodyPr>
          <a:lstStyle/>
          <a:p>
            <a:pPr marL="365125" indent="-255588" eaLnBrk="0" hangingPunct="0">
              <a:buClr>
                <a:srgbClr val="2DA2BF"/>
              </a:buClr>
              <a:buSzPct val="68000"/>
            </a:pPr>
            <a:r>
              <a:rPr lang="zh-CN" altLang="en-US" sz="2400">
                <a:latin typeface="Times New Roman" pitchFamily="18" charset="0"/>
                <a:cs typeface="Times New Roman" pitchFamily="18" charset="0"/>
                <a:sym typeface="Symbol" pitchFamily="18" charset="2"/>
              </a:rPr>
              <a:t></a:t>
            </a:r>
            <a:r>
              <a:rPr lang="en-US" altLang="zh-CN" sz="2400" i="1">
                <a:latin typeface="Symbol" pitchFamily="18" charset="2"/>
                <a:cs typeface="Times New Roman" pitchFamily="18" charset="0"/>
                <a:sym typeface="Symbol" pitchFamily="18" charset="2"/>
              </a:rPr>
              <a:t>M </a:t>
            </a:r>
            <a:r>
              <a:rPr lang="zh-CN" altLang="en-US" sz="2400">
                <a:latin typeface="Times New Roman" pitchFamily="18" charset="0"/>
                <a:cs typeface="Times New Roman" pitchFamily="18" charset="0"/>
                <a:sym typeface="Symbol" pitchFamily="18" charset="2"/>
              </a:rPr>
              <a:t> </a:t>
            </a:r>
            <a:r>
              <a:rPr lang="en-US" altLang="zh-CN" sz="2400">
                <a:latin typeface="Times New Roman" pitchFamily="18" charset="0"/>
                <a:cs typeface="Times New Roman" pitchFamily="18" charset="0"/>
                <a:sym typeface="Symbol" pitchFamily="18" charset="2"/>
              </a:rPr>
              <a:t>&gt; 0</a:t>
            </a:r>
            <a:r>
              <a:rPr lang="zh-CN" altLang="en-US" sz="2400">
                <a:latin typeface="Times New Roman" pitchFamily="18" charset="0"/>
                <a:cs typeface="Times New Roman" pitchFamily="18" charset="0"/>
                <a:sym typeface="Symbol" pitchFamily="18" charset="2"/>
              </a:rPr>
              <a:t>，</a:t>
            </a:r>
            <a:endParaRPr lang="en-US" altLang="zh-CN" sz="2400">
              <a:latin typeface="Times New Roman" pitchFamily="18" charset="0"/>
              <a:cs typeface="Times New Roman" pitchFamily="18" charset="0"/>
              <a:sym typeface="Symbol" pitchFamily="18" charset="2"/>
            </a:endParaRPr>
          </a:p>
        </p:txBody>
      </p:sp>
      <p:graphicFrame>
        <p:nvGraphicFramePr>
          <p:cNvPr id="26" name="Object 4"/>
          <p:cNvGraphicFramePr>
            <a:graphicFrameLocks noChangeAspect="1"/>
          </p:cNvGraphicFramePr>
          <p:nvPr/>
        </p:nvGraphicFramePr>
        <p:xfrm>
          <a:off x="984250" y="1357313"/>
          <a:ext cx="1628775" cy="889000"/>
        </p:xfrm>
        <a:graphic>
          <a:graphicData uri="http://schemas.openxmlformats.org/presentationml/2006/ole">
            <p:oleObj spid="_x0000_s22533" name="Equation" r:id="rId8" imgW="812520" imgH="444240" progId="Equation.DSMT4">
              <p:embed/>
            </p:oleObj>
          </a:graphicData>
        </a:graphic>
      </p:graphicFrame>
      <p:graphicFrame>
        <p:nvGraphicFramePr>
          <p:cNvPr id="25" name="Object 9"/>
          <p:cNvGraphicFramePr>
            <a:graphicFrameLocks noChangeAspect="1"/>
          </p:cNvGraphicFramePr>
          <p:nvPr/>
        </p:nvGraphicFramePr>
        <p:xfrm>
          <a:off x="4333875" y="4054475"/>
          <a:ext cx="1066800" cy="863600"/>
        </p:xfrm>
        <a:graphic>
          <a:graphicData uri="http://schemas.openxmlformats.org/presentationml/2006/ole">
            <p:oleObj spid="_x0000_s22534" name="Equation" r:id="rId9" imgW="533160" imgH="431640" progId="Equation.DSMT4">
              <p:embed/>
            </p:oleObj>
          </a:graphicData>
        </a:graphic>
      </p:graphicFrame>
      <p:graphicFrame>
        <p:nvGraphicFramePr>
          <p:cNvPr id="7" name="Object 8"/>
          <p:cNvGraphicFramePr>
            <a:graphicFrameLocks noChangeAspect="1"/>
          </p:cNvGraphicFramePr>
          <p:nvPr/>
        </p:nvGraphicFramePr>
        <p:xfrm>
          <a:off x="3695700" y="4929188"/>
          <a:ext cx="762000" cy="863600"/>
        </p:xfrm>
        <a:graphic>
          <a:graphicData uri="http://schemas.openxmlformats.org/presentationml/2006/ole">
            <p:oleObj spid="_x0000_s22535" name="Equation" r:id="rId10" imgW="380880" imgH="431640" progId="Equation.DSMT4">
              <p:embed/>
            </p:oleObj>
          </a:graphicData>
        </a:graphic>
      </p:graphicFrame>
      <p:graphicFrame>
        <p:nvGraphicFramePr>
          <p:cNvPr id="8" name="Object 18"/>
          <p:cNvGraphicFramePr>
            <a:graphicFrameLocks noChangeAspect="1"/>
          </p:cNvGraphicFramePr>
          <p:nvPr/>
        </p:nvGraphicFramePr>
        <p:xfrm>
          <a:off x="3581400" y="4929188"/>
          <a:ext cx="990600" cy="863600"/>
        </p:xfrm>
        <a:graphic>
          <a:graphicData uri="http://schemas.openxmlformats.org/presentationml/2006/ole">
            <p:oleObj spid="_x0000_s22536" name="Equation" r:id="rId11" imgW="495000" imgH="431640" progId="Equation.DSMT4">
              <p:embed/>
            </p:oleObj>
          </a:graphicData>
        </a:graphic>
      </p:graphicFrame>
      <p:graphicFrame>
        <p:nvGraphicFramePr>
          <p:cNvPr id="11" name="Object 19"/>
          <p:cNvGraphicFramePr>
            <a:graphicFrameLocks noChangeAspect="1"/>
          </p:cNvGraphicFramePr>
          <p:nvPr/>
        </p:nvGraphicFramePr>
        <p:xfrm>
          <a:off x="3929063" y="3360738"/>
          <a:ext cx="1603375" cy="482600"/>
        </p:xfrm>
        <a:graphic>
          <a:graphicData uri="http://schemas.openxmlformats.org/presentationml/2006/ole">
            <p:oleObj spid="_x0000_s22537" name="Equation" r:id="rId12" imgW="79992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nodeType="clickEffect">
                                  <p:stCondLst>
                                    <p:cond delay="0"/>
                                  </p:stCondLst>
                                  <p:childTnLst>
                                    <p:animEffect transition="out" filter="blinds(horizontal)">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9" grpId="0" animBg="1"/>
      <p:bldP spid="13" grpId="0"/>
      <p:bldP spid="1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内容占位符 2"/>
          <p:cNvSpPr>
            <a:spLocks noGrp="1"/>
          </p:cNvSpPr>
          <p:nvPr>
            <p:ph idx="1"/>
          </p:nvPr>
        </p:nvSpPr>
        <p:spPr>
          <a:xfrm>
            <a:off x="457200" y="274638"/>
            <a:ext cx="8229600" cy="5715000"/>
          </a:xfrm>
        </p:spPr>
        <p:txBody>
          <a:bodyPr>
            <a:spAutoFit/>
          </a:bodyPr>
          <a:lstStyle/>
          <a:p>
            <a:pPr>
              <a:buFont typeface="Wingdings 3" pitchFamily="18" charset="2"/>
              <a:buNone/>
            </a:pPr>
            <a:r>
              <a:rPr lang="zh-CN" altLang="en-US" smtClean="0">
                <a:solidFill>
                  <a:srgbClr val="0000FF"/>
                </a:solidFill>
              </a:rPr>
              <a:t>例：</a:t>
            </a:r>
            <a:r>
              <a:rPr lang="zh-CN" altLang="en-US" smtClean="0"/>
              <a:t>判断下列级数的收敛性：</a:t>
            </a:r>
            <a:endParaRPr lang="en-US" altLang="zh-CN" smtClean="0"/>
          </a:p>
          <a:p>
            <a:pPr>
              <a:lnSpc>
                <a:spcPct val="200000"/>
              </a:lnSpc>
              <a:buFont typeface="Wingdings 3" pitchFamily="18" charset="2"/>
              <a:buNone/>
            </a:pPr>
            <a:r>
              <a:rPr lang="en-US" altLang="zh-CN" smtClean="0">
                <a:solidFill>
                  <a:srgbClr val="0000FF"/>
                </a:solidFill>
              </a:rPr>
              <a:t>(1)</a:t>
            </a:r>
            <a:r>
              <a:rPr lang="zh-CN" altLang="en-US" smtClean="0">
                <a:solidFill>
                  <a:srgbClr val="0000FF"/>
                </a:solidFill>
              </a:rPr>
              <a:t>            </a:t>
            </a:r>
            <a:r>
              <a:rPr lang="zh-CN" altLang="en-US" smtClean="0"/>
              <a:t>；</a:t>
            </a:r>
            <a:r>
              <a:rPr lang="en-US" altLang="zh-CN" smtClean="0"/>
              <a:t>	</a:t>
            </a:r>
            <a:r>
              <a:rPr lang="en-US" altLang="zh-CN" smtClean="0">
                <a:solidFill>
                  <a:srgbClr val="0000FF"/>
                </a:solidFill>
              </a:rPr>
              <a:t>(2)</a:t>
            </a:r>
          </a:p>
          <a:p>
            <a:pPr>
              <a:buFont typeface="Wingdings 3" pitchFamily="18" charset="2"/>
              <a:buNone/>
            </a:pPr>
            <a:endParaRPr lang="zh-CN" altLang="en-US" smtClean="0"/>
          </a:p>
          <a:p>
            <a:pPr>
              <a:lnSpc>
                <a:spcPct val="200000"/>
              </a:lnSpc>
              <a:buFont typeface="Wingdings 3" pitchFamily="18" charset="2"/>
              <a:buNone/>
            </a:pPr>
            <a:r>
              <a:rPr lang="zh-CN" altLang="en-US" smtClean="0">
                <a:solidFill>
                  <a:srgbClr val="0000FF"/>
                </a:solidFill>
              </a:rPr>
              <a:t>解：</a:t>
            </a:r>
            <a:r>
              <a:rPr lang="en-US" altLang="zh-CN" smtClean="0">
                <a:solidFill>
                  <a:srgbClr val="0000FF"/>
                </a:solidFill>
              </a:rPr>
              <a:t>(1)                   </a:t>
            </a:r>
            <a:r>
              <a:rPr lang="zh-CN" altLang="en-US" smtClean="0"/>
              <a:t>因为</a:t>
            </a:r>
          </a:p>
          <a:p>
            <a:pPr>
              <a:lnSpc>
                <a:spcPct val="300000"/>
              </a:lnSpc>
              <a:buFont typeface="Wingdings 3" pitchFamily="18" charset="2"/>
              <a:buNone/>
            </a:pPr>
            <a:r>
              <a:rPr lang="zh-CN" altLang="en-US" smtClean="0"/>
              <a:t>所以由比值审敛法可得，该级数</a:t>
            </a:r>
            <a:r>
              <a:rPr lang="zh-CN" altLang="en-US" smtClean="0">
                <a:solidFill>
                  <a:srgbClr val="0000FF"/>
                </a:solidFill>
              </a:rPr>
              <a:t>收敛</a:t>
            </a:r>
            <a:r>
              <a:rPr lang="zh-CN" altLang="en-US" smtClean="0"/>
              <a:t>．</a:t>
            </a:r>
          </a:p>
          <a:p>
            <a:pPr>
              <a:lnSpc>
                <a:spcPct val="300000"/>
              </a:lnSpc>
              <a:buFont typeface="Wingdings 3" pitchFamily="18" charset="2"/>
              <a:buNone/>
            </a:pPr>
            <a:r>
              <a:rPr lang="en-US" altLang="zh-CN" smtClean="0">
                <a:solidFill>
                  <a:srgbClr val="0000FF"/>
                </a:solidFill>
              </a:rPr>
              <a:t>        (2)                   </a:t>
            </a:r>
            <a:r>
              <a:rPr lang="zh-CN" altLang="en-US" smtClean="0"/>
              <a:t>因为</a:t>
            </a:r>
          </a:p>
          <a:p>
            <a:pPr>
              <a:lnSpc>
                <a:spcPct val="300000"/>
              </a:lnSpc>
              <a:buFont typeface="Wingdings 3" pitchFamily="18" charset="2"/>
              <a:buNone/>
            </a:pPr>
            <a:r>
              <a:rPr lang="zh-CN" altLang="en-US" smtClean="0"/>
              <a:t>所以由比值审敛法可得，该级数</a:t>
            </a:r>
            <a:r>
              <a:rPr lang="zh-CN" altLang="en-US" smtClean="0">
                <a:solidFill>
                  <a:srgbClr val="FF0000"/>
                </a:solidFill>
              </a:rPr>
              <a:t>发散</a:t>
            </a:r>
            <a:r>
              <a:rPr lang="zh-CN" altLang="en-US" smtClean="0"/>
              <a:t>．</a:t>
            </a:r>
            <a:endParaRPr lang="en-US" altLang="zh-CN" smtClean="0"/>
          </a:p>
        </p:txBody>
      </p:sp>
      <p:graphicFrame>
        <p:nvGraphicFramePr>
          <p:cNvPr id="23554" name="Object 3"/>
          <p:cNvGraphicFramePr>
            <a:graphicFrameLocks noChangeAspect="1"/>
          </p:cNvGraphicFramePr>
          <p:nvPr/>
        </p:nvGraphicFramePr>
        <p:xfrm>
          <a:off x="1173163" y="788988"/>
          <a:ext cx="787400" cy="863600"/>
        </p:xfrm>
        <a:graphic>
          <a:graphicData uri="http://schemas.openxmlformats.org/presentationml/2006/ole">
            <p:oleObj spid="_x0000_s23554" name="Equation" r:id="rId3" imgW="393480" imgH="431640" progId="Equation.DSMT4">
              <p:embed/>
            </p:oleObj>
          </a:graphicData>
        </a:graphic>
      </p:graphicFrame>
      <p:graphicFrame>
        <p:nvGraphicFramePr>
          <p:cNvPr id="23555" name="Object 3"/>
          <p:cNvGraphicFramePr>
            <a:graphicFrameLocks noChangeAspect="1"/>
          </p:cNvGraphicFramePr>
          <p:nvPr/>
        </p:nvGraphicFramePr>
        <p:xfrm>
          <a:off x="2913063" y="788988"/>
          <a:ext cx="1016000" cy="863600"/>
        </p:xfrm>
        <a:graphic>
          <a:graphicData uri="http://schemas.openxmlformats.org/presentationml/2006/ole">
            <p:oleObj spid="_x0000_s23555" name="Equation" r:id="rId4" imgW="507960" imgH="431640" progId="Equation.DSMT4">
              <p:embed/>
            </p:oleObj>
          </a:graphicData>
        </a:graphic>
      </p:graphicFrame>
      <p:graphicFrame>
        <p:nvGraphicFramePr>
          <p:cNvPr id="7" name="Object 4"/>
          <p:cNvGraphicFramePr>
            <a:graphicFrameLocks noChangeAspect="1"/>
          </p:cNvGraphicFramePr>
          <p:nvPr/>
        </p:nvGraphicFramePr>
        <p:xfrm>
          <a:off x="3708400" y="1627188"/>
          <a:ext cx="5181600" cy="1600200"/>
        </p:xfrm>
        <a:graphic>
          <a:graphicData uri="http://schemas.openxmlformats.org/presentationml/2006/ole">
            <p:oleObj spid="_x0000_s23556" name="Equation" r:id="rId5" imgW="2590560" imgH="799920" progId="Equation.DSMT4">
              <p:embed/>
            </p:oleObj>
          </a:graphicData>
        </a:graphic>
      </p:graphicFrame>
      <p:graphicFrame>
        <p:nvGraphicFramePr>
          <p:cNvPr id="2" name="Object 5"/>
          <p:cNvGraphicFramePr>
            <a:graphicFrameLocks noChangeAspect="1"/>
          </p:cNvGraphicFramePr>
          <p:nvPr/>
        </p:nvGraphicFramePr>
        <p:xfrm>
          <a:off x="1700213" y="2039938"/>
          <a:ext cx="1143000" cy="812800"/>
        </p:xfrm>
        <a:graphic>
          <a:graphicData uri="http://schemas.openxmlformats.org/presentationml/2006/ole">
            <p:oleObj spid="_x0000_s23557" name="Equation" r:id="rId6" imgW="571320" imgH="406080" progId="Equation.DSMT4">
              <p:embed/>
            </p:oleObj>
          </a:graphicData>
        </a:graphic>
      </p:graphicFrame>
      <p:graphicFrame>
        <p:nvGraphicFramePr>
          <p:cNvPr id="3" name="Object 6"/>
          <p:cNvGraphicFramePr>
            <a:graphicFrameLocks noChangeAspect="1"/>
          </p:cNvGraphicFramePr>
          <p:nvPr/>
        </p:nvGraphicFramePr>
        <p:xfrm>
          <a:off x="3708400" y="3773488"/>
          <a:ext cx="4826000" cy="1524000"/>
        </p:xfrm>
        <a:graphic>
          <a:graphicData uri="http://schemas.openxmlformats.org/presentationml/2006/ole">
            <p:oleObj spid="_x0000_s23558" name="Equation" r:id="rId7" imgW="2412720" imgH="761760" progId="Equation.DSMT4">
              <p:embed/>
            </p:oleObj>
          </a:graphicData>
        </a:graphic>
      </p:graphicFrame>
      <p:graphicFrame>
        <p:nvGraphicFramePr>
          <p:cNvPr id="4" name="Object 7"/>
          <p:cNvGraphicFramePr>
            <a:graphicFrameLocks noChangeAspect="1"/>
          </p:cNvGraphicFramePr>
          <p:nvPr/>
        </p:nvGraphicFramePr>
        <p:xfrm>
          <a:off x="1700213" y="4148138"/>
          <a:ext cx="1295400" cy="812800"/>
        </p:xfrm>
        <a:graphic>
          <a:graphicData uri="http://schemas.openxmlformats.org/presentationml/2006/ole">
            <p:oleObj spid="_x0000_s23559" name="Equation" r:id="rId8" imgW="64764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4294967295"/>
          </p:nvPr>
        </p:nvSpPr>
        <p:spPr>
          <a:xfrm>
            <a:off x="457200" y="274638"/>
            <a:ext cx="8229600" cy="6153150"/>
          </a:xfrm>
        </p:spPr>
        <p:txBody>
          <a:bodyPr>
            <a:spAutoFit/>
          </a:bodyPr>
          <a:lstStyle/>
          <a:p>
            <a:pPr eaLnBrk="1" hangingPunct="1">
              <a:buFont typeface="Wingdings 3" pitchFamily="18" charset="2"/>
              <a:buNone/>
            </a:pPr>
            <a:r>
              <a:rPr lang="zh-CN" altLang="en-US" smtClean="0">
                <a:solidFill>
                  <a:srgbClr val="0000FF"/>
                </a:solidFill>
              </a:rPr>
              <a:t>例：</a:t>
            </a:r>
            <a:r>
              <a:rPr lang="zh-CN" altLang="en-US" smtClean="0"/>
              <a:t>判别级数                        的收敛性．</a:t>
            </a:r>
          </a:p>
          <a:p>
            <a:pPr eaLnBrk="1" hangingPunct="1">
              <a:lnSpc>
                <a:spcPct val="150000"/>
              </a:lnSpc>
              <a:buFont typeface="Wingdings 3" pitchFamily="18" charset="2"/>
              <a:buNone/>
            </a:pPr>
            <a:endParaRPr lang="zh-CN" altLang="en-US" smtClean="0"/>
          </a:p>
          <a:p>
            <a:pPr eaLnBrk="1" hangingPunct="1">
              <a:lnSpc>
                <a:spcPct val="150000"/>
              </a:lnSpc>
              <a:buFont typeface="Wingdings 3" pitchFamily="18" charset="2"/>
              <a:buNone/>
            </a:pPr>
            <a:r>
              <a:rPr lang="zh-CN" altLang="en-US" smtClean="0">
                <a:solidFill>
                  <a:srgbClr val="0000FF"/>
                </a:solidFill>
              </a:rPr>
              <a:t>解：</a:t>
            </a: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buFont typeface="Wingdings 3" pitchFamily="18" charset="2"/>
              <a:buNone/>
            </a:pPr>
            <a:endParaRPr lang="zh-CN" altLang="en-US" smtClean="0"/>
          </a:p>
          <a:p>
            <a:pPr eaLnBrk="1" hangingPunct="1">
              <a:lnSpc>
                <a:spcPct val="200000"/>
              </a:lnSpc>
              <a:buFont typeface="Wingdings 3" pitchFamily="18" charset="2"/>
              <a:buNone/>
            </a:pPr>
            <a:r>
              <a:rPr lang="zh-CN" altLang="en-US" smtClean="0"/>
              <a:t>所以由</a:t>
            </a:r>
            <a:r>
              <a:rPr lang="zh-CN" altLang="en-US" smtClean="0">
                <a:solidFill>
                  <a:srgbClr val="FF0000"/>
                </a:solidFill>
              </a:rPr>
              <a:t>比值审敛法</a:t>
            </a:r>
            <a:r>
              <a:rPr lang="zh-CN" altLang="en-US" smtClean="0"/>
              <a:t>可得，级数          </a:t>
            </a:r>
            <a:r>
              <a:rPr lang="zh-CN" altLang="en-US" smtClean="0">
                <a:solidFill>
                  <a:srgbClr val="0000FF"/>
                </a:solidFill>
              </a:rPr>
              <a:t>收敛</a:t>
            </a:r>
            <a:r>
              <a:rPr lang="zh-CN" altLang="en-US" smtClean="0"/>
              <a:t>．</a:t>
            </a:r>
          </a:p>
          <a:p>
            <a:pPr eaLnBrk="1" hangingPunct="1">
              <a:lnSpc>
                <a:spcPct val="200000"/>
              </a:lnSpc>
              <a:buFont typeface="Wingdings 3" pitchFamily="18" charset="2"/>
              <a:buNone/>
            </a:pPr>
            <a:r>
              <a:rPr lang="zh-CN" altLang="en-US" smtClean="0"/>
              <a:t>再由</a:t>
            </a:r>
            <a:r>
              <a:rPr lang="zh-CN" altLang="en-US" smtClean="0">
                <a:solidFill>
                  <a:srgbClr val="FF0000"/>
                </a:solidFill>
              </a:rPr>
              <a:t>比较审敛法</a:t>
            </a:r>
            <a:r>
              <a:rPr lang="zh-CN" altLang="en-US" smtClean="0"/>
              <a:t>可得，题设级数          也</a:t>
            </a:r>
            <a:r>
              <a:rPr lang="zh-CN" altLang="en-US" smtClean="0">
                <a:solidFill>
                  <a:srgbClr val="0000FF"/>
                </a:solidFill>
              </a:rPr>
              <a:t>收敛</a:t>
            </a:r>
            <a:r>
              <a:rPr lang="zh-CN" altLang="en-US" smtClean="0"/>
              <a:t>．</a:t>
            </a:r>
            <a:endParaRPr lang="en-US" altLang="zh-CN" smtClean="0"/>
          </a:p>
        </p:txBody>
      </p:sp>
      <p:graphicFrame>
        <p:nvGraphicFramePr>
          <p:cNvPr id="24578" name="Object 3"/>
          <p:cNvGraphicFramePr>
            <a:graphicFrameLocks noChangeAspect="1"/>
          </p:cNvGraphicFramePr>
          <p:nvPr/>
        </p:nvGraphicFramePr>
        <p:xfrm>
          <a:off x="2554288" y="58738"/>
          <a:ext cx="1803400" cy="889000"/>
        </p:xfrm>
        <a:graphic>
          <a:graphicData uri="http://schemas.openxmlformats.org/presentationml/2006/ole">
            <p:oleObj spid="_x0000_s24578" name="Equation" r:id="rId4" imgW="901440" imgH="444240" progId="Equation.DSMT4">
              <p:embed/>
            </p:oleObj>
          </a:graphicData>
        </a:graphic>
      </p:graphicFrame>
      <p:graphicFrame>
        <p:nvGraphicFramePr>
          <p:cNvPr id="7" name="Object 3"/>
          <p:cNvGraphicFramePr>
            <a:graphicFrameLocks noChangeAspect="1"/>
          </p:cNvGraphicFramePr>
          <p:nvPr/>
        </p:nvGraphicFramePr>
        <p:xfrm>
          <a:off x="831850" y="2127250"/>
          <a:ext cx="7478713" cy="1555750"/>
        </p:xfrm>
        <a:graphic>
          <a:graphicData uri="http://schemas.openxmlformats.org/presentationml/2006/ole">
            <p:oleObj spid="_x0000_s24579" name="Equation" r:id="rId5" imgW="4152600" imgH="863280" progId="Equation.DSMT4">
              <p:embed/>
            </p:oleObj>
          </a:graphicData>
        </a:graphic>
      </p:graphicFrame>
      <p:graphicFrame>
        <p:nvGraphicFramePr>
          <p:cNvPr id="2" name="Object 4"/>
          <p:cNvGraphicFramePr>
            <a:graphicFrameLocks noChangeAspect="1"/>
          </p:cNvGraphicFramePr>
          <p:nvPr/>
        </p:nvGraphicFramePr>
        <p:xfrm>
          <a:off x="1258888" y="1296988"/>
          <a:ext cx="1917700" cy="798512"/>
        </p:xfrm>
        <a:graphic>
          <a:graphicData uri="http://schemas.openxmlformats.org/presentationml/2006/ole">
            <p:oleObj spid="_x0000_s24580" name="Equation" r:id="rId6" imgW="1066680" imgH="444240" progId="Equation.DSMT4">
              <p:embed/>
            </p:oleObj>
          </a:graphicData>
        </a:graphic>
      </p:graphicFrame>
      <p:graphicFrame>
        <p:nvGraphicFramePr>
          <p:cNvPr id="3" name="Object 5"/>
          <p:cNvGraphicFramePr>
            <a:graphicFrameLocks noChangeAspect="1"/>
          </p:cNvGraphicFramePr>
          <p:nvPr/>
        </p:nvGraphicFramePr>
        <p:xfrm>
          <a:off x="3059113" y="1319213"/>
          <a:ext cx="1209675" cy="754062"/>
        </p:xfrm>
        <a:graphic>
          <a:graphicData uri="http://schemas.openxmlformats.org/presentationml/2006/ole">
            <p:oleObj spid="_x0000_s24581" name="Equation" r:id="rId7" imgW="672840" imgH="419040" progId="Equation.DSMT4">
              <p:embed/>
            </p:oleObj>
          </a:graphicData>
        </a:graphic>
      </p:graphicFrame>
      <p:graphicFrame>
        <p:nvGraphicFramePr>
          <p:cNvPr id="4" name="Object 6"/>
          <p:cNvGraphicFramePr>
            <a:graphicFrameLocks noChangeAspect="1"/>
          </p:cNvGraphicFramePr>
          <p:nvPr/>
        </p:nvGraphicFramePr>
        <p:xfrm>
          <a:off x="831850" y="3716338"/>
          <a:ext cx="5534025" cy="1441450"/>
        </p:xfrm>
        <a:graphic>
          <a:graphicData uri="http://schemas.openxmlformats.org/presentationml/2006/ole">
            <p:oleObj spid="_x0000_s24582" name="Equation" r:id="rId8" imgW="3073320" imgH="799920" progId="Equation.DSMT4">
              <p:embed/>
            </p:oleObj>
          </a:graphicData>
        </a:graphic>
      </p:graphicFrame>
      <p:sp>
        <p:nvSpPr>
          <p:cNvPr id="19467" name="Rectangle 11"/>
          <p:cNvSpPr>
            <a:spLocks noChangeArrowheads="1"/>
          </p:cNvSpPr>
          <p:nvPr/>
        </p:nvSpPr>
        <p:spPr bwMode="auto">
          <a:xfrm>
            <a:off x="4716463" y="2392363"/>
            <a:ext cx="1943100" cy="1008062"/>
          </a:xfrm>
          <a:prstGeom prst="rect">
            <a:avLst/>
          </a:prstGeom>
          <a:noFill/>
          <a:ln w="28575">
            <a:solidFill>
              <a:srgbClr val="FF0000"/>
            </a:solidFill>
            <a:miter lim="800000"/>
            <a:headEnd/>
            <a:tailEnd/>
          </a:ln>
        </p:spPr>
        <p:txBody>
          <a:bodyPr wrap="none" anchor="ctr"/>
          <a:lstStyle/>
          <a:p>
            <a:endParaRPr lang="zh-CN" altLang="en-US"/>
          </a:p>
        </p:txBody>
      </p:sp>
      <p:graphicFrame>
        <p:nvGraphicFramePr>
          <p:cNvPr id="5" name="Object 7"/>
          <p:cNvGraphicFramePr>
            <a:graphicFrameLocks noChangeAspect="1"/>
          </p:cNvGraphicFramePr>
          <p:nvPr/>
        </p:nvGraphicFramePr>
        <p:xfrm>
          <a:off x="4672013" y="4997450"/>
          <a:ext cx="663575" cy="777875"/>
        </p:xfrm>
        <a:graphic>
          <a:graphicData uri="http://schemas.openxmlformats.org/presentationml/2006/ole">
            <p:oleObj spid="_x0000_s24583" name="Equation" r:id="rId9" imgW="368280" imgH="431640" progId="Equation.DSMT4">
              <p:embed/>
            </p:oleObj>
          </a:graphicData>
        </a:graphic>
      </p:graphicFrame>
      <p:graphicFrame>
        <p:nvGraphicFramePr>
          <p:cNvPr id="6" name="Object 8"/>
          <p:cNvGraphicFramePr>
            <a:graphicFrameLocks noChangeAspect="1"/>
          </p:cNvGraphicFramePr>
          <p:nvPr/>
        </p:nvGraphicFramePr>
        <p:xfrm>
          <a:off x="4975225" y="5746750"/>
          <a:ext cx="687388" cy="777875"/>
        </p:xfrm>
        <a:graphic>
          <a:graphicData uri="http://schemas.openxmlformats.org/presentationml/2006/ole">
            <p:oleObj spid="_x0000_s24584" name="Equation" r:id="rId10" imgW="380880" imgH="431640" progId="Equation.DSMT4">
              <p:embed/>
            </p:oleObj>
          </a:graphicData>
        </a:graphic>
      </p:graphicFrame>
      <p:sp>
        <p:nvSpPr>
          <p:cNvPr id="11" name="AutoShape 8">
            <a:hlinkClick r:id="rId11"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
        <p:nvSpPr>
          <p:cNvPr id="12" name="Rectangle 11"/>
          <p:cNvSpPr>
            <a:spLocks noChangeArrowheads="1"/>
          </p:cNvSpPr>
          <p:nvPr/>
        </p:nvSpPr>
        <p:spPr bwMode="auto">
          <a:xfrm>
            <a:off x="2756233" y="4028312"/>
            <a:ext cx="936000" cy="829448"/>
          </a:xfrm>
          <a:prstGeom prst="rect">
            <a:avLst/>
          </a:prstGeom>
          <a:noFill/>
          <a:ln w="28575">
            <a:solidFill>
              <a:srgbClr val="FF0000"/>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4196232" y="4028312"/>
            <a:ext cx="1080000" cy="829448"/>
          </a:xfrm>
          <a:prstGeom prst="rect">
            <a:avLst/>
          </a:prstGeom>
          <a:solidFill>
            <a:schemeClr val="bg1"/>
          </a:solidFill>
          <a:ln w="28575">
            <a:noFill/>
            <a:miter lim="800000"/>
            <a:headEnd/>
            <a:tailEnd/>
          </a:ln>
        </p:spPr>
        <p:txBody>
          <a:bodyPr wrap="none" anchor="ctr"/>
          <a:lstStyle/>
          <a:p>
            <a:endParaRPr lang="zh-CN" altLang="en-US"/>
          </a:p>
        </p:txBody>
      </p:sp>
      <p:sp>
        <p:nvSpPr>
          <p:cNvPr id="13" name="Rectangle 11"/>
          <p:cNvSpPr>
            <a:spLocks noChangeArrowheads="1"/>
          </p:cNvSpPr>
          <p:nvPr/>
        </p:nvSpPr>
        <p:spPr bwMode="auto">
          <a:xfrm flipH="1">
            <a:off x="3692232" y="4028312"/>
            <a:ext cx="504000" cy="829448"/>
          </a:xfrm>
          <a:prstGeom prst="rect">
            <a:avLst/>
          </a:prstGeom>
          <a:noFill/>
          <a:ln w="28575">
            <a:solidFill>
              <a:srgbClr val="0000FF"/>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anim calcmode="lin" valueType="num">
                                      <p:cBhvr>
                                        <p:cTn id="17" dur="500" fill="hold"/>
                                        <p:tgtEl>
                                          <p:spTgt spid="19467"/>
                                        </p:tgtEl>
                                        <p:attrNameLst>
                                          <p:attrName>ppt_w</p:attrName>
                                        </p:attrNameLst>
                                      </p:cBhvr>
                                      <p:tavLst>
                                        <p:tav tm="0">
                                          <p:val>
                                            <p:fltVal val="0"/>
                                          </p:val>
                                        </p:tav>
                                        <p:tav tm="100000">
                                          <p:val>
                                            <p:strVal val="#ppt_w"/>
                                          </p:val>
                                        </p:tav>
                                      </p:tavLst>
                                    </p:anim>
                                    <p:anim calcmode="lin" valueType="num">
                                      <p:cBhvr>
                                        <p:cTn id="18" dur="500" fill="hold"/>
                                        <p:tgtEl>
                                          <p:spTgt spid="194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5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459">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1" grpId="0" animBg="1"/>
      <p:bldP spid="12" grpId="0" animBg="1"/>
      <p:bldP spid="14"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设          是正项级数，                      ，则</a:t>
            </a:r>
            <a:endParaRPr lang="en-US" altLang="zh-CN" smtClean="0">
              <a:sym typeface="Symbol" pitchFamily="18" charset="2"/>
            </a:endParaRPr>
          </a:p>
          <a:p>
            <a:pPr>
              <a:lnSpc>
                <a:spcPct val="200000"/>
              </a:lnSpc>
              <a:buFont typeface="Wingdings 3" pitchFamily="18" charset="2"/>
              <a:buNone/>
            </a:pPr>
            <a:r>
              <a:rPr lang="en-US" altLang="zh-CN" smtClean="0">
                <a:solidFill>
                  <a:srgbClr val="0000FF"/>
                </a:solidFill>
              </a:rPr>
              <a:t>①</a:t>
            </a:r>
            <a:r>
              <a:rPr lang="en-US" altLang="zh-CN" smtClean="0"/>
              <a:t>  </a:t>
            </a:r>
            <a:r>
              <a:rPr lang="zh-CN" altLang="en-US" smtClean="0"/>
              <a:t>当 </a:t>
            </a:r>
            <a:r>
              <a:rPr lang="en-US" altLang="zh-CN" smtClean="0"/>
              <a:t>0 </a:t>
            </a:r>
            <a:r>
              <a:rPr lang="en-US" altLang="zh-CN" smtClean="0">
                <a:sym typeface="Symbol" pitchFamily="18" charset="2"/>
              </a:rPr>
              <a:t></a:t>
            </a:r>
            <a:r>
              <a:rPr lang="en-US" altLang="zh-CN" smtClean="0"/>
              <a:t> </a:t>
            </a:r>
            <a:r>
              <a:rPr lang="en-US" altLang="zh-CN" i="1" smtClean="0">
                <a:latin typeface="Symbol" pitchFamily="18" charset="2"/>
              </a:rPr>
              <a:t>r</a:t>
            </a:r>
            <a:r>
              <a:rPr lang="en-US" altLang="zh-CN" smtClean="0"/>
              <a:t> &lt; 1 </a:t>
            </a:r>
            <a:r>
              <a:rPr lang="zh-CN" altLang="en-US" smtClean="0"/>
              <a:t>时，级数收敛；</a:t>
            </a:r>
            <a:endParaRPr lang="en-US" altLang="zh-CN" smtClean="0"/>
          </a:p>
          <a:p>
            <a:pPr>
              <a:lnSpc>
                <a:spcPct val="200000"/>
              </a:lnSpc>
              <a:buFont typeface="Wingdings 3" pitchFamily="18" charset="2"/>
              <a:buNone/>
            </a:pPr>
            <a:r>
              <a:rPr lang="en-US" altLang="zh-CN" smtClean="0">
                <a:solidFill>
                  <a:srgbClr val="0000FF"/>
                </a:solidFill>
              </a:rPr>
              <a:t>②</a:t>
            </a:r>
            <a:r>
              <a:rPr lang="zh-CN" altLang="en-US" smtClean="0"/>
              <a:t>  当 </a:t>
            </a:r>
            <a:r>
              <a:rPr lang="en-US" altLang="zh-CN" i="1" smtClean="0">
                <a:latin typeface="Symbol" pitchFamily="18" charset="2"/>
              </a:rPr>
              <a:t>r</a:t>
            </a:r>
            <a:r>
              <a:rPr lang="en-US" altLang="zh-CN" smtClean="0"/>
              <a:t> &gt; 1</a:t>
            </a:r>
            <a:r>
              <a:rPr lang="zh-CN" altLang="en-US" smtClean="0"/>
              <a:t>（包括 </a:t>
            </a:r>
            <a:r>
              <a:rPr lang="en-US" altLang="zh-CN" i="1" smtClean="0">
                <a:latin typeface="Symbol" pitchFamily="18" charset="2"/>
              </a:rPr>
              <a:t>r</a:t>
            </a:r>
            <a:r>
              <a:rPr lang="en-US" altLang="zh-CN" smtClean="0"/>
              <a:t> = +</a:t>
            </a:r>
            <a:r>
              <a:rPr lang="en-US" altLang="zh-CN" smtClean="0">
                <a:sym typeface="Symbol" pitchFamily="18" charset="2"/>
              </a:rPr>
              <a:t></a:t>
            </a:r>
            <a:r>
              <a:rPr lang="zh-CN" altLang="en-US" smtClean="0"/>
              <a:t>）时，级数发散；</a:t>
            </a:r>
            <a:endParaRPr lang="en-US" altLang="zh-CN" smtClean="0"/>
          </a:p>
          <a:p>
            <a:pPr>
              <a:lnSpc>
                <a:spcPct val="200000"/>
              </a:lnSpc>
              <a:buFont typeface="Wingdings 3" pitchFamily="18" charset="2"/>
              <a:buNone/>
            </a:pPr>
            <a:r>
              <a:rPr lang="en-US" altLang="zh-CN" smtClean="0">
                <a:solidFill>
                  <a:srgbClr val="0000FF"/>
                </a:solidFill>
              </a:rPr>
              <a:t>③</a:t>
            </a:r>
            <a:r>
              <a:rPr lang="zh-CN" altLang="en-US" smtClean="0"/>
              <a:t>  当 </a:t>
            </a:r>
            <a:r>
              <a:rPr lang="en-US" altLang="zh-CN" i="1" smtClean="0">
                <a:latin typeface="Symbol" pitchFamily="18" charset="2"/>
              </a:rPr>
              <a:t>r</a:t>
            </a:r>
            <a:r>
              <a:rPr lang="en-US" altLang="zh-CN" smtClean="0"/>
              <a:t> = 1</a:t>
            </a:r>
            <a:r>
              <a:rPr lang="zh-CN" altLang="en-US" smtClean="0"/>
              <a:t> 时，无法判定．</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例：</a:t>
            </a:r>
            <a:r>
              <a:rPr lang="zh-CN" altLang="en-US" smtClean="0"/>
              <a:t>级数          ，          都满足</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但是          发散，而          收敛．</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根值审敛法</a:t>
            </a:r>
            <a:r>
              <a:rPr lang="zh-CN" altLang="en-US" sz="2400" smtClean="0">
                <a:solidFill>
                  <a:srgbClr val="FF0000"/>
                </a:solidFill>
                <a:effectLst/>
              </a:rPr>
              <a:t>（</a:t>
            </a:r>
            <a:r>
              <a:rPr lang="en-US" altLang="zh-CN" sz="2400" smtClean="0">
                <a:solidFill>
                  <a:srgbClr val="FF0000"/>
                </a:solidFill>
                <a:effectLst/>
              </a:rPr>
              <a:t>P.263</a:t>
            </a:r>
            <a:r>
              <a:rPr lang="zh-CN" altLang="en-US" sz="2400" smtClean="0">
                <a:solidFill>
                  <a:srgbClr val="FF0000"/>
                </a:solidFill>
                <a:effectLst/>
              </a:rPr>
              <a:t>定理</a:t>
            </a:r>
            <a:r>
              <a:rPr lang="en-US" altLang="zh-CN" sz="2400" smtClean="0">
                <a:solidFill>
                  <a:srgbClr val="FF0000"/>
                </a:solidFill>
                <a:effectLst/>
              </a:rPr>
              <a:t>5</a:t>
            </a:r>
            <a:r>
              <a:rPr lang="zh-CN" altLang="en-US" sz="2400" smtClean="0">
                <a:solidFill>
                  <a:srgbClr val="FF0000"/>
                </a:solidFill>
                <a:effectLst/>
              </a:rPr>
              <a:t>）</a:t>
            </a:r>
          </a:p>
        </p:txBody>
      </p:sp>
      <p:graphicFrame>
        <p:nvGraphicFramePr>
          <p:cNvPr id="6" name="Object 4"/>
          <p:cNvGraphicFramePr>
            <a:graphicFrameLocks noChangeAspect="1"/>
          </p:cNvGraphicFramePr>
          <p:nvPr/>
        </p:nvGraphicFramePr>
        <p:xfrm>
          <a:off x="1952625" y="1285875"/>
          <a:ext cx="762000" cy="863600"/>
        </p:xfrm>
        <a:graphic>
          <a:graphicData uri="http://schemas.openxmlformats.org/presentationml/2006/ole">
            <p:oleObj spid="_x0000_s25602" name="Equation" r:id="rId3" imgW="380880" imgH="431640" progId="Equation.DSMT4">
              <p:embed/>
            </p:oleObj>
          </a:graphicData>
        </a:graphic>
      </p:graphicFrame>
      <p:graphicFrame>
        <p:nvGraphicFramePr>
          <p:cNvPr id="7" name="Object 3"/>
          <p:cNvGraphicFramePr>
            <a:graphicFrameLocks noChangeAspect="1"/>
          </p:cNvGraphicFramePr>
          <p:nvPr/>
        </p:nvGraphicFramePr>
        <p:xfrm>
          <a:off x="4457700" y="1511300"/>
          <a:ext cx="1625600" cy="609600"/>
        </p:xfrm>
        <a:graphic>
          <a:graphicData uri="http://schemas.openxmlformats.org/presentationml/2006/ole">
            <p:oleObj spid="_x0000_s25603" name="Equation" r:id="rId4" imgW="812520" imgH="304560" progId="Equation.DSMT4">
              <p:embed/>
            </p:oleObj>
          </a:graphicData>
        </a:graphic>
      </p:graphicFrame>
      <p:graphicFrame>
        <p:nvGraphicFramePr>
          <p:cNvPr id="2" name="Object 4"/>
          <p:cNvGraphicFramePr>
            <a:graphicFrameLocks noChangeAspect="1"/>
          </p:cNvGraphicFramePr>
          <p:nvPr/>
        </p:nvGraphicFramePr>
        <p:xfrm>
          <a:off x="1928813" y="4357688"/>
          <a:ext cx="685800" cy="863600"/>
        </p:xfrm>
        <a:graphic>
          <a:graphicData uri="http://schemas.openxmlformats.org/presentationml/2006/ole">
            <p:oleObj spid="_x0000_s25604" name="Equation" r:id="rId5" imgW="342720" imgH="431640" progId="Equation.DSMT4">
              <p:embed/>
            </p:oleObj>
          </a:graphicData>
        </a:graphic>
      </p:graphicFrame>
      <p:graphicFrame>
        <p:nvGraphicFramePr>
          <p:cNvPr id="4" name="Object 5"/>
          <p:cNvGraphicFramePr>
            <a:graphicFrameLocks noChangeAspect="1"/>
          </p:cNvGraphicFramePr>
          <p:nvPr/>
        </p:nvGraphicFramePr>
        <p:xfrm>
          <a:off x="2901950" y="4357688"/>
          <a:ext cx="812800" cy="863600"/>
        </p:xfrm>
        <a:graphic>
          <a:graphicData uri="http://schemas.openxmlformats.org/presentationml/2006/ole">
            <p:oleObj spid="_x0000_s25605" name="Equation" r:id="rId6" imgW="406080" imgH="431640" progId="Equation.DSMT4">
              <p:embed/>
            </p:oleObj>
          </a:graphicData>
        </a:graphic>
      </p:graphicFrame>
      <p:graphicFrame>
        <p:nvGraphicFramePr>
          <p:cNvPr id="5" name="Object 6"/>
          <p:cNvGraphicFramePr>
            <a:graphicFrameLocks noChangeAspect="1"/>
          </p:cNvGraphicFramePr>
          <p:nvPr/>
        </p:nvGraphicFramePr>
        <p:xfrm>
          <a:off x="1330325" y="5229225"/>
          <a:ext cx="685800" cy="863600"/>
        </p:xfrm>
        <a:graphic>
          <a:graphicData uri="http://schemas.openxmlformats.org/presentationml/2006/ole">
            <p:oleObj spid="_x0000_s25606" name="Equation" r:id="rId7" imgW="342720" imgH="431640" progId="Equation.DSMT4">
              <p:embed/>
            </p:oleObj>
          </a:graphicData>
        </a:graphic>
      </p:graphicFrame>
      <p:graphicFrame>
        <p:nvGraphicFramePr>
          <p:cNvPr id="8" name="Object 7"/>
          <p:cNvGraphicFramePr>
            <a:graphicFrameLocks noChangeAspect="1"/>
          </p:cNvGraphicFramePr>
          <p:nvPr/>
        </p:nvGraphicFramePr>
        <p:xfrm>
          <a:off x="3259138" y="5229225"/>
          <a:ext cx="812800" cy="863600"/>
        </p:xfrm>
        <a:graphic>
          <a:graphicData uri="http://schemas.openxmlformats.org/presentationml/2006/ole">
            <p:oleObj spid="_x0000_s25607" name="Equation" r:id="rId8" imgW="406080" imgH="431640" progId="Equation.DSMT4">
              <p:embed/>
            </p:oleObj>
          </a:graphicData>
        </a:graphic>
      </p:graphicFrame>
      <p:graphicFrame>
        <p:nvGraphicFramePr>
          <p:cNvPr id="9" name="Object 8"/>
          <p:cNvGraphicFramePr>
            <a:graphicFrameLocks noChangeAspect="1"/>
          </p:cNvGraphicFramePr>
          <p:nvPr/>
        </p:nvGraphicFramePr>
        <p:xfrm>
          <a:off x="4652963" y="4579938"/>
          <a:ext cx="2133600" cy="609600"/>
        </p:xfrm>
        <a:graphic>
          <a:graphicData uri="http://schemas.openxmlformats.org/presentationml/2006/ole">
            <p:oleObj spid="_x0000_s25608" name="Equation" r:id="rId9" imgW="1066680" imgH="3045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770">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457200" y="274638"/>
            <a:ext cx="8229600" cy="4525962"/>
          </a:xfrm>
        </p:spPr>
        <p:txBody>
          <a:bodyPr/>
          <a:lstStyle/>
          <a:p>
            <a:pPr>
              <a:buFont typeface="Wingdings 3" pitchFamily="18" charset="2"/>
              <a:buNone/>
            </a:pPr>
            <a:r>
              <a:rPr lang="zh-CN" altLang="en-US" smtClean="0">
                <a:solidFill>
                  <a:srgbClr val="0000FF"/>
                </a:solidFill>
              </a:rPr>
              <a:t>例：</a:t>
            </a:r>
            <a:r>
              <a:rPr lang="zh-CN" altLang="en-US" smtClean="0"/>
              <a:t>判别级数                    的收敛性．</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                      </a:t>
            </a:r>
            <a:r>
              <a:rPr lang="zh-CN" altLang="en-US" smtClean="0"/>
              <a:t>，因为</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所以由根值审敛法可得，题设级数          </a:t>
            </a:r>
            <a:r>
              <a:rPr lang="zh-CN" altLang="en-US" smtClean="0">
                <a:solidFill>
                  <a:srgbClr val="0000FF"/>
                </a:solidFill>
              </a:rPr>
              <a:t>收敛</a:t>
            </a:r>
            <a:r>
              <a:rPr lang="zh-CN" altLang="en-US" smtClean="0"/>
              <a:t>．</a:t>
            </a:r>
          </a:p>
        </p:txBody>
      </p:sp>
      <p:graphicFrame>
        <p:nvGraphicFramePr>
          <p:cNvPr id="26626" name="Object 3"/>
          <p:cNvGraphicFramePr>
            <a:graphicFrameLocks noChangeAspect="1"/>
          </p:cNvGraphicFramePr>
          <p:nvPr/>
        </p:nvGraphicFramePr>
        <p:xfrm>
          <a:off x="2578100" y="71438"/>
          <a:ext cx="1422400" cy="863600"/>
        </p:xfrm>
        <a:graphic>
          <a:graphicData uri="http://schemas.openxmlformats.org/presentationml/2006/ole">
            <p:oleObj spid="_x0000_s26626" name="Equation" r:id="rId3" imgW="711000" imgH="431640" progId="Equation.DSMT4">
              <p:embed/>
            </p:oleObj>
          </a:graphicData>
        </a:graphic>
      </p:graphicFrame>
      <p:graphicFrame>
        <p:nvGraphicFramePr>
          <p:cNvPr id="7" name="Object 3"/>
          <p:cNvGraphicFramePr>
            <a:graphicFrameLocks noChangeAspect="1"/>
          </p:cNvGraphicFramePr>
          <p:nvPr/>
        </p:nvGraphicFramePr>
        <p:xfrm>
          <a:off x="1309688" y="1196975"/>
          <a:ext cx="1628775" cy="531813"/>
        </p:xfrm>
        <a:graphic>
          <a:graphicData uri="http://schemas.openxmlformats.org/presentationml/2006/ole">
            <p:oleObj spid="_x0000_s26627" name="Equation" r:id="rId4" imgW="812520" imgH="266400" progId="Equation.DSMT4">
              <p:embed/>
            </p:oleObj>
          </a:graphicData>
        </a:graphic>
      </p:graphicFrame>
      <p:graphicFrame>
        <p:nvGraphicFramePr>
          <p:cNvPr id="2" name="Object 4"/>
          <p:cNvGraphicFramePr>
            <a:graphicFrameLocks noChangeAspect="1"/>
          </p:cNvGraphicFramePr>
          <p:nvPr/>
        </p:nvGraphicFramePr>
        <p:xfrm>
          <a:off x="1116013" y="1692275"/>
          <a:ext cx="7023100" cy="1089025"/>
        </p:xfrm>
        <a:graphic>
          <a:graphicData uri="http://schemas.openxmlformats.org/presentationml/2006/ole">
            <p:oleObj spid="_x0000_s26628" name="Equation" r:id="rId5" imgW="3504960" imgH="545760" progId="Equation.DSMT4">
              <p:embed/>
            </p:oleObj>
          </a:graphicData>
        </a:graphic>
      </p:graphicFrame>
      <p:graphicFrame>
        <p:nvGraphicFramePr>
          <p:cNvPr id="3" name="Object 5"/>
          <p:cNvGraphicFramePr>
            <a:graphicFrameLocks noChangeAspect="1"/>
          </p:cNvGraphicFramePr>
          <p:nvPr/>
        </p:nvGraphicFramePr>
        <p:xfrm>
          <a:off x="5278438" y="2795588"/>
          <a:ext cx="687387" cy="777875"/>
        </p:xfrm>
        <a:graphic>
          <a:graphicData uri="http://schemas.openxmlformats.org/presentationml/2006/ole">
            <p:oleObj spid="_x0000_s26629" name="Equation" r:id="rId6" imgW="380880" imgH="431640" progId="Equation.DSMT4">
              <p:embed/>
            </p:oleObj>
          </a:graphicData>
        </a:graphic>
      </p:graphicFrame>
      <p:sp>
        <p:nvSpPr>
          <p:cNvPr id="21512" name="Rectangle 8"/>
          <p:cNvSpPr>
            <a:spLocks noChangeArrowheads="1"/>
          </p:cNvSpPr>
          <p:nvPr/>
        </p:nvSpPr>
        <p:spPr bwMode="auto">
          <a:xfrm>
            <a:off x="3203575" y="1700213"/>
            <a:ext cx="1258888" cy="1081087"/>
          </a:xfrm>
          <a:prstGeom prst="rect">
            <a:avLst/>
          </a:prstGeom>
          <a:solidFill>
            <a:schemeClr val="bg1"/>
          </a:solidFill>
          <a:ln w="9525">
            <a:noFill/>
            <a:miter lim="800000"/>
            <a:headEnd/>
            <a:tailEnd/>
          </a:ln>
        </p:spPr>
        <p:txBody>
          <a:bodyPr wrap="none" anchor="ctr"/>
          <a:lstStyle/>
          <a:p>
            <a:endParaRPr lang="zh-CN" altLang="en-US"/>
          </a:p>
        </p:txBody>
      </p:sp>
      <p:sp>
        <p:nvSpPr>
          <p:cNvPr id="21513" name="Rectangle 9"/>
          <p:cNvSpPr>
            <a:spLocks noChangeArrowheads="1"/>
          </p:cNvSpPr>
          <p:nvPr/>
        </p:nvSpPr>
        <p:spPr bwMode="auto">
          <a:xfrm flipH="1">
            <a:off x="4462463" y="1700213"/>
            <a:ext cx="1658937" cy="1081087"/>
          </a:xfrm>
          <a:prstGeom prst="rect">
            <a:avLst/>
          </a:prstGeom>
          <a:solidFill>
            <a:schemeClr val="bg1"/>
          </a:solidFill>
          <a:ln w="9525">
            <a:noFill/>
            <a:miter lim="800000"/>
            <a:headEnd/>
            <a:tailEnd/>
          </a:ln>
        </p:spPr>
        <p:txBody>
          <a:bodyPr wrap="none" anchor="ctr"/>
          <a:lstStyle/>
          <a:p>
            <a:endParaRPr lang="zh-CN" altLang="en-US"/>
          </a:p>
        </p:txBody>
      </p:sp>
      <p:sp>
        <p:nvSpPr>
          <p:cNvPr id="21514" name="Rectangle 10"/>
          <p:cNvSpPr>
            <a:spLocks noChangeArrowheads="1"/>
          </p:cNvSpPr>
          <p:nvPr/>
        </p:nvSpPr>
        <p:spPr bwMode="auto">
          <a:xfrm>
            <a:off x="6121400" y="1700213"/>
            <a:ext cx="2122488" cy="1081087"/>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5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15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15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457200" y="274638"/>
            <a:ext cx="8229600" cy="4911725"/>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                        </a:t>
            </a:r>
            <a:r>
              <a:rPr lang="zh-CN" altLang="en-US" smtClean="0"/>
              <a:t>，因为</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所以由根值审敛法可得，题设级数          </a:t>
            </a:r>
            <a:r>
              <a:rPr lang="zh-CN" altLang="en-US" smtClean="0">
                <a:solidFill>
                  <a:srgbClr val="0000FF"/>
                </a:solidFill>
              </a:rPr>
              <a:t>收敛</a:t>
            </a:r>
            <a:r>
              <a:rPr lang="zh-CN" altLang="en-US" smtClean="0"/>
              <a:t>．</a:t>
            </a:r>
          </a:p>
        </p:txBody>
      </p:sp>
      <p:graphicFrame>
        <p:nvGraphicFramePr>
          <p:cNvPr id="27650" name="Object 3"/>
          <p:cNvGraphicFramePr>
            <a:graphicFrameLocks noChangeAspect="1"/>
          </p:cNvGraphicFramePr>
          <p:nvPr/>
        </p:nvGraphicFramePr>
        <p:xfrm>
          <a:off x="2528888" y="58738"/>
          <a:ext cx="1600200" cy="889000"/>
        </p:xfrm>
        <a:graphic>
          <a:graphicData uri="http://schemas.openxmlformats.org/presentationml/2006/ole">
            <p:oleObj spid="_x0000_s27650" name="Equation" r:id="rId4" imgW="799920" imgH="444240" progId="Equation.DSMT4">
              <p:embed/>
            </p:oleObj>
          </a:graphicData>
        </a:graphic>
      </p:graphicFrame>
      <p:graphicFrame>
        <p:nvGraphicFramePr>
          <p:cNvPr id="7" name="Object 3"/>
          <p:cNvGraphicFramePr>
            <a:graphicFrameLocks noChangeAspect="1"/>
          </p:cNvGraphicFramePr>
          <p:nvPr/>
        </p:nvGraphicFramePr>
        <p:xfrm>
          <a:off x="1195388" y="1046163"/>
          <a:ext cx="1857375" cy="835025"/>
        </p:xfrm>
        <a:graphic>
          <a:graphicData uri="http://schemas.openxmlformats.org/presentationml/2006/ole">
            <p:oleObj spid="_x0000_s27651" name="Equation" r:id="rId5" imgW="927000" imgH="419040" progId="Equation.DSMT4">
              <p:embed/>
            </p:oleObj>
          </a:graphicData>
        </a:graphic>
      </p:graphicFrame>
      <p:graphicFrame>
        <p:nvGraphicFramePr>
          <p:cNvPr id="2" name="Object 4"/>
          <p:cNvGraphicFramePr>
            <a:graphicFrameLocks noChangeAspect="1"/>
          </p:cNvGraphicFramePr>
          <p:nvPr/>
        </p:nvGraphicFramePr>
        <p:xfrm>
          <a:off x="1114425" y="3354388"/>
          <a:ext cx="4224338" cy="938212"/>
        </p:xfrm>
        <a:graphic>
          <a:graphicData uri="http://schemas.openxmlformats.org/presentationml/2006/ole">
            <p:oleObj spid="_x0000_s27652" name="Equation" r:id="rId6" imgW="2108160" imgH="469800" progId="Equation.DSMT4">
              <p:embed/>
            </p:oleObj>
          </a:graphicData>
        </a:graphic>
      </p:graphicFrame>
      <p:graphicFrame>
        <p:nvGraphicFramePr>
          <p:cNvPr id="3" name="Object 5"/>
          <p:cNvGraphicFramePr>
            <a:graphicFrameLocks noChangeAspect="1"/>
          </p:cNvGraphicFramePr>
          <p:nvPr/>
        </p:nvGraphicFramePr>
        <p:xfrm>
          <a:off x="5278438" y="4551363"/>
          <a:ext cx="687387" cy="777875"/>
        </p:xfrm>
        <a:graphic>
          <a:graphicData uri="http://schemas.openxmlformats.org/presentationml/2006/ole">
            <p:oleObj spid="_x0000_s27653" name="Equation" r:id="rId7" imgW="380880" imgH="431640" progId="Equation.DSMT4">
              <p:embed/>
            </p:oleObj>
          </a:graphicData>
        </a:graphic>
      </p:graphicFrame>
      <p:graphicFrame>
        <p:nvGraphicFramePr>
          <p:cNvPr id="4" name="Object 6"/>
          <p:cNvGraphicFramePr>
            <a:graphicFrameLocks noChangeAspect="1"/>
          </p:cNvGraphicFramePr>
          <p:nvPr/>
        </p:nvGraphicFramePr>
        <p:xfrm>
          <a:off x="4067175" y="1046163"/>
          <a:ext cx="3257550" cy="835025"/>
        </p:xfrm>
        <a:graphic>
          <a:graphicData uri="http://schemas.openxmlformats.org/presentationml/2006/ole">
            <p:oleObj spid="_x0000_s27654" name="Equation" r:id="rId8" imgW="1625400" imgH="419040" progId="Equation.DSMT4">
              <p:embed/>
            </p:oleObj>
          </a:graphicData>
        </a:graphic>
      </p:graphicFrame>
      <p:graphicFrame>
        <p:nvGraphicFramePr>
          <p:cNvPr id="5" name="Object 7"/>
          <p:cNvGraphicFramePr>
            <a:graphicFrameLocks noChangeAspect="1"/>
          </p:cNvGraphicFramePr>
          <p:nvPr/>
        </p:nvGraphicFramePr>
        <p:xfrm>
          <a:off x="1114425" y="2133600"/>
          <a:ext cx="3562350" cy="887413"/>
        </p:xfrm>
        <a:graphic>
          <a:graphicData uri="http://schemas.openxmlformats.org/presentationml/2006/ole">
            <p:oleObj spid="_x0000_s27655" name="Equation" r:id="rId9" imgW="1777680" imgH="444240" progId="Equation.DSMT4">
              <p:embed/>
            </p:oleObj>
          </a:graphicData>
        </a:graphic>
      </p:graphicFrame>
      <p:graphicFrame>
        <p:nvGraphicFramePr>
          <p:cNvPr id="6" name="Object 8"/>
          <p:cNvGraphicFramePr>
            <a:graphicFrameLocks noChangeAspect="1"/>
          </p:cNvGraphicFramePr>
          <p:nvPr/>
        </p:nvGraphicFramePr>
        <p:xfrm>
          <a:off x="4859338" y="2133600"/>
          <a:ext cx="3792537" cy="887413"/>
        </p:xfrm>
        <a:graphic>
          <a:graphicData uri="http://schemas.openxmlformats.org/presentationml/2006/ole">
            <p:oleObj spid="_x0000_s27656" name="Equation" r:id="rId10" imgW="1892160" imgH="444240" progId="Equation.DSMT4">
              <p:embed/>
            </p:oleObj>
          </a:graphicData>
        </a:graphic>
      </p:graphicFrame>
      <p:graphicFrame>
        <p:nvGraphicFramePr>
          <p:cNvPr id="8" name="Object 9"/>
          <p:cNvGraphicFramePr>
            <a:graphicFrameLocks noChangeAspect="1"/>
          </p:cNvGraphicFramePr>
          <p:nvPr/>
        </p:nvGraphicFramePr>
        <p:xfrm>
          <a:off x="1114425" y="3354388"/>
          <a:ext cx="4683125" cy="938212"/>
        </p:xfrm>
        <a:graphic>
          <a:graphicData uri="http://schemas.openxmlformats.org/presentationml/2006/ole">
            <p:oleObj spid="_x0000_s27657" name="Equation" r:id="rId11" imgW="2336760" imgH="469800" progId="Equation.DSMT4">
              <p:embed/>
            </p:oleObj>
          </a:graphicData>
        </a:graphic>
      </p:graphicFrame>
      <p:sp>
        <p:nvSpPr>
          <p:cNvPr id="22542" name="AutoShape 14"/>
          <p:cNvSpPr>
            <a:spLocks noChangeArrowheads="1"/>
          </p:cNvSpPr>
          <p:nvPr/>
        </p:nvSpPr>
        <p:spPr bwMode="auto">
          <a:xfrm>
            <a:off x="6011863" y="3560763"/>
            <a:ext cx="1471612" cy="525462"/>
          </a:xfrm>
          <a:prstGeom prst="roundRect">
            <a:avLst>
              <a:gd name="adj" fmla="val 16667"/>
            </a:avLst>
          </a:prstGeom>
          <a:noFill/>
          <a:ln w="28575">
            <a:solidFill>
              <a:srgbClr val="FF0000"/>
            </a:solidFill>
            <a:round/>
            <a:headEnd/>
            <a:tailEnd/>
          </a:ln>
        </p:spPr>
        <p:txBody>
          <a:bodyPr wrap="none" anchor="ctr">
            <a:spAutoFit/>
          </a:bodyPr>
          <a:lstStyle/>
          <a:p>
            <a:pPr algn="ctr"/>
            <a:r>
              <a:rPr lang="zh-CN" altLang="en-US" sz="2400">
                <a:solidFill>
                  <a:srgbClr val="FF0000"/>
                </a:solidFill>
              </a:rPr>
              <a:t>夹逼准则</a:t>
            </a:r>
            <a:endParaRPr lang="en-US" altLang="zh-CN" sz="2400">
              <a:solidFill>
                <a:srgbClr val="FF0000"/>
              </a:solidFill>
            </a:endParaRPr>
          </a:p>
        </p:txBody>
      </p:sp>
      <p:sp>
        <p:nvSpPr>
          <p:cNvPr id="12" name="AutoShape 8">
            <a:hlinkClick r:id="rId12"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2542"/>
                                        </p:tgtEl>
                                        <p:attrNameLst>
                                          <p:attrName>style.visibility</p:attrName>
                                        </p:attrNameLst>
                                      </p:cBhvr>
                                      <p:to>
                                        <p:strVal val="visible"/>
                                      </p:to>
                                    </p:set>
                                    <p:anim calcmode="lin" valueType="num">
                                      <p:cBhvr>
                                        <p:cTn id="35" dur="500" fill="hold"/>
                                        <p:tgtEl>
                                          <p:spTgt spid="22542"/>
                                        </p:tgtEl>
                                        <p:attrNameLst>
                                          <p:attrName>ppt_w</p:attrName>
                                        </p:attrNameLst>
                                      </p:cBhvr>
                                      <p:tavLst>
                                        <p:tav tm="0">
                                          <p:val>
                                            <p:strVal val="4*#ppt_w"/>
                                          </p:val>
                                        </p:tav>
                                        <p:tav tm="100000">
                                          <p:val>
                                            <p:strVal val="#ppt_w"/>
                                          </p:val>
                                        </p:tav>
                                      </p:tavLst>
                                    </p:anim>
                                    <p:anim calcmode="lin" valueType="num">
                                      <p:cBhvr>
                                        <p:cTn id="36" dur="500" fill="hold"/>
                                        <p:tgtEl>
                                          <p:spTgt spid="22542"/>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531">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329613" cy="4525962"/>
          </a:xfrm>
        </p:spPr>
        <p:txBody>
          <a:bodyPr/>
          <a:lstStyle/>
          <a:p>
            <a:pPr>
              <a:buFont typeface="Wingdings 3" pitchFamily="18" charset="2"/>
              <a:buNone/>
            </a:pPr>
            <a:r>
              <a:rPr lang="zh-CN" altLang="en-US" smtClean="0"/>
              <a:t>若 </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 0</a:t>
            </a:r>
            <a:r>
              <a:rPr lang="zh-CN" altLang="en-US" smtClean="0">
                <a:sym typeface="Symbol" pitchFamily="18" charset="2"/>
              </a:rPr>
              <a:t>（</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3, …</a:t>
            </a:r>
            <a:r>
              <a:rPr lang="zh-CN" altLang="en-US" smtClean="0">
                <a:sym typeface="Symbol" pitchFamily="18" charset="2"/>
              </a:rPr>
              <a:t>），则称级数          为</a:t>
            </a:r>
            <a:r>
              <a:rPr lang="zh-CN" altLang="en-US" smtClean="0">
                <a:solidFill>
                  <a:srgbClr val="FF0000"/>
                </a:solidFill>
                <a:sym typeface="Symbol" pitchFamily="18" charset="2"/>
              </a:rPr>
              <a:t>正项级数</a:t>
            </a:r>
            <a:r>
              <a:rPr lang="zh-CN" altLang="en-US" smtClean="0">
                <a:sym typeface="Symbol" pitchFamily="18" charset="2"/>
              </a:rPr>
              <a:t>．</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t>构造级数的前 </a:t>
            </a:r>
            <a:r>
              <a:rPr lang="en-US" altLang="zh-CN" i="1" smtClean="0"/>
              <a:t>n</a:t>
            </a:r>
            <a:r>
              <a:rPr lang="zh-CN" altLang="en-US" smtClean="0"/>
              <a:t> 项部分和，即 </a:t>
            </a:r>
            <a:r>
              <a:rPr lang="en-US" altLang="zh-CN" i="1" smtClean="0">
                <a:solidFill>
                  <a:srgbClr val="0000FF"/>
                </a:solidFill>
              </a:rPr>
              <a:t>s</a:t>
            </a:r>
            <a:r>
              <a:rPr lang="en-US" altLang="zh-CN" i="1" baseline="-25000" smtClean="0">
                <a:solidFill>
                  <a:srgbClr val="0000FF"/>
                </a:solidFill>
              </a:rPr>
              <a:t>n</a:t>
            </a:r>
            <a:r>
              <a:rPr lang="en-US" altLang="zh-CN" smtClean="0">
                <a:solidFill>
                  <a:srgbClr val="0000FF"/>
                </a:solidFill>
              </a:rPr>
              <a:t> =</a:t>
            </a:r>
            <a:r>
              <a:rPr lang="zh-CN" altLang="en-US" smtClean="0">
                <a:solidFill>
                  <a:srgbClr val="0000FF"/>
                </a:solidFill>
              </a:rPr>
              <a:t> </a:t>
            </a:r>
            <a:r>
              <a:rPr lang="en-US" altLang="zh-CN" i="1" smtClean="0">
                <a:solidFill>
                  <a:srgbClr val="0000FF"/>
                </a:solidFill>
              </a:rPr>
              <a:t>u</a:t>
            </a:r>
            <a:r>
              <a:rPr lang="en-US" altLang="zh-CN" baseline="-25000" smtClean="0">
                <a:solidFill>
                  <a:srgbClr val="0000FF"/>
                </a:solidFill>
              </a:rPr>
              <a:t>1</a:t>
            </a:r>
            <a:r>
              <a:rPr lang="en-US" altLang="zh-CN" smtClean="0">
                <a:solidFill>
                  <a:srgbClr val="0000FF"/>
                </a:solidFill>
              </a:rPr>
              <a:t> + </a:t>
            </a:r>
            <a:r>
              <a:rPr lang="en-US" altLang="zh-CN" i="1" smtClean="0">
                <a:solidFill>
                  <a:srgbClr val="0000FF"/>
                </a:solidFill>
              </a:rPr>
              <a:t>u</a:t>
            </a:r>
            <a:r>
              <a:rPr lang="en-US" altLang="zh-CN" baseline="-25000" smtClean="0">
                <a:solidFill>
                  <a:srgbClr val="0000FF"/>
                </a:solidFill>
              </a:rPr>
              <a:t>2</a:t>
            </a:r>
            <a:r>
              <a:rPr lang="en-US" altLang="zh-CN" smtClean="0">
                <a:solidFill>
                  <a:srgbClr val="0000FF"/>
                </a:solidFill>
              </a:rPr>
              <a:t> + … + </a:t>
            </a:r>
            <a:r>
              <a:rPr lang="en-US" altLang="zh-CN" i="1" smtClean="0">
                <a:solidFill>
                  <a:srgbClr val="0000FF"/>
                </a:solidFill>
              </a:rPr>
              <a:t>u</a:t>
            </a:r>
            <a:r>
              <a:rPr lang="en-US" altLang="zh-CN" i="1" baseline="-25000" smtClean="0">
                <a:solidFill>
                  <a:srgbClr val="0000FF"/>
                </a:solidFill>
              </a:rPr>
              <a:t>n</a:t>
            </a:r>
            <a:r>
              <a:rPr lang="zh-CN" altLang="en-US" smtClean="0"/>
              <a:t>，</a:t>
            </a:r>
            <a:r>
              <a:rPr lang="en-US" altLang="zh-CN" smtClean="0"/>
              <a:t> </a:t>
            </a:r>
          </a:p>
          <a:p>
            <a:pPr>
              <a:buFont typeface="Wingdings 3" pitchFamily="18" charset="2"/>
              <a:buNone/>
            </a:pPr>
            <a:r>
              <a:rPr lang="zh-CN" altLang="en-US" smtClean="0"/>
              <a:t>不难发现：部分和数列 </a:t>
            </a:r>
            <a:r>
              <a:rPr lang="en-US" altLang="zh-CN" smtClean="0"/>
              <a:t>{ </a:t>
            </a:r>
            <a:r>
              <a:rPr lang="en-US" altLang="zh-CN" i="1" smtClean="0"/>
              <a:t>s</a:t>
            </a:r>
            <a:r>
              <a:rPr lang="en-US" altLang="zh-CN" i="1" baseline="-25000" smtClean="0"/>
              <a:t>n</a:t>
            </a:r>
            <a:r>
              <a:rPr lang="en-US" altLang="zh-CN" i="1" smtClean="0"/>
              <a:t> </a:t>
            </a:r>
            <a:r>
              <a:rPr lang="en-US" altLang="zh-CN" smtClean="0"/>
              <a:t>}</a:t>
            </a:r>
            <a:r>
              <a:rPr lang="zh-CN" altLang="en-US" smtClean="0"/>
              <a:t> 是单调增加的数列．于是</a:t>
            </a:r>
            <a:endParaRPr lang="en-US" altLang="zh-CN" smtClean="0"/>
          </a:p>
          <a:p>
            <a:pPr>
              <a:lnSpc>
                <a:spcPct val="200000"/>
              </a:lnSpc>
              <a:buFont typeface="Wingdings 3" pitchFamily="18" charset="2"/>
              <a:buNone/>
            </a:pPr>
            <a:r>
              <a:rPr lang="zh-CN" altLang="en-US" smtClean="0"/>
              <a:t>          </a:t>
            </a:r>
            <a:r>
              <a:rPr lang="zh-CN" altLang="en-US" smtClean="0">
                <a:solidFill>
                  <a:srgbClr val="FF0000"/>
                </a:solidFill>
              </a:rPr>
              <a:t>收敛         </a:t>
            </a:r>
            <a:r>
              <a:rPr lang="zh-CN" altLang="en-US" smtClean="0"/>
              <a:t>           </a:t>
            </a:r>
            <a:r>
              <a:rPr lang="zh-CN" altLang="en-US" smtClean="0">
                <a:solidFill>
                  <a:srgbClr val="FF0000"/>
                </a:solidFill>
              </a:rPr>
              <a:t>收敛         </a:t>
            </a:r>
            <a:r>
              <a:rPr lang="zh-CN" altLang="en-US" smtClean="0"/>
              <a:t>           </a:t>
            </a:r>
            <a:r>
              <a:rPr lang="zh-CN" altLang="en-US" smtClean="0">
                <a:solidFill>
                  <a:srgbClr val="FF0000"/>
                </a:solidFill>
              </a:rPr>
              <a:t>有界</a:t>
            </a:r>
            <a:r>
              <a:rPr lang="zh-CN" altLang="en-US" smtClean="0">
                <a:solidFill>
                  <a:srgbClr val="0000FF"/>
                </a:solidFill>
              </a:rPr>
              <a:t>（</a:t>
            </a:r>
            <a:r>
              <a:rPr lang="en-US" altLang="zh-CN" smtClean="0">
                <a:solidFill>
                  <a:srgbClr val="0000FF"/>
                </a:solidFill>
              </a:rPr>
              <a:t>P.259</a:t>
            </a:r>
            <a:r>
              <a:rPr lang="zh-CN" altLang="en-US" smtClean="0">
                <a:solidFill>
                  <a:srgbClr val="0000FF"/>
                </a:solidFill>
              </a:rPr>
              <a:t>定理</a:t>
            </a:r>
            <a:r>
              <a:rPr lang="en-US" altLang="zh-CN" smtClean="0">
                <a:solidFill>
                  <a:srgbClr val="0000FF"/>
                </a:solidFill>
              </a:rPr>
              <a:t>1</a:t>
            </a:r>
            <a:r>
              <a:rPr lang="zh-CN" altLang="en-US" smtClean="0">
                <a:solidFill>
                  <a:srgbClr val="0000FF"/>
                </a:solidFill>
              </a:rPr>
              <a:t>）</a:t>
            </a:r>
            <a:r>
              <a:rPr lang="en-US" altLang="zh-CN" smtClean="0"/>
              <a:t>.</a:t>
            </a:r>
            <a:endParaRPr lang="en-US" altLang="zh-CN" smtClean="0">
              <a:solidFill>
                <a:srgbClr val="FF0000"/>
              </a:solidFill>
            </a:endParaRPr>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说明：</a:t>
            </a:r>
            <a:r>
              <a:rPr lang="zh-CN" altLang="en-US" smtClean="0"/>
              <a:t>上述定理的重要性并不在于利用它来直接判别正项级</a:t>
            </a:r>
            <a:endParaRPr lang="en-US" altLang="zh-CN" smtClean="0"/>
          </a:p>
          <a:p>
            <a:pPr>
              <a:buFont typeface="Wingdings 3" pitchFamily="18" charset="2"/>
              <a:buNone/>
            </a:pPr>
            <a:r>
              <a:rPr lang="zh-CN" altLang="en-US" smtClean="0"/>
              <a:t>数的收敛性，而在于它是一系列审敛法的基础．</a:t>
            </a:r>
            <a:endParaRPr lang="en-US" altLang="zh-CN" smtClean="0"/>
          </a:p>
        </p:txBody>
      </p:sp>
      <p:sp>
        <p:nvSpPr>
          <p:cNvPr id="3" name="标题 2"/>
          <p:cNvSpPr>
            <a:spLocks noGrp="1"/>
          </p:cNvSpPr>
          <p:nvPr>
            <p:ph type="title"/>
          </p:nvPr>
        </p:nvSpPr>
        <p:spPr/>
        <p:txBody>
          <a:bodyPr/>
          <a:lstStyle/>
          <a:p>
            <a:pPr>
              <a:defRPr/>
            </a:pPr>
            <a:r>
              <a:rPr lang="zh-CN" altLang="en-US" dirty="0" smtClean="0"/>
              <a:t>正项级数的概念</a:t>
            </a:r>
            <a:endParaRPr lang="zh-CN" altLang="en-US" dirty="0"/>
          </a:p>
        </p:txBody>
      </p:sp>
      <p:graphicFrame>
        <p:nvGraphicFramePr>
          <p:cNvPr id="4" name="Object 4"/>
          <p:cNvGraphicFramePr>
            <a:graphicFrameLocks noChangeAspect="1"/>
          </p:cNvGraphicFramePr>
          <p:nvPr/>
        </p:nvGraphicFramePr>
        <p:xfrm>
          <a:off x="5665788" y="1285875"/>
          <a:ext cx="762000" cy="863600"/>
        </p:xfrm>
        <a:graphic>
          <a:graphicData uri="http://schemas.openxmlformats.org/presentationml/2006/ole">
            <p:oleObj spid="_x0000_s1026" name="Equation" r:id="rId4" imgW="380880" imgH="431640" progId="Equation.DSMT4">
              <p:embed/>
            </p:oleObj>
          </a:graphicData>
        </a:graphic>
      </p:graphicFrame>
      <p:graphicFrame>
        <p:nvGraphicFramePr>
          <p:cNvPr id="5" name="Object 3"/>
          <p:cNvGraphicFramePr>
            <a:graphicFrameLocks noChangeAspect="1"/>
          </p:cNvGraphicFramePr>
          <p:nvPr/>
        </p:nvGraphicFramePr>
        <p:xfrm>
          <a:off x="666750" y="3271838"/>
          <a:ext cx="762000" cy="863600"/>
        </p:xfrm>
        <a:graphic>
          <a:graphicData uri="http://schemas.openxmlformats.org/presentationml/2006/ole">
            <p:oleObj spid="_x0000_s1027" name="Equation" r:id="rId5" imgW="380880" imgH="431640" progId="Equation.DSMT4">
              <p:embed/>
            </p:oleObj>
          </a:graphicData>
        </a:graphic>
      </p:graphicFrame>
      <p:graphicFrame>
        <p:nvGraphicFramePr>
          <p:cNvPr id="6" name="Object 5"/>
          <p:cNvGraphicFramePr>
            <a:graphicFrameLocks noChangeAspect="1"/>
          </p:cNvGraphicFramePr>
          <p:nvPr/>
        </p:nvGraphicFramePr>
        <p:xfrm>
          <a:off x="2857500" y="3449638"/>
          <a:ext cx="609600" cy="508000"/>
        </p:xfrm>
        <a:graphic>
          <a:graphicData uri="http://schemas.openxmlformats.org/presentationml/2006/ole">
            <p:oleObj spid="_x0000_s1028" name="Equation" r:id="rId6" imgW="304560" imgH="253800" progId="Equation.DSMT4">
              <p:embed/>
            </p:oleObj>
          </a:graphicData>
        </a:graphic>
      </p:graphicFrame>
      <p:sp>
        <p:nvSpPr>
          <p:cNvPr id="7" name="左右箭头 6"/>
          <p:cNvSpPr/>
          <p:nvPr/>
        </p:nvSpPr>
        <p:spPr>
          <a:xfrm>
            <a:off x="2066925" y="3460750"/>
            <a:ext cx="785813"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graphicFrame>
        <p:nvGraphicFramePr>
          <p:cNvPr id="8" name="Object 5"/>
          <p:cNvGraphicFramePr>
            <a:graphicFrameLocks noChangeAspect="1"/>
          </p:cNvGraphicFramePr>
          <p:nvPr/>
        </p:nvGraphicFramePr>
        <p:xfrm>
          <a:off x="5019675" y="3449638"/>
          <a:ext cx="609600" cy="508000"/>
        </p:xfrm>
        <a:graphic>
          <a:graphicData uri="http://schemas.openxmlformats.org/presentationml/2006/ole">
            <p:oleObj spid="_x0000_s1029" name="Equation" r:id="rId7" imgW="304560" imgH="253800" progId="Equation.DSMT4">
              <p:embed/>
            </p:oleObj>
          </a:graphicData>
        </a:graphic>
      </p:graphicFrame>
      <p:sp>
        <p:nvSpPr>
          <p:cNvPr id="9" name="左右箭头 8"/>
          <p:cNvSpPr/>
          <p:nvPr/>
        </p:nvSpPr>
        <p:spPr>
          <a:xfrm>
            <a:off x="4219575" y="3460750"/>
            <a:ext cx="785813"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13" name="矩形 12"/>
          <p:cNvSpPr>
            <a:spLocks noChangeArrowheads="1"/>
          </p:cNvSpPr>
          <p:nvPr/>
        </p:nvSpPr>
        <p:spPr bwMode="auto">
          <a:xfrm>
            <a:off x="5614988" y="3471863"/>
            <a:ext cx="714375"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6329363" y="3471863"/>
            <a:ext cx="2286000"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2" name="AutoShape 7">
            <a:hlinkClick r:id="rId8" action="ppaction://hlinksldjump" highlightClick="1"/>
          </p:cNvPr>
          <p:cNvSpPr>
            <a:spLocks noChangeArrowheads="1"/>
          </p:cNvSpPr>
          <p:nvPr/>
        </p:nvSpPr>
        <p:spPr bwMode="auto">
          <a:xfrm>
            <a:off x="8353425" y="6130925"/>
            <a:ext cx="466725" cy="466725"/>
          </a:xfrm>
          <a:prstGeom prst="actionButtonInformation">
            <a:avLst/>
          </a:prstGeom>
          <a:solidFill>
            <a:schemeClr val="accent1"/>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7"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strVal val="#ppt_h"/>
                                          </p:val>
                                        </p:tav>
                                        <p:tav tm="100000">
                                          <p:val>
                                            <p:strVal val="#ppt_h"/>
                                          </p:val>
                                        </p:tav>
                                      </p:tavLst>
                                    </p:anim>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cashreg.wav" builtIn="1"/>
                                        </p:tgtEl>
                                      </p:cMediaNode>
                                    </p:audio>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animEffect transition="in" filter="fade">
                                      <p:cBhvr>
                                        <p:cTn id="60" dur="1000"/>
                                        <p:tgtEl>
                                          <p:spTgt spid="2">
                                            <p:txEl>
                                              <p:pRg st="7" end="7"/>
                                            </p:txEl>
                                          </p:spTgt>
                                        </p:tgtEl>
                                      </p:cBhvr>
                                    </p:animEffect>
                                    <p:anim calcmode="lin" valueType="num">
                                      <p:cBhvr>
                                        <p:cTn id="6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4"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457200" y="1481138"/>
            <a:ext cx="8329613" cy="4525962"/>
          </a:xfrm>
        </p:spPr>
        <p:txBody>
          <a:bodyPr/>
          <a:lstStyle/>
          <a:p>
            <a:pPr>
              <a:buFont typeface="Wingdings 3" pitchFamily="18" charset="2"/>
              <a:buNone/>
            </a:pPr>
            <a:r>
              <a:rPr lang="zh-CN" altLang="en-US" smtClean="0">
                <a:solidFill>
                  <a:srgbClr val="0000FF"/>
                </a:solidFill>
              </a:rPr>
              <a:t>定理：</a:t>
            </a:r>
            <a:r>
              <a:rPr lang="zh-CN" altLang="en-US" smtClean="0"/>
              <a:t>设          是正项级数，若存在 </a:t>
            </a:r>
            <a:r>
              <a:rPr lang="en-US" altLang="zh-CN" smtClean="0"/>
              <a:t>[1, +</a:t>
            </a:r>
            <a:r>
              <a:rPr lang="en-US" altLang="zh-CN" smtClean="0">
                <a:sym typeface="Symbol" pitchFamily="18" charset="2"/>
              </a:rPr>
              <a:t>) </a:t>
            </a:r>
            <a:r>
              <a:rPr lang="zh-CN" altLang="en-US" smtClean="0">
                <a:sym typeface="Symbol" pitchFamily="18" charset="2"/>
              </a:rPr>
              <a:t>上单调减少的连</a:t>
            </a:r>
            <a:endParaRPr lang="en-US" altLang="zh-CN" smtClean="0">
              <a:sym typeface="Symbol" pitchFamily="18" charset="2"/>
            </a:endParaRPr>
          </a:p>
          <a:p>
            <a:pPr>
              <a:lnSpc>
                <a:spcPct val="200000"/>
              </a:lnSpc>
              <a:buFont typeface="Wingdings 3" pitchFamily="18" charset="2"/>
              <a:buNone/>
            </a:pPr>
            <a:r>
              <a:rPr lang="zh-CN" altLang="en-US" smtClean="0">
                <a:sym typeface="Symbol" pitchFamily="18" charset="2"/>
              </a:rPr>
              <a:t>续函数 </a:t>
            </a:r>
            <a:r>
              <a:rPr lang="en-US" altLang="zh-CN" i="1" smtClean="0">
                <a:sym typeface="Symbol" pitchFamily="18" charset="2"/>
              </a:rPr>
              <a:t>f</a:t>
            </a:r>
            <a:r>
              <a:rPr lang="en-US" altLang="zh-CN" smtClean="0">
                <a:sym typeface="Symbol" pitchFamily="18" charset="2"/>
              </a:rPr>
              <a:t> (</a:t>
            </a:r>
            <a:r>
              <a:rPr lang="en-US" altLang="zh-CN" i="1" smtClean="0">
                <a:sym typeface="Symbol" pitchFamily="18" charset="2"/>
              </a:rPr>
              <a:t>x</a:t>
            </a:r>
            <a:r>
              <a:rPr lang="en-US" altLang="zh-CN" smtClean="0">
                <a:sym typeface="Symbol" pitchFamily="18" charset="2"/>
              </a:rPr>
              <a:t>)</a:t>
            </a:r>
            <a:r>
              <a:rPr lang="zh-CN" altLang="en-US" smtClean="0"/>
              <a:t> ，使得 </a:t>
            </a:r>
            <a:r>
              <a:rPr lang="en-US" altLang="zh-CN" i="1" smtClean="0">
                <a:sym typeface="Symbol" pitchFamily="18" charset="2"/>
              </a:rPr>
              <a:t>f</a:t>
            </a:r>
            <a:r>
              <a:rPr lang="en-US" altLang="zh-CN" smtClean="0">
                <a:sym typeface="Symbol" pitchFamily="18" charset="2"/>
              </a:rPr>
              <a:t> (</a:t>
            </a:r>
            <a:r>
              <a:rPr lang="en-US" altLang="zh-CN" i="1" smtClean="0">
                <a:sym typeface="Symbol" pitchFamily="18" charset="2"/>
              </a:rPr>
              <a:t>n</a:t>
            </a:r>
            <a:r>
              <a:rPr lang="en-US" altLang="zh-CN" smtClean="0">
                <a:sym typeface="Symbol" pitchFamily="18" charset="2"/>
              </a:rPr>
              <a:t>) = </a:t>
            </a:r>
            <a:r>
              <a:rPr lang="en-US" altLang="zh-CN" i="1" smtClean="0">
                <a:sym typeface="Symbol" pitchFamily="18" charset="2"/>
              </a:rPr>
              <a:t>a</a:t>
            </a:r>
            <a:r>
              <a:rPr lang="en-US" altLang="zh-CN" i="1" baseline="-25000" smtClean="0">
                <a:sym typeface="Symbol" pitchFamily="18" charset="2"/>
              </a:rPr>
              <a:t>n</a:t>
            </a:r>
            <a:r>
              <a:rPr lang="zh-CN" altLang="en-US" smtClean="0"/>
              <a:t>，则</a:t>
            </a:r>
            <a:endParaRPr lang="en-US" altLang="zh-CN" smtClean="0">
              <a:sym typeface="Symbol" pitchFamily="18" charset="2"/>
            </a:endParaRPr>
          </a:p>
          <a:p>
            <a:pPr>
              <a:lnSpc>
                <a:spcPct val="200000"/>
              </a:lnSpc>
              <a:buFont typeface="Wingdings 3" pitchFamily="18" charset="2"/>
              <a:buNone/>
            </a:pPr>
            <a:r>
              <a:rPr lang="en-US" altLang="zh-CN" smtClean="0">
                <a:solidFill>
                  <a:srgbClr val="0000FF"/>
                </a:solidFill>
              </a:rPr>
              <a:t>①</a:t>
            </a:r>
            <a:r>
              <a:rPr lang="en-US" altLang="zh-CN" smtClean="0"/>
              <a:t>  </a:t>
            </a:r>
            <a:r>
              <a:rPr lang="zh-CN" altLang="en-US" smtClean="0"/>
              <a:t>          </a:t>
            </a:r>
            <a:r>
              <a:rPr lang="zh-CN" altLang="en-US" smtClean="0">
                <a:solidFill>
                  <a:srgbClr val="FF0000"/>
                </a:solidFill>
              </a:rPr>
              <a:t>收敛</a:t>
            </a:r>
            <a:r>
              <a:rPr lang="zh-CN" altLang="en-US" smtClean="0"/>
              <a:t>当且仅当                    </a:t>
            </a:r>
            <a:r>
              <a:rPr lang="zh-CN" altLang="en-US" smtClean="0">
                <a:solidFill>
                  <a:srgbClr val="FF0000"/>
                </a:solidFill>
              </a:rPr>
              <a:t>收敛</a:t>
            </a:r>
            <a:r>
              <a:rPr lang="zh-CN" altLang="en-US" smtClean="0"/>
              <a:t>；</a:t>
            </a:r>
            <a:endParaRPr lang="en-US" altLang="zh-CN" smtClean="0"/>
          </a:p>
          <a:p>
            <a:pPr>
              <a:lnSpc>
                <a:spcPct val="200000"/>
              </a:lnSpc>
              <a:buFont typeface="Wingdings 3" pitchFamily="18" charset="2"/>
              <a:buNone/>
            </a:pPr>
            <a:r>
              <a:rPr lang="en-US" altLang="zh-CN" smtClean="0">
                <a:solidFill>
                  <a:srgbClr val="0000FF"/>
                </a:solidFill>
              </a:rPr>
              <a:t>②</a:t>
            </a:r>
            <a:r>
              <a:rPr lang="en-US" altLang="zh-CN" smtClean="0"/>
              <a:t>  </a:t>
            </a:r>
            <a:r>
              <a:rPr lang="zh-CN" altLang="en-US" smtClean="0"/>
              <a:t>          </a:t>
            </a:r>
            <a:r>
              <a:rPr lang="zh-CN" altLang="en-US" smtClean="0">
                <a:solidFill>
                  <a:srgbClr val="0000FF"/>
                </a:solidFill>
              </a:rPr>
              <a:t>发散</a:t>
            </a:r>
            <a:r>
              <a:rPr lang="zh-CN" altLang="en-US" smtClean="0"/>
              <a:t>当且仅当                   </a:t>
            </a:r>
            <a:r>
              <a:rPr lang="zh-CN" altLang="en-US" smtClean="0">
                <a:solidFill>
                  <a:srgbClr val="0000FF"/>
                </a:solidFill>
              </a:rPr>
              <a:t> 发散</a:t>
            </a:r>
            <a:r>
              <a:rPr lang="zh-CN" altLang="en-US" smtClean="0"/>
              <a:t>．</a:t>
            </a:r>
            <a:endParaRPr lang="en-US" altLang="zh-CN" smtClean="0"/>
          </a:p>
          <a:p>
            <a:pPr>
              <a:lnSpc>
                <a:spcPct val="200000"/>
              </a:lnSpc>
              <a:buFont typeface="Wingdings 3" pitchFamily="18" charset="2"/>
              <a:buNone/>
            </a:pPr>
            <a:r>
              <a:rPr lang="zh-CN" altLang="en-US" smtClean="0">
                <a:solidFill>
                  <a:srgbClr val="0000FF"/>
                </a:solidFill>
              </a:rPr>
              <a:t>思路：</a:t>
            </a:r>
            <a:endParaRPr lang="en-US" altLang="zh-CN" smtClean="0">
              <a:solidFill>
                <a:srgbClr val="0000FF"/>
              </a:solidFill>
            </a:endParaRPr>
          </a:p>
          <a:p>
            <a:pPr>
              <a:buFont typeface="Wingdings 3" pitchFamily="18" charset="2"/>
              <a:buNone/>
            </a:pPr>
            <a:endParaRPr lang="zh-CN" altLang="en-US"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积分审敛法</a:t>
            </a:r>
          </a:p>
        </p:txBody>
      </p:sp>
      <p:graphicFrame>
        <p:nvGraphicFramePr>
          <p:cNvPr id="6" name="Object 4"/>
          <p:cNvGraphicFramePr>
            <a:graphicFrameLocks noChangeAspect="1"/>
          </p:cNvGraphicFramePr>
          <p:nvPr/>
        </p:nvGraphicFramePr>
        <p:xfrm>
          <a:off x="1895475" y="1285875"/>
          <a:ext cx="762000" cy="863600"/>
        </p:xfrm>
        <a:graphic>
          <a:graphicData uri="http://schemas.openxmlformats.org/presentationml/2006/ole">
            <p:oleObj spid="_x0000_s28674" name="Equation" r:id="rId3" imgW="380880" imgH="431640" progId="Equation.DSMT4">
              <p:embed/>
            </p:oleObj>
          </a:graphicData>
        </a:graphic>
      </p:graphicFrame>
      <p:graphicFrame>
        <p:nvGraphicFramePr>
          <p:cNvPr id="2" name="Object 3"/>
          <p:cNvGraphicFramePr>
            <a:graphicFrameLocks noChangeAspect="1"/>
          </p:cNvGraphicFramePr>
          <p:nvPr/>
        </p:nvGraphicFramePr>
        <p:xfrm>
          <a:off x="1143000" y="2686050"/>
          <a:ext cx="762000" cy="863600"/>
        </p:xfrm>
        <a:graphic>
          <a:graphicData uri="http://schemas.openxmlformats.org/presentationml/2006/ole">
            <p:oleObj spid="_x0000_s28675" name="Equation" r:id="rId4" imgW="380880" imgH="431640" progId="Equation.DSMT4">
              <p:embed/>
            </p:oleObj>
          </a:graphicData>
        </a:graphic>
      </p:graphicFrame>
      <p:graphicFrame>
        <p:nvGraphicFramePr>
          <p:cNvPr id="4" name="Object 4"/>
          <p:cNvGraphicFramePr>
            <a:graphicFrameLocks noChangeAspect="1"/>
          </p:cNvGraphicFramePr>
          <p:nvPr/>
        </p:nvGraphicFramePr>
        <p:xfrm>
          <a:off x="3714750" y="2771775"/>
          <a:ext cx="1498600" cy="660400"/>
        </p:xfrm>
        <a:graphic>
          <a:graphicData uri="http://schemas.openxmlformats.org/presentationml/2006/ole">
            <p:oleObj spid="_x0000_s28676" name="Equation" r:id="rId5" imgW="749160" imgH="330120" progId="Equation.DSMT4">
              <p:embed/>
            </p:oleObj>
          </a:graphicData>
        </a:graphic>
      </p:graphicFrame>
      <p:graphicFrame>
        <p:nvGraphicFramePr>
          <p:cNvPr id="5" name="Object 5"/>
          <p:cNvGraphicFramePr>
            <a:graphicFrameLocks noChangeAspect="1"/>
          </p:cNvGraphicFramePr>
          <p:nvPr/>
        </p:nvGraphicFramePr>
        <p:xfrm>
          <a:off x="1143000" y="3429000"/>
          <a:ext cx="762000" cy="863600"/>
        </p:xfrm>
        <a:graphic>
          <a:graphicData uri="http://schemas.openxmlformats.org/presentationml/2006/ole">
            <p:oleObj spid="_x0000_s28677" name="Equation" r:id="rId6" imgW="380880" imgH="431640" progId="Equation.DSMT4">
              <p:embed/>
            </p:oleObj>
          </a:graphicData>
        </a:graphic>
      </p:graphicFrame>
      <p:graphicFrame>
        <p:nvGraphicFramePr>
          <p:cNvPr id="7" name="Object 6"/>
          <p:cNvGraphicFramePr>
            <a:graphicFrameLocks noChangeAspect="1"/>
          </p:cNvGraphicFramePr>
          <p:nvPr/>
        </p:nvGraphicFramePr>
        <p:xfrm>
          <a:off x="3714750" y="3514725"/>
          <a:ext cx="1498600" cy="660400"/>
        </p:xfrm>
        <a:graphic>
          <a:graphicData uri="http://schemas.openxmlformats.org/presentationml/2006/ole">
            <p:oleObj spid="_x0000_s28678" name="Equation" r:id="rId7" imgW="749160" imgH="330120" progId="Equation.DSMT4">
              <p:embed/>
            </p:oleObj>
          </a:graphicData>
        </a:graphic>
      </p:graphicFrame>
      <p:sp>
        <p:nvSpPr>
          <p:cNvPr id="10" name="矩形 9"/>
          <p:cNvSpPr>
            <a:spLocks noChangeArrowheads="1"/>
          </p:cNvSpPr>
          <p:nvPr/>
        </p:nvSpPr>
        <p:spPr bwMode="auto">
          <a:xfrm flipH="1">
            <a:off x="4427538" y="1501775"/>
            <a:ext cx="4357687"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8" name="Object 11"/>
          <p:cNvGraphicFramePr>
            <a:graphicFrameLocks noChangeAspect="1"/>
          </p:cNvGraphicFramePr>
          <p:nvPr/>
        </p:nvGraphicFramePr>
        <p:xfrm>
          <a:off x="285750" y="4922838"/>
          <a:ext cx="5105400" cy="863600"/>
        </p:xfrm>
        <a:graphic>
          <a:graphicData uri="http://schemas.openxmlformats.org/presentationml/2006/ole">
            <p:oleObj spid="_x0000_s28679" name="Equation" r:id="rId8" imgW="2552400" imgH="431640" progId="Equation.DSMT4">
              <p:embed/>
            </p:oleObj>
          </a:graphicData>
        </a:graphic>
      </p:graphicFrame>
      <p:sp>
        <p:nvSpPr>
          <p:cNvPr id="12" name="矩形 6"/>
          <p:cNvSpPr>
            <a:spLocks noChangeArrowheads="1"/>
          </p:cNvSpPr>
          <p:nvPr/>
        </p:nvSpPr>
        <p:spPr bwMode="auto">
          <a:xfrm>
            <a:off x="133350" y="5000625"/>
            <a:ext cx="1065213" cy="71437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3" name="矩形 6"/>
          <p:cNvSpPr>
            <a:spLocks noChangeArrowheads="1"/>
          </p:cNvSpPr>
          <p:nvPr/>
        </p:nvSpPr>
        <p:spPr bwMode="auto">
          <a:xfrm>
            <a:off x="4378325" y="5000625"/>
            <a:ext cx="1065213" cy="71437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pic>
        <p:nvPicPr>
          <p:cNvPr id="22538" name="Picture 10" descr="C:\Users\cjl\Desktop\p224-积分判别法.bmp"/>
          <p:cNvPicPr>
            <a:picLocks noChangeAspect="1" noChangeArrowheads="1"/>
          </p:cNvPicPr>
          <p:nvPr/>
        </p:nvPicPr>
        <p:blipFill>
          <a:blip r:embed="rId9"/>
          <a:srcRect/>
          <a:stretch>
            <a:fillRect/>
          </a:stretch>
        </p:blipFill>
        <p:spPr bwMode="auto">
          <a:xfrm>
            <a:off x="5372100" y="4371975"/>
            <a:ext cx="3771900" cy="2486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4">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457200" y="274638"/>
            <a:ext cx="8229600" cy="5641975"/>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t>设                      ，显然当 </a:t>
            </a:r>
            <a:r>
              <a:rPr lang="en-US" altLang="zh-CN" i="1" smtClean="0"/>
              <a:t>x</a:t>
            </a:r>
            <a:r>
              <a:rPr lang="en-US" altLang="zh-CN" smtClean="0"/>
              <a:t> </a:t>
            </a:r>
            <a:r>
              <a:rPr lang="en-US" altLang="zh-CN" smtClean="0">
                <a:sym typeface="Symbol" pitchFamily="18" charset="2"/>
              </a:rPr>
              <a:t> 1 </a:t>
            </a:r>
            <a:r>
              <a:rPr lang="zh-CN" altLang="en-US" smtClean="0">
                <a:sym typeface="Symbol" pitchFamily="18" charset="2"/>
              </a:rPr>
              <a:t>时，</a:t>
            </a:r>
            <a:r>
              <a:rPr lang="en-US" altLang="zh-CN" i="1" smtClean="0">
                <a:sym typeface="Symbol" pitchFamily="18" charset="2"/>
              </a:rPr>
              <a:t>f</a:t>
            </a:r>
            <a:r>
              <a:rPr lang="en-US" altLang="zh-CN" smtClean="0">
                <a:sym typeface="Symbol" pitchFamily="18" charset="2"/>
              </a:rPr>
              <a:t> (</a:t>
            </a:r>
            <a:r>
              <a:rPr lang="en-US" altLang="zh-CN" i="1" smtClean="0">
                <a:sym typeface="Symbol" pitchFamily="18" charset="2"/>
              </a:rPr>
              <a:t>x</a:t>
            </a:r>
            <a:r>
              <a:rPr lang="en-US" altLang="zh-CN" smtClean="0">
                <a:sym typeface="Symbol" pitchFamily="18" charset="2"/>
              </a:rPr>
              <a:t>) </a:t>
            </a:r>
            <a:r>
              <a:rPr lang="zh-CN" altLang="en-US" smtClean="0">
                <a:sym typeface="Symbol" pitchFamily="18" charset="2"/>
              </a:rPr>
              <a:t>非负连续，且</a:t>
            </a:r>
          </a:p>
          <a:p>
            <a:pPr>
              <a:buFont typeface="Wingdings 3" pitchFamily="18" charset="2"/>
              <a:buNone/>
            </a:pPr>
            <a:endParaRPr lang="zh-CN" altLang="en-US" smtClean="0">
              <a:sym typeface="Symbol" pitchFamily="18" charset="2"/>
            </a:endParaRPr>
          </a:p>
          <a:p>
            <a:pPr>
              <a:buFont typeface="Wingdings 3" pitchFamily="18" charset="2"/>
              <a:buNone/>
            </a:pPr>
            <a:endParaRPr lang="zh-CN" altLang="en-US" smtClean="0">
              <a:sym typeface="Symbol" pitchFamily="18" charset="2"/>
            </a:endParaRPr>
          </a:p>
          <a:p>
            <a:pPr>
              <a:buFont typeface="Wingdings 3" pitchFamily="18" charset="2"/>
              <a:buNone/>
            </a:pPr>
            <a:r>
              <a:rPr lang="zh-CN" altLang="en-US" smtClean="0">
                <a:sym typeface="Symbol" pitchFamily="18" charset="2"/>
              </a:rPr>
              <a:t>所以</a:t>
            </a:r>
            <a:r>
              <a:rPr lang="zh-CN" altLang="en-US" smtClean="0"/>
              <a:t>当 </a:t>
            </a:r>
            <a:r>
              <a:rPr lang="en-US" altLang="zh-CN" i="1" smtClean="0">
                <a:solidFill>
                  <a:srgbClr val="FF0000"/>
                </a:solidFill>
              </a:rPr>
              <a:t>x</a:t>
            </a:r>
            <a:r>
              <a:rPr lang="en-US" altLang="zh-CN" smtClean="0">
                <a:solidFill>
                  <a:srgbClr val="FF0000"/>
                </a:solidFill>
              </a:rPr>
              <a:t> &gt;</a:t>
            </a:r>
            <a:r>
              <a:rPr lang="en-US" altLang="zh-CN" smtClean="0">
                <a:solidFill>
                  <a:srgbClr val="FF0000"/>
                </a:solidFill>
                <a:sym typeface="Symbol" pitchFamily="18" charset="2"/>
              </a:rPr>
              <a:t> </a:t>
            </a:r>
            <a:r>
              <a:rPr lang="en-US" altLang="zh-CN" i="1" smtClean="0">
                <a:solidFill>
                  <a:srgbClr val="FF0000"/>
                </a:solidFill>
                <a:sym typeface="Symbol" pitchFamily="18" charset="2"/>
              </a:rPr>
              <a:t>e</a:t>
            </a:r>
            <a:r>
              <a:rPr lang="en-US" altLang="zh-CN" smtClean="0">
                <a:sym typeface="Symbol" pitchFamily="18" charset="2"/>
              </a:rPr>
              <a:t> </a:t>
            </a:r>
            <a:r>
              <a:rPr lang="zh-CN" altLang="en-US" smtClean="0">
                <a:sym typeface="Symbol" pitchFamily="18" charset="2"/>
              </a:rPr>
              <a:t>时， </a:t>
            </a:r>
            <a:r>
              <a:rPr lang="en-US" altLang="zh-CN" i="1" smtClean="0">
                <a:sym typeface="Symbol" pitchFamily="18" charset="2"/>
              </a:rPr>
              <a:t>f</a:t>
            </a:r>
            <a:r>
              <a:rPr lang="en-US" altLang="zh-CN" smtClean="0">
                <a:sym typeface="Symbol" pitchFamily="18" charset="2"/>
              </a:rPr>
              <a:t> (</a:t>
            </a:r>
            <a:r>
              <a:rPr lang="en-US" altLang="zh-CN" i="1" smtClean="0">
                <a:sym typeface="Symbol" pitchFamily="18" charset="2"/>
              </a:rPr>
              <a:t>x</a:t>
            </a:r>
            <a:r>
              <a:rPr lang="en-US" altLang="zh-CN" smtClean="0">
                <a:sym typeface="Symbol" pitchFamily="18" charset="2"/>
              </a:rPr>
              <a:t>) &lt; 0</a:t>
            </a:r>
            <a:r>
              <a:rPr lang="zh-CN" altLang="en-US" smtClean="0">
                <a:sym typeface="Symbol" pitchFamily="18" charset="2"/>
              </a:rPr>
              <a:t>， </a:t>
            </a:r>
            <a:r>
              <a:rPr lang="en-US" altLang="zh-CN" i="1" smtClean="0">
                <a:sym typeface="Symbol" pitchFamily="18" charset="2"/>
              </a:rPr>
              <a:t>f</a:t>
            </a:r>
            <a:r>
              <a:rPr lang="en-US" altLang="zh-CN" smtClean="0">
                <a:sym typeface="Symbol" pitchFamily="18" charset="2"/>
              </a:rPr>
              <a:t> (</a:t>
            </a:r>
            <a:r>
              <a:rPr lang="en-US" altLang="zh-CN" i="1" smtClean="0">
                <a:sym typeface="Symbol" pitchFamily="18" charset="2"/>
              </a:rPr>
              <a:t>x</a:t>
            </a:r>
            <a:r>
              <a:rPr lang="en-US" altLang="zh-CN" smtClean="0">
                <a:sym typeface="Symbol" pitchFamily="18" charset="2"/>
              </a:rPr>
              <a:t>) </a:t>
            </a:r>
            <a:r>
              <a:rPr lang="zh-CN" altLang="en-US" smtClean="0">
                <a:sym typeface="Symbol" pitchFamily="18" charset="2"/>
              </a:rPr>
              <a:t>单调减少，</a:t>
            </a:r>
          </a:p>
          <a:p>
            <a:pPr>
              <a:buFont typeface="Wingdings 3" pitchFamily="18" charset="2"/>
              <a:buNone/>
            </a:pPr>
            <a:r>
              <a:rPr lang="zh-CN" altLang="en-US" smtClean="0">
                <a:sym typeface="Symbol" pitchFamily="18" charset="2"/>
              </a:rPr>
              <a:t>于是可对题设级数应用积分审敛法．</a:t>
            </a:r>
          </a:p>
          <a:p>
            <a:pPr>
              <a:buFont typeface="Wingdings 3" pitchFamily="18" charset="2"/>
              <a:buNone/>
            </a:pPr>
            <a:endParaRPr lang="zh-CN" altLang="en-US" smtClean="0">
              <a:sym typeface="Symbol" pitchFamily="18" charset="2"/>
            </a:endParaRPr>
          </a:p>
          <a:p>
            <a:pPr>
              <a:buFont typeface="Wingdings 3" pitchFamily="18" charset="2"/>
              <a:buNone/>
            </a:pPr>
            <a:r>
              <a:rPr lang="zh-CN" altLang="en-US" smtClean="0">
                <a:sym typeface="Symbol" pitchFamily="18" charset="2"/>
              </a:rPr>
              <a:t>注意到</a:t>
            </a:r>
          </a:p>
          <a:p>
            <a:pPr>
              <a:buFont typeface="Wingdings 3" pitchFamily="18" charset="2"/>
              <a:buNone/>
            </a:pPr>
            <a:endParaRPr lang="zh-CN" altLang="en-US" smtClean="0">
              <a:sym typeface="Symbol" pitchFamily="18" charset="2"/>
            </a:endParaRPr>
          </a:p>
          <a:p>
            <a:pPr>
              <a:buFont typeface="Wingdings 3" pitchFamily="18" charset="2"/>
              <a:buNone/>
            </a:pPr>
            <a:r>
              <a:rPr lang="zh-CN" altLang="en-US" smtClean="0"/>
              <a:t>即广义积分</a:t>
            </a:r>
            <a:r>
              <a:rPr lang="zh-CN" altLang="en-US" smtClean="0">
                <a:solidFill>
                  <a:srgbClr val="FF0000"/>
                </a:solidFill>
              </a:rPr>
              <a:t>发散</a:t>
            </a:r>
            <a:r>
              <a:rPr lang="zh-CN" altLang="en-US" smtClean="0"/>
              <a:t>，所以级数              </a:t>
            </a:r>
            <a:r>
              <a:rPr lang="zh-CN" altLang="en-US" smtClean="0">
                <a:solidFill>
                  <a:srgbClr val="FF0000"/>
                </a:solidFill>
              </a:rPr>
              <a:t>发散</a:t>
            </a:r>
            <a:r>
              <a:rPr lang="zh-CN" altLang="en-US" smtClean="0"/>
              <a:t>，</a:t>
            </a:r>
          </a:p>
          <a:p>
            <a:pPr>
              <a:lnSpc>
                <a:spcPct val="200000"/>
              </a:lnSpc>
              <a:buFont typeface="Wingdings 3" pitchFamily="18" charset="2"/>
              <a:buNone/>
            </a:pPr>
            <a:r>
              <a:rPr lang="zh-CN" altLang="en-US" smtClean="0"/>
              <a:t>题设级数              也</a:t>
            </a:r>
            <a:r>
              <a:rPr lang="zh-CN" altLang="en-US" smtClean="0">
                <a:solidFill>
                  <a:srgbClr val="FF0000"/>
                </a:solidFill>
              </a:rPr>
              <a:t>发散</a:t>
            </a:r>
            <a:r>
              <a:rPr lang="zh-CN" altLang="en-US" smtClean="0"/>
              <a:t> ．</a:t>
            </a:r>
            <a:endParaRPr lang="en-US" altLang="zh-CN" smtClean="0"/>
          </a:p>
        </p:txBody>
      </p:sp>
      <p:graphicFrame>
        <p:nvGraphicFramePr>
          <p:cNvPr id="29698" name="Object 3"/>
          <p:cNvGraphicFramePr>
            <a:graphicFrameLocks noChangeAspect="1"/>
          </p:cNvGraphicFramePr>
          <p:nvPr/>
        </p:nvGraphicFramePr>
        <p:xfrm>
          <a:off x="2581275" y="71438"/>
          <a:ext cx="990600" cy="863600"/>
        </p:xfrm>
        <a:graphic>
          <a:graphicData uri="http://schemas.openxmlformats.org/presentationml/2006/ole">
            <p:oleObj spid="_x0000_s29698" name="Equation" r:id="rId4" imgW="495000" imgH="431640" progId="Equation.DSMT4">
              <p:embed/>
            </p:oleObj>
          </a:graphicData>
        </a:graphic>
      </p:graphicFrame>
      <p:graphicFrame>
        <p:nvGraphicFramePr>
          <p:cNvPr id="24582" name="Object 3"/>
          <p:cNvGraphicFramePr>
            <a:graphicFrameLocks noChangeAspect="1"/>
          </p:cNvGraphicFramePr>
          <p:nvPr/>
        </p:nvGraphicFramePr>
        <p:xfrm>
          <a:off x="1619250" y="1052513"/>
          <a:ext cx="1574800" cy="812800"/>
        </p:xfrm>
        <a:graphic>
          <a:graphicData uri="http://schemas.openxmlformats.org/presentationml/2006/ole">
            <p:oleObj spid="_x0000_s29699" name="Equation" r:id="rId5" imgW="787320" imgH="406080" progId="Equation.DSMT4">
              <p:embed/>
            </p:oleObj>
          </a:graphicData>
        </a:graphic>
      </p:graphicFrame>
      <p:graphicFrame>
        <p:nvGraphicFramePr>
          <p:cNvPr id="24583" name="Object 4"/>
          <p:cNvGraphicFramePr>
            <a:graphicFrameLocks noChangeAspect="1"/>
          </p:cNvGraphicFramePr>
          <p:nvPr/>
        </p:nvGraphicFramePr>
        <p:xfrm>
          <a:off x="1633538" y="3602038"/>
          <a:ext cx="6426200" cy="965200"/>
        </p:xfrm>
        <a:graphic>
          <a:graphicData uri="http://schemas.openxmlformats.org/presentationml/2006/ole">
            <p:oleObj spid="_x0000_s29700" name="Equation" r:id="rId6" imgW="3213000" imgH="482400" progId="Equation.DSMT4">
              <p:embed/>
            </p:oleObj>
          </a:graphicData>
        </a:graphic>
      </p:graphicFrame>
      <p:graphicFrame>
        <p:nvGraphicFramePr>
          <p:cNvPr id="24584" name="Object 5"/>
          <p:cNvGraphicFramePr>
            <a:graphicFrameLocks noChangeAspect="1"/>
          </p:cNvGraphicFramePr>
          <p:nvPr/>
        </p:nvGraphicFramePr>
        <p:xfrm>
          <a:off x="3492500" y="1714500"/>
          <a:ext cx="2159000" cy="812800"/>
        </p:xfrm>
        <a:graphic>
          <a:graphicData uri="http://schemas.openxmlformats.org/presentationml/2006/ole">
            <p:oleObj spid="_x0000_s29701" name="Equation" r:id="rId7" imgW="1079280" imgH="406080" progId="Equation.DSMT4">
              <p:embed/>
            </p:oleObj>
          </a:graphicData>
        </a:graphic>
      </p:graphicFrame>
      <p:graphicFrame>
        <p:nvGraphicFramePr>
          <p:cNvPr id="7" name="Object 6"/>
          <p:cNvGraphicFramePr>
            <a:graphicFrameLocks noChangeAspect="1"/>
          </p:cNvGraphicFramePr>
          <p:nvPr/>
        </p:nvGraphicFramePr>
        <p:xfrm>
          <a:off x="4427538" y="4508500"/>
          <a:ext cx="893762" cy="777875"/>
        </p:xfrm>
        <a:graphic>
          <a:graphicData uri="http://schemas.openxmlformats.org/presentationml/2006/ole">
            <p:oleObj spid="_x0000_s29702" name="Equation" r:id="rId8" imgW="495000" imgH="431640" progId="Equation.DSMT4">
              <p:embed/>
            </p:oleObj>
          </a:graphicData>
        </a:graphic>
      </p:graphicFrame>
      <p:graphicFrame>
        <p:nvGraphicFramePr>
          <p:cNvPr id="2" name="Object 7"/>
          <p:cNvGraphicFramePr>
            <a:graphicFrameLocks noChangeAspect="1"/>
          </p:cNvGraphicFramePr>
          <p:nvPr/>
        </p:nvGraphicFramePr>
        <p:xfrm>
          <a:off x="1965325" y="5172075"/>
          <a:ext cx="893763" cy="777875"/>
        </p:xfrm>
        <a:graphic>
          <a:graphicData uri="http://schemas.openxmlformats.org/presentationml/2006/ole">
            <p:oleObj spid="_x0000_s29703" name="Equation" r:id="rId9" imgW="495000" imgH="431640" progId="Equation.DSMT4">
              <p:embed/>
            </p:oleObj>
          </a:graphicData>
        </a:graphic>
      </p:graphicFrame>
      <p:sp>
        <p:nvSpPr>
          <p:cNvPr id="9" name="AutoShape 8">
            <a:hlinkClick r:id="rId10"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7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p:txBody>
          <a:bodyPr/>
          <a:lstStyle/>
          <a:p>
            <a:pPr>
              <a:buFont typeface="Wingdings 3" pitchFamily="18" charset="2"/>
              <a:buNone/>
            </a:pPr>
            <a:r>
              <a:rPr lang="zh-CN" altLang="en-US" smtClean="0"/>
              <a:t>若 </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&gt; 0</a:t>
            </a:r>
            <a:r>
              <a:rPr lang="zh-CN" altLang="en-US" smtClean="0">
                <a:sym typeface="Symbol" pitchFamily="18" charset="2"/>
              </a:rPr>
              <a:t>（</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a:t>
            </a:r>
            <a:r>
              <a:rPr lang="zh-CN" altLang="en-US" smtClean="0">
                <a:sym typeface="Symbol" pitchFamily="18" charset="2"/>
              </a:rPr>
              <a:t>），则称                     为</a:t>
            </a:r>
            <a:r>
              <a:rPr lang="zh-CN" altLang="en-US" smtClean="0">
                <a:solidFill>
                  <a:srgbClr val="FF0000"/>
                </a:solidFill>
                <a:sym typeface="Symbol" pitchFamily="18" charset="2"/>
              </a:rPr>
              <a:t>交错级数</a:t>
            </a:r>
            <a:r>
              <a:rPr lang="zh-CN" altLang="en-US" smtClean="0">
                <a:sym typeface="Symbol" pitchFamily="18" charset="2"/>
              </a:rPr>
              <a:t>．</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olidFill>
                  <a:srgbClr val="0000FF"/>
                </a:solidFill>
                <a:sym typeface="Symbol" pitchFamily="18" charset="2"/>
              </a:rPr>
              <a:t>说明：</a:t>
            </a:r>
            <a:endParaRPr lang="en-US" altLang="zh-CN" smtClean="0">
              <a:solidFill>
                <a:srgbClr val="0000FF"/>
              </a:solidFill>
              <a:sym typeface="Symbol" pitchFamily="18" charset="2"/>
            </a:endParaRPr>
          </a:p>
          <a:p>
            <a:r>
              <a:rPr lang="zh-CN" altLang="en-US" smtClean="0">
                <a:sym typeface="Symbol" pitchFamily="18" charset="2"/>
              </a:rPr>
              <a:t>按照上述定义，交错级数的首项 </a:t>
            </a:r>
            <a:r>
              <a:rPr lang="en-US" altLang="zh-CN" i="1" smtClean="0">
                <a:solidFill>
                  <a:srgbClr val="FF0000"/>
                </a:solidFill>
              </a:rPr>
              <a:t>u</a:t>
            </a:r>
            <a:r>
              <a:rPr lang="en-US" altLang="zh-CN" baseline="-25000" smtClean="0">
                <a:solidFill>
                  <a:srgbClr val="FF0000"/>
                </a:solidFill>
              </a:rPr>
              <a:t>1</a:t>
            </a:r>
            <a:r>
              <a:rPr lang="en-US" altLang="zh-CN" smtClean="0">
                <a:solidFill>
                  <a:srgbClr val="FF0000"/>
                </a:solidFill>
              </a:rPr>
              <a:t> </a:t>
            </a:r>
            <a:r>
              <a:rPr lang="en-US" altLang="zh-CN" smtClean="0">
                <a:solidFill>
                  <a:srgbClr val="FF0000"/>
                </a:solidFill>
                <a:sym typeface="Symbol" pitchFamily="18" charset="2"/>
              </a:rPr>
              <a:t>&gt; 0</a:t>
            </a:r>
            <a:r>
              <a:rPr lang="zh-CN" altLang="en-US" smtClean="0">
                <a:sym typeface="Symbol" pitchFamily="18" charset="2"/>
              </a:rPr>
              <a:t>；</a:t>
            </a:r>
            <a:endParaRPr lang="en-US" altLang="zh-CN" smtClean="0">
              <a:sym typeface="Symbol" pitchFamily="18" charset="2"/>
            </a:endParaRPr>
          </a:p>
          <a:p>
            <a:r>
              <a:rPr lang="zh-CN" altLang="en-US" smtClean="0">
                <a:sym typeface="Symbol" pitchFamily="18" charset="2"/>
              </a:rPr>
              <a:t>下列级数具有相同的收敛性，其中</a:t>
            </a:r>
          </a:p>
          <a:p>
            <a:endParaRPr lang="en-US" altLang="zh-CN" smtClean="0">
              <a:sym typeface="Symbol" pitchFamily="18" charset="2"/>
            </a:endParaRPr>
          </a:p>
          <a:p>
            <a:endParaRPr lang="en-US" altLang="zh-CN" smtClean="0">
              <a:sym typeface="Symbol" pitchFamily="18" charset="2"/>
            </a:endParaRPr>
          </a:p>
          <a:p>
            <a:endParaRPr lang="en-US" altLang="zh-CN" smtClean="0">
              <a:sym typeface="Symbol" pitchFamily="18" charset="2"/>
            </a:endParaRPr>
          </a:p>
          <a:p>
            <a:endParaRPr lang="zh-CN" altLang="en-US" smtClean="0"/>
          </a:p>
          <a:p>
            <a:r>
              <a:rPr lang="zh-CN" altLang="en-US" smtClean="0"/>
              <a:t>课本按照</a:t>
            </a:r>
            <a:r>
              <a:rPr lang="zh-CN" altLang="en-US" smtClean="0">
                <a:solidFill>
                  <a:srgbClr val="0000FF"/>
                </a:solidFill>
              </a:rPr>
              <a:t>第一种形式</a:t>
            </a:r>
            <a:r>
              <a:rPr lang="zh-CN" altLang="en-US" smtClean="0"/>
              <a:t>讨论交错级数的收敛性．</a:t>
            </a:r>
            <a:endParaRPr lang="en-US" altLang="zh-CN" smtClean="0"/>
          </a:p>
        </p:txBody>
      </p:sp>
      <p:sp>
        <p:nvSpPr>
          <p:cNvPr id="3" name="标题 2"/>
          <p:cNvSpPr>
            <a:spLocks noGrp="1"/>
          </p:cNvSpPr>
          <p:nvPr>
            <p:ph type="title" idx="4294967295"/>
          </p:nvPr>
        </p:nvSpPr>
        <p:spPr/>
        <p:txBody>
          <a:bodyPr/>
          <a:lstStyle/>
          <a:p>
            <a:pPr>
              <a:defRPr/>
            </a:pPr>
            <a:r>
              <a:rPr lang="zh-CN" altLang="en-US" smtClean="0">
                <a:effectLst>
                  <a:outerShdw blurRad="38100" dist="38100" dir="2700000" algn="tl">
                    <a:srgbClr val="C0C0C0"/>
                  </a:outerShdw>
                </a:effectLst>
              </a:rPr>
              <a:t>交错级数</a:t>
            </a:r>
          </a:p>
        </p:txBody>
      </p:sp>
      <p:graphicFrame>
        <p:nvGraphicFramePr>
          <p:cNvPr id="4" name="Object 4"/>
          <p:cNvGraphicFramePr>
            <a:graphicFrameLocks noChangeAspect="1"/>
          </p:cNvGraphicFramePr>
          <p:nvPr/>
        </p:nvGraphicFramePr>
        <p:xfrm>
          <a:off x="4714875" y="1285875"/>
          <a:ext cx="1625600" cy="863600"/>
        </p:xfrm>
        <a:graphic>
          <a:graphicData uri="http://schemas.openxmlformats.org/presentationml/2006/ole">
            <p:oleObj spid="_x0000_s30722" name="Equation" r:id="rId3" imgW="812520" imgH="431640" progId="Equation.DSMT4">
              <p:embed/>
            </p:oleObj>
          </a:graphicData>
        </a:graphic>
      </p:graphicFrame>
      <p:graphicFrame>
        <p:nvGraphicFramePr>
          <p:cNvPr id="5" name="Object 3"/>
          <p:cNvGraphicFramePr>
            <a:graphicFrameLocks noChangeAspect="1"/>
          </p:cNvGraphicFramePr>
          <p:nvPr/>
        </p:nvGraphicFramePr>
        <p:xfrm>
          <a:off x="2324100" y="4572000"/>
          <a:ext cx="4521200" cy="863600"/>
        </p:xfrm>
        <a:graphic>
          <a:graphicData uri="http://schemas.openxmlformats.org/presentationml/2006/ole">
            <p:oleObj spid="_x0000_s30723" name="Equation" r:id="rId4" imgW="2260440" imgH="431640" progId="Equation.DSMT4">
              <p:embed/>
            </p:oleObj>
          </a:graphicData>
        </a:graphic>
      </p:graphicFrame>
      <p:graphicFrame>
        <p:nvGraphicFramePr>
          <p:cNvPr id="7" name="Object 4"/>
          <p:cNvGraphicFramePr>
            <a:graphicFrameLocks noChangeAspect="1"/>
          </p:cNvGraphicFramePr>
          <p:nvPr/>
        </p:nvGraphicFramePr>
        <p:xfrm>
          <a:off x="2298700" y="3714750"/>
          <a:ext cx="4546600" cy="863600"/>
        </p:xfrm>
        <a:graphic>
          <a:graphicData uri="http://schemas.openxmlformats.org/presentationml/2006/ole">
            <p:oleObj spid="_x0000_s30724" name="Equation" r:id="rId5" imgW="2273040" imgH="431640" progId="Equation.DSMT4">
              <p:embed/>
            </p:oleObj>
          </a:graphicData>
        </a:graphic>
      </p:graphicFrame>
      <p:sp>
        <p:nvSpPr>
          <p:cNvPr id="8" name="矩形 7"/>
          <p:cNvSpPr>
            <a:spLocks noChangeArrowheads="1"/>
          </p:cNvSpPr>
          <p:nvPr/>
        </p:nvSpPr>
        <p:spPr bwMode="auto">
          <a:xfrm>
            <a:off x="4057650" y="1343025"/>
            <a:ext cx="4186238" cy="7715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68616" name="Rectangle 8"/>
          <p:cNvSpPr>
            <a:spLocks noChangeArrowheads="1"/>
          </p:cNvSpPr>
          <p:nvPr/>
        </p:nvSpPr>
        <p:spPr bwMode="auto">
          <a:xfrm>
            <a:off x="2268538" y="3760788"/>
            <a:ext cx="4679950" cy="827087"/>
          </a:xfrm>
          <a:prstGeom prst="rect">
            <a:avLst/>
          </a:prstGeom>
          <a:noFill/>
          <a:ln w="28575">
            <a:solidFill>
              <a:srgbClr val="0000FF"/>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18"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68616"/>
                                        </p:tgtEl>
                                        <p:attrNameLst>
                                          <p:attrName>style.visibility</p:attrName>
                                        </p:attrNameLst>
                                      </p:cBhvr>
                                      <p:to>
                                        <p:strVal val="visible"/>
                                      </p:to>
                                    </p:set>
                                    <p:anim calcmode="lin" valueType="num">
                                      <p:cBhvr>
                                        <p:cTn id="41" dur="500" fill="hold"/>
                                        <p:tgtEl>
                                          <p:spTgt spid="68616"/>
                                        </p:tgtEl>
                                        <p:attrNameLst>
                                          <p:attrName>ppt_w</p:attrName>
                                        </p:attrNameLst>
                                      </p:cBhvr>
                                      <p:tavLst>
                                        <p:tav tm="0">
                                          <p:val>
                                            <p:fltVal val="0"/>
                                          </p:val>
                                        </p:tav>
                                        <p:tav tm="100000">
                                          <p:val>
                                            <p:strVal val="#ppt_w"/>
                                          </p:val>
                                        </p:tav>
                                      </p:tavLst>
                                    </p:anim>
                                    <p:anim calcmode="lin" valueType="num">
                                      <p:cBhvr>
                                        <p:cTn id="42" dur="500" fill="hold"/>
                                        <p:tgtEl>
                                          <p:spTgt spid="68616"/>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37" presetClass="entr" presetSubtype="0" fill="hold" nodeType="after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1000"/>
                                        <p:tgtEl>
                                          <p:spTgt spid="2">
                                            <p:txEl>
                                              <p:pRg st="9" end="9"/>
                                            </p:txEl>
                                          </p:spTgt>
                                        </p:tgtEl>
                                      </p:cBhvr>
                                    </p:animEffect>
                                    <p:anim calcmode="lin" valueType="num">
                                      <p:cBhvr>
                                        <p:cTn id="4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86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p:txBody>
          <a:bodyPr/>
          <a:lstStyle/>
          <a:p>
            <a:pPr>
              <a:buFont typeface="Wingdings 3" pitchFamily="18" charset="2"/>
              <a:buNone/>
            </a:pPr>
            <a:r>
              <a:rPr lang="zh-CN" altLang="en-US" smtClean="0">
                <a:solidFill>
                  <a:srgbClr val="0000FF"/>
                </a:solidFill>
                <a:sym typeface="Symbol" pitchFamily="18" charset="2"/>
                <a:hlinkClick r:id="rId4" action="ppaction://hlinksldjump"/>
              </a:rPr>
              <a:t>定理：</a:t>
            </a:r>
            <a:r>
              <a:rPr lang="zh-CN" altLang="en-US" smtClean="0">
                <a:sym typeface="Symbol" pitchFamily="18" charset="2"/>
              </a:rPr>
              <a:t>若交错级数                     满足条件：</a:t>
            </a:r>
            <a:endParaRPr lang="en-US" altLang="zh-CN" smtClean="0">
              <a:sym typeface="Symbol" pitchFamily="18" charset="2"/>
            </a:endParaRPr>
          </a:p>
          <a:p>
            <a:pPr>
              <a:lnSpc>
                <a:spcPct val="200000"/>
              </a:lnSpc>
              <a:buFont typeface="Wingdings 3" pitchFamily="18" charset="2"/>
              <a:buNone/>
            </a:pPr>
            <a:r>
              <a:rPr lang="en-US" altLang="zh-CN" smtClean="0">
                <a:solidFill>
                  <a:srgbClr val="0000FF"/>
                </a:solidFill>
                <a:sym typeface="Symbol" pitchFamily="18" charset="2"/>
              </a:rPr>
              <a:t>① </a:t>
            </a:r>
            <a:r>
              <a:rPr lang="zh-CN" altLang="en-US" smtClean="0">
                <a:sym typeface="Symbol" pitchFamily="18" charset="2"/>
              </a:rPr>
              <a:t>一般项的绝对值单调减少，即 </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 </a:t>
            </a:r>
            <a:r>
              <a:rPr lang="en-US" altLang="zh-CN" i="1" smtClean="0">
                <a:solidFill>
                  <a:srgbClr val="FF0000"/>
                </a:solidFill>
              </a:rPr>
              <a:t>u</a:t>
            </a:r>
            <a:r>
              <a:rPr lang="en-US" altLang="zh-CN" i="1" baseline="-25000" smtClean="0">
                <a:solidFill>
                  <a:srgbClr val="FF0000"/>
                </a:solidFill>
              </a:rPr>
              <a:t>n</a:t>
            </a:r>
            <a:r>
              <a:rPr lang="zh-CN" altLang="en-US" baseline="-25000" smtClean="0">
                <a:solidFill>
                  <a:srgbClr val="FF0000"/>
                </a:solidFill>
              </a:rPr>
              <a:t> </a:t>
            </a:r>
            <a:r>
              <a:rPr lang="en-US" altLang="zh-CN" baseline="-25000" smtClean="0">
                <a:solidFill>
                  <a:srgbClr val="FF0000"/>
                </a:solidFill>
              </a:rPr>
              <a:t>+1</a:t>
            </a:r>
            <a:r>
              <a:rPr lang="zh-CN" altLang="en-US" smtClean="0">
                <a:sym typeface="Symbol" pitchFamily="18" charset="2"/>
              </a:rPr>
              <a:t>（</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a:t>
            </a:r>
            <a:r>
              <a:rPr lang="zh-CN" altLang="en-US" smtClean="0">
                <a:sym typeface="Symbol" pitchFamily="18" charset="2"/>
              </a:rPr>
              <a:t>），</a:t>
            </a:r>
            <a:endParaRPr lang="en-US" altLang="zh-CN" smtClean="0">
              <a:sym typeface="Symbol" pitchFamily="18" charset="2"/>
            </a:endParaRPr>
          </a:p>
          <a:p>
            <a:pPr>
              <a:lnSpc>
                <a:spcPct val="200000"/>
              </a:lnSpc>
              <a:buFont typeface="Wingdings 3" pitchFamily="18" charset="2"/>
              <a:buNone/>
            </a:pPr>
            <a:r>
              <a:rPr lang="en-US" altLang="zh-CN" smtClean="0">
                <a:solidFill>
                  <a:srgbClr val="0000FF"/>
                </a:solidFill>
                <a:sym typeface="Symbol" pitchFamily="18" charset="2"/>
              </a:rPr>
              <a:t>②</a:t>
            </a:r>
            <a:r>
              <a:rPr lang="zh-CN" altLang="en-US" smtClean="0">
                <a:solidFill>
                  <a:srgbClr val="0000FF"/>
                </a:solidFill>
                <a:sym typeface="Symbol" pitchFamily="18" charset="2"/>
              </a:rPr>
              <a:t> </a:t>
            </a:r>
            <a:r>
              <a:rPr lang="zh-CN" altLang="en-US" smtClean="0">
                <a:sym typeface="Symbol" pitchFamily="18" charset="2"/>
              </a:rPr>
              <a:t>一般项的绝对值趋于零，即</a:t>
            </a:r>
            <a:endParaRPr lang="en-US" altLang="zh-CN" smtClean="0">
              <a:solidFill>
                <a:srgbClr val="0000FF"/>
              </a:solidFill>
              <a:sym typeface="Symbol" pitchFamily="18" charset="2"/>
            </a:endParaRPr>
          </a:p>
          <a:p>
            <a:pPr>
              <a:lnSpc>
                <a:spcPct val="200000"/>
              </a:lnSpc>
              <a:buFont typeface="Wingdings 3" pitchFamily="18" charset="2"/>
              <a:buNone/>
            </a:pPr>
            <a:r>
              <a:rPr lang="zh-CN" altLang="en-US" smtClean="0">
                <a:sym typeface="Symbol" pitchFamily="18" charset="2"/>
              </a:rPr>
              <a:t>则级数                     收敛，且级数的和 </a:t>
            </a:r>
            <a:r>
              <a:rPr lang="en-US" altLang="zh-CN" i="1" smtClean="0">
                <a:solidFill>
                  <a:srgbClr val="FF0000"/>
                </a:solidFill>
                <a:sym typeface="Symbol" pitchFamily="18" charset="2"/>
              </a:rPr>
              <a:t>s</a:t>
            </a:r>
            <a:r>
              <a:rPr lang="en-US" altLang="zh-CN" smtClean="0">
                <a:solidFill>
                  <a:srgbClr val="FF0000"/>
                </a:solidFill>
                <a:sym typeface="Symbol" pitchFamily="18" charset="2"/>
              </a:rPr>
              <a:t>  </a:t>
            </a:r>
            <a:r>
              <a:rPr lang="en-US" altLang="zh-CN" i="1" smtClean="0">
                <a:solidFill>
                  <a:srgbClr val="FF0000"/>
                </a:solidFill>
              </a:rPr>
              <a:t>u</a:t>
            </a:r>
            <a:r>
              <a:rPr lang="en-US" altLang="zh-CN" baseline="-25000" smtClean="0">
                <a:solidFill>
                  <a:srgbClr val="FF0000"/>
                </a:solidFill>
              </a:rPr>
              <a:t>1 </a:t>
            </a:r>
            <a:r>
              <a:rPr lang="zh-CN" altLang="en-US" sz="1600" smtClean="0">
                <a:solidFill>
                  <a:srgbClr val="FF0000"/>
                </a:solidFill>
                <a:sym typeface="Symbol" pitchFamily="18" charset="2"/>
              </a:rPr>
              <a:t>（首项的绝对值）</a:t>
            </a:r>
            <a:r>
              <a:rPr lang="en-US" altLang="zh-CN" baseline="-25000" smtClean="0">
                <a:solidFill>
                  <a:srgbClr val="FF0000"/>
                </a:solidFill>
              </a:rPr>
              <a:t> </a:t>
            </a:r>
            <a:r>
              <a:rPr lang="zh-CN" altLang="en-US" smtClean="0">
                <a:sym typeface="Symbol" pitchFamily="18" charset="2"/>
              </a:rPr>
              <a:t>．</a:t>
            </a:r>
            <a:endParaRPr lang="en-US" altLang="zh-CN" smtClean="0">
              <a:sym typeface="Symbol" pitchFamily="18" charset="2"/>
            </a:endParaRPr>
          </a:p>
          <a:p>
            <a:pPr>
              <a:lnSpc>
                <a:spcPct val="200000"/>
              </a:lnSpc>
              <a:buFont typeface="Wingdings 3" pitchFamily="18" charset="2"/>
              <a:buNone/>
            </a:pPr>
            <a:r>
              <a:rPr lang="zh-CN" altLang="en-US" smtClean="0">
                <a:solidFill>
                  <a:srgbClr val="0000FF"/>
                </a:solidFill>
                <a:sym typeface="Symbol" pitchFamily="18" charset="2"/>
                <a:hlinkClick r:id="rId5" action="ppaction://hlinksldjump"/>
              </a:rPr>
              <a:t>推论：</a:t>
            </a:r>
            <a:r>
              <a:rPr lang="zh-CN" altLang="en-US" smtClean="0">
                <a:sym typeface="Symbol" pitchFamily="18" charset="2"/>
              </a:rPr>
              <a:t>设交错级数满足</a:t>
            </a:r>
            <a:r>
              <a:rPr lang="zh-CN" altLang="en-US" smtClean="0"/>
              <a:t>莱布尼茨定理的条件，</a:t>
            </a:r>
            <a:r>
              <a:rPr lang="zh-CN" altLang="en-US" smtClean="0">
                <a:sym typeface="Symbol" pitchFamily="18" charset="2"/>
              </a:rPr>
              <a:t>若</a:t>
            </a:r>
            <a:r>
              <a:rPr lang="zh-CN" altLang="en-US" smtClean="0"/>
              <a:t>以部分和</a:t>
            </a:r>
          </a:p>
          <a:p>
            <a:pPr>
              <a:lnSpc>
                <a:spcPct val="200000"/>
              </a:lnSpc>
              <a:buFont typeface="Wingdings 3" pitchFamily="18" charset="2"/>
              <a:buNone/>
            </a:pPr>
            <a:r>
              <a:rPr lang="en-US" altLang="zh-CN" i="1" smtClean="0">
                <a:solidFill>
                  <a:srgbClr val="FF0000"/>
                </a:solidFill>
              </a:rPr>
              <a:t>s</a:t>
            </a:r>
            <a:r>
              <a:rPr lang="en-US" altLang="zh-CN" i="1" baseline="-25000" smtClean="0">
                <a:solidFill>
                  <a:srgbClr val="FF0000"/>
                </a:solidFill>
              </a:rPr>
              <a:t>n</a:t>
            </a:r>
            <a:r>
              <a:rPr lang="zh-CN" altLang="en-US" smtClean="0"/>
              <a:t> 作为级数和 </a:t>
            </a:r>
            <a:r>
              <a:rPr lang="en-US" altLang="zh-CN" i="1" smtClean="0">
                <a:solidFill>
                  <a:srgbClr val="FF0000"/>
                </a:solidFill>
              </a:rPr>
              <a:t>s</a:t>
            </a:r>
            <a:r>
              <a:rPr lang="zh-CN" altLang="en-US" smtClean="0"/>
              <a:t> 的近似值，则 </a:t>
            </a:r>
            <a:r>
              <a:rPr lang="en-US" altLang="zh-CN" smtClean="0">
                <a:solidFill>
                  <a:srgbClr val="0000FF"/>
                </a:solidFill>
              </a:rPr>
              <a:t>|</a:t>
            </a:r>
            <a:r>
              <a:rPr lang="en-US" altLang="zh-CN" i="1" smtClean="0">
                <a:solidFill>
                  <a:srgbClr val="0000FF"/>
                </a:solidFill>
              </a:rPr>
              <a:t>r</a:t>
            </a:r>
            <a:r>
              <a:rPr lang="en-US" altLang="zh-CN" i="1" baseline="-25000" smtClean="0">
                <a:solidFill>
                  <a:srgbClr val="0000FF"/>
                </a:solidFill>
              </a:rPr>
              <a:t>n</a:t>
            </a:r>
            <a:r>
              <a:rPr lang="en-US" altLang="zh-CN" smtClean="0">
                <a:solidFill>
                  <a:srgbClr val="0000FF"/>
                </a:solidFill>
              </a:rPr>
              <a:t>| = |</a:t>
            </a:r>
            <a:r>
              <a:rPr lang="en-US" altLang="zh-CN" i="1" smtClean="0">
                <a:solidFill>
                  <a:srgbClr val="0000FF"/>
                </a:solidFill>
              </a:rPr>
              <a:t>s</a:t>
            </a:r>
            <a:r>
              <a:rPr lang="en-US" altLang="zh-CN" smtClean="0">
                <a:solidFill>
                  <a:srgbClr val="0000FF"/>
                </a:solidFill>
              </a:rPr>
              <a:t> − </a:t>
            </a:r>
            <a:r>
              <a:rPr lang="en-US" altLang="zh-CN" i="1" smtClean="0">
                <a:solidFill>
                  <a:srgbClr val="0000FF"/>
                </a:solidFill>
              </a:rPr>
              <a:t>s</a:t>
            </a:r>
            <a:r>
              <a:rPr lang="en-US" altLang="zh-CN" i="1" baseline="-25000" smtClean="0">
                <a:solidFill>
                  <a:srgbClr val="0000FF"/>
                </a:solidFill>
              </a:rPr>
              <a:t>n</a:t>
            </a:r>
            <a:r>
              <a:rPr lang="en-US" altLang="zh-CN" smtClean="0">
                <a:solidFill>
                  <a:srgbClr val="0000FF"/>
                </a:solidFill>
              </a:rPr>
              <a:t>|</a:t>
            </a:r>
            <a:r>
              <a:rPr lang="en-US" altLang="zh-CN" smtClean="0">
                <a:solidFill>
                  <a:srgbClr val="0000FF"/>
                </a:solidFill>
                <a:sym typeface="Symbol" pitchFamily="18" charset="2"/>
              </a:rPr>
              <a:t>  </a:t>
            </a:r>
            <a:r>
              <a:rPr lang="en-US" altLang="zh-CN" i="1" smtClean="0">
                <a:solidFill>
                  <a:srgbClr val="0000FF"/>
                </a:solidFill>
              </a:rPr>
              <a:t>u</a:t>
            </a:r>
            <a:r>
              <a:rPr lang="en-US" altLang="zh-CN" i="1" baseline="-25000" smtClean="0">
                <a:solidFill>
                  <a:srgbClr val="0000FF"/>
                </a:solidFill>
              </a:rPr>
              <a:t>n</a:t>
            </a:r>
            <a:r>
              <a:rPr lang="en-US" altLang="zh-CN" baseline="-25000" smtClean="0">
                <a:solidFill>
                  <a:srgbClr val="0000FF"/>
                </a:solidFill>
              </a:rPr>
              <a:t>+1</a:t>
            </a:r>
            <a:r>
              <a:rPr lang="zh-CN" altLang="en-US" smtClean="0">
                <a:sym typeface="Symbol" pitchFamily="18" charset="2"/>
              </a:rPr>
              <a:t>．</a:t>
            </a:r>
            <a:endParaRPr lang="en-US" altLang="zh-CN" smtClean="0">
              <a:sym typeface="Symbol" pitchFamily="18" charset="2"/>
            </a:endParaRPr>
          </a:p>
        </p:txBody>
      </p:sp>
      <p:sp>
        <p:nvSpPr>
          <p:cNvPr id="3" name="标题 2"/>
          <p:cNvSpPr>
            <a:spLocks noGrp="1"/>
          </p:cNvSpPr>
          <p:nvPr>
            <p:ph type="title" idx="4294967295"/>
          </p:nvPr>
        </p:nvSpPr>
        <p:spPr/>
        <p:txBody>
          <a:bodyPr rtlCol="0"/>
          <a:lstStyle/>
          <a:p>
            <a:pPr>
              <a:defRPr/>
            </a:pPr>
            <a:r>
              <a:rPr lang="zh-CN" altLang="en-US" dirty="0" smtClean="0"/>
              <a:t>莱布尼茨定理及其推论</a:t>
            </a:r>
            <a:endParaRPr lang="zh-CN" altLang="en-US" dirty="0"/>
          </a:p>
        </p:txBody>
      </p:sp>
      <p:graphicFrame>
        <p:nvGraphicFramePr>
          <p:cNvPr id="5" name="Object 4"/>
          <p:cNvGraphicFramePr>
            <a:graphicFrameLocks noChangeAspect="1"/>
          </p:cNvGraphicFramePr>
          <p:nvPr/>
        </p:nvGraphicFramePr>
        <p:xfrm>
          <a:off x="3100388" y="1314450"/>
          <a:ext cx="1625600" cy="863600"/>
        </p:xfrm>
        <a:graphic>
          <a:graphicData uri="http://schemas.openxmlformats.org/presentationml/2006/ole">
            <p:oleObj spid="_x0000_s31746" name="Equation" r:id="rId6" imgW="812520" imgH="431640" progId="Equation.DSMT4">
              <p:embed/>
            </p:oleObj>
          </a:graphicData>
        </a:graphic>
      </p:graphicFrame>
      <p:graphicFrame>
        <p:nvGraphicFramePr>
          <p:cNvPr id="6" name="Object 3"/>
          <p:cNvGraphicFramePr>
            <a:graphicFrameLocks noChangeAspect="1"/>
          </p:cNvGraphicFramePr>
          <p:nvPr/>
        </p:nvGraphicFramePr>
        <p:xfrm>
          <a:off x="4759325" y="2943225"/>
          <a:ext cx="1397000" cy="558800"/>
        </p:xfrm>
        <a:graphic>
          <a:graphicData uri="http://schemas.openxmlformats.org/presentationml/2006/ole">
            <p:oleObj spid="_x0000_s31747" name="Equation" r:id="rId7" imgW="698400" imgH="279360" progId="Equation.DSMT4">
              <p:embed/>
            </p:oleObj>
          </a:graphicData>
        </a:graphic>
      </p:graphicFrame>
      <p:graphicFrame>
        <p:nvGraphicFramePr>
          <p:cNvPr id="7" name="Object 4"/>
          <p:cNvGraphicFramePr>
            <a:graphicFrameLocks noChangeAspect="1"/>
          </p:cNvGraphicFramePr>
          <p:nvPr/>
        </p:nvGraphicFramePr>
        <p:xfrm>
          <a:off x="1585913" y="3473450"/>
          <a:ext cx="1625600" cy="863600"/>
        </p:xfrm>
        <a:graphic>
          <a:graphicData uri="http://schemas.openxmlformats.org/presentationml/2006/ole">
            <p:oleObj spid="_x0000_s31748" name="Equation" r:id="rId8" imgW="812520" imgH="431640" progId="Equation.DSMT4">
              <p:embed/>
            </p:oleObj>
          </a:graphicData>
        </a:graphic>
      </p:graphicFrame>
      <p:sp>
        <p:nvSpPr>
          <p:cNvPr id="9" name="矩形 8"/>
          <p:cNvSpPr>
            <a:spLocks noChangeArrowheads="1"/>
          </p:cNvSpPr>
          <p:nvPr/>
        </p:nvSpPr>
        <p:spPr bwMode="auto">
          <a:xfrm>
            <a:off x="4000500" y="3625850"/>
            <a:ext cx="4675188"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1" name="矩形 10"/>
          <p:cNvSpPr>
            <a:spLocks noChangeArrowheads="1"/>
          </p:cNvSpPr>
          <p:nvPr/>
        </p:nvSpPr>
        <p:spPr bwMode="auto">
          <a:xfrm>
            <a:off x="6643688" y="4357688"/>
            <a:ext cx="2000250"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2" name="矩形 11"/>
          <p:cNvSpPr>
            <a:spLocks noChangeArrowheads="1"/>
          </p:cNvSpPr>
          <p:nvPr/>
        </p:nvSpPr>
        <p:spPr bwMode="auto">
          <a:xfrm>
            <a:off x="4178300" y="5157788"/>
            <a:ext cx="2986088"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pSp>
        <p:nvGrpSpPr>
          <p:cNvPr id="4" name="组合 7"/>
          <p:cNvGrpSpPr>
            <a:grpSpLocks/>
          </p:cNvGrpSpPr>
          <p:nvPr/>
        </p:nvGrpSpPr>
        <p:grpSpPr bwMode="auto">
          <a:xfrm>
            <a:off x="2286000" y="2614613"/>
            <a:ext cx="900113" cy="68262"/>
            <a:chOff x="1714480" y="1928802"/>
            <a:chExt cx="2500330" cy="68260"/>
          </a:xfrm>
        </p:grpSpPr>
        <p:cxnSp>
          <p:nvCxnSpPr>
            <p:cNvPr id="14" name="直接连接符 13"/>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2286000" y="3343275"/>
            <a:ext cx="900113" cy="68263"/>
            <a:chOff x="1714480" y="1928802"/>
            <a:chExt cx="2500330" cy="68260"/>
          </a:xfrm>
        </p:grpSpPr>
        <p:cxnSp>
          <p:nvCxnSpPr>
            <p:cNvPr id="20" name="直接连接符 19"/>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组合 18"/>
          <p:cNvGrpSpPr>
            <a:grpSpLocks/>
          </p:cNvGrpSpPr>
          <p:nvPr/>
        </p:nvGrpSpPr>
        <p:grpSpPr bwMode="auto">
          <a:xfrm>
            <a:off x="6186488" y="274638"/>
            <a:ext cx="2500312" cy="1143000"/>
            <a:chOff x="6000760" y="3500438"/>
            <a:chExt cx="2500330" cy="1143008"/>
          </a:xfrm>
        </p:grpSpPr>
        <p:sp>
          <p:nvSpPr>
            <p:cNvPr id="18" name="圆角矩形 17"/>
            <p:cNvSpPr/>
            <p:nvPr/>
          </p:nvSpPr>
          <p:spPr>
            <a:xfrm>
              <a:off x="6000760" y="3500438"/>
              <a:ext cx="2500330" cy="1143008"/>
            </a:xfrm>
            <a:prstGeom prst="roundRect">
              <a:avLst>
                <a:gd name="adj" fmla="val 417"/>
              </a:avLst>
            </a:prstGeom>
            <a:solidFill>
              <a:srgbClr val="FFFF99"/>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000" dirty="0">
                  <a:solidFill>
                    <a:schemeClr val="tx1"/>
                  </a:solidFill>
                  <a:latin typeface="Times New Roman" pitchFamily="18" charset="0"/>
                  <a:ea typeface="楷体_GB2312" pitchFamily="49" charset="-122"/>
                  <a:cs typeface="Times New Roman" pitchFamily="18" charset="0"/>
                  <a:sym typeface="Symbol" pitchFamily="18" charset="2"/>
                </a:rPr>
                <a:t>莱布尼茨定理对</a:t>
              </a:r>
              <a:endParaRPr lang="en-US" altLang="zh-CN" sz="2000" dirty="0">
                <a:solidFill>
                  <a:schemeClr val="tx1"/>
                </a:solidFill>
                <a:latin typeface="Times New Roman" pitchFamily="18" charset="0"/>
                <a:ea typeface="楷体_GB2312" pitchFamily="49" charset="-122"/>
                <a:cs typeface="Times New Roman" pitchFamily="18" charset="0"/>
                <a:sym typeface="Symbol" pitchFamily="18" charset="2"/>
              </a:endParaRPr>
            </a:p>
            <a:p>
              <a:pPr algn="r">
                <a:lnSpc>
                  <a:spcPct val="150000"/>
                </a:lnSpc>
                <a:defRPr/>
              </a:pPr>
              <a:r>
                <a:rPr lang="zh-CN" altLang="en-US" sz="2000" dirty="0">
                  <a:solidFill>
                    <a:schemeClr val="tx1"/>
                  </a:solidFill>
                  <a:latin typeface="Times New Roman" pitchFamily="18" charset="0"/>
                  <a:ea typeface="楷体_GB2312" pitchFamily="49" charset="-122"/>
                  <a:cs typeface="Times New Roman" pitchFamily="18" charset="0"/>
                  <a:sym typeface="Symbol" pitchFamily="18" charset="2"/>
                </a:rPr>
                <a:t>也成立！</a:t>
              </a:r>
              <a:endParaRPr lang="zh-CN" altLang="en-US" sz="1600" b="0" dirty="0">
                <a:solidFill>
                  <a:schemeClr val="tx1"/>
                </a:solidFill>
              </a:endParaRPr>
            </a:p>
          </p:txBody>
        </p:sp>
        <p:graphicFrame>
          <p:nvGraphicFramePr>
            <p:cNvPr id="10" name="Object 16"/>
            <p:cNvGraphicFramePr>
              <a:graphicFrameLocks noChangeAspect="1"/>
            </p:cNvGraphicFramePr>
            <p:nvPr/>
          </p:nvGraphicFramePr>
          <p:xfrm>
            <a:off x="6143636" y="3943134"/>
            <a:ext cx="1136650" cy="690563"/>
          </p:xfrm>
          <a:graphic>
            <a:graphicData uri="http://schemas.openxmlformats.org/presentationml/2006/ole">
              <p:oleObj spid="_x0000_s31749" name="Equation" r:id="rId9" imgW="711000" imgH="431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3" name="chimes.wav" builtIn="1"/>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4294967295"/>
          </p:nvPr>
        </p:nvSpPr>
        <p:spPr/>
        <p:txBody>
          <a:bodyPr/>
          <a:lstStyle/>
          <a:p>
            <a:pPr>
              <a:buFont typeface="Wingdings 3" pitchFamily="18" charset="2"/>
              <a:buNone/>
            </a:pPr>
            <a:r>
              <a:rPr lang="zh-CN" altLang="en-US" smtClean="0"/>
              <a:t>设交错级数的部分和为 </a:t>
            </a:r>
            <a:r>
              <a:rPr lang="en-US" altLang="zh-CN" i="1" smtClean="0">
                <a:solidFill>
                  <a:srgbClr val="FF0000"/>
                </a:solidFill>
              </a:rPr>
              <a:t>s</a:t>
            </a:r>
            <a:r>
              <a:rPr lang="en-US" altLang="zh-CN" i="1" baseline="-25000" smtClean="0">
                <a:solidFill>
                  <a:srgbClr val="FF0000"/>
                </a:solidFill>
              </a:rPr>
              <a:t>n</a:t>
            </a:r>
            <a:r>
              <a:rPr lang="zh-CN" altLang="en-US" smtClean="0"/>
              <a:t>，因为</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所以数列 </a:t>
            </a:r>
            <a:r>
              <a:rPr lang="en-US" altLang="zh-CN" smtClean="0"/>
              <a:t>{ </a:t>
            </a:r>
            <a:r>
              <a:rPr lang="en-US" altLang="zh-CN" i="1" smtClean="0">
                <a:solidFill>
                  <a:srgbClr val="FF0000"/>
                </a:solidFill>
              </a:rPr>
              <a:t>s</a:t>
            </a:r>
            <a:r>
              <a:rPr lang="en-US" altLang="zh-CN" baseline="-25000" smtClean="0">
                <a:solidFill>
                  <a:srgbClr val="FF0000"/>
                </a:solidFill>
              </a:rPr>
              <a:t>2</a:t>
            </a:r>
            <a:r>
              <a:rPr lang="en-US" altLang="zh-CN" i="1" baseline="-25000" smtClean="0">
                <a:solidFill>
                  <a:srgbClr val="FF0000"/>
                </a:solidFill>
              </a:rPr>
              <a:t>n</a:t>
            </a:r>
            <a:r>
              <a:rPr lang="en-US" altLang="zh-CN" i="1" smtClean="0">
                <a:solidFill>
                  <a:srgbClr val="FF0000"/>
                </a:solidFill>
              </a:rPr>
              <a:t> </a:t>
            </a:r>
            <a:r>
              <a:rPr lang="en-US" altLang="zh-CN" smtClean="0"/>
              <a:t>}</a:t>
            </a:r>
            <a:r>
              <a:rPr lang="zh-CN" altLang="en-US" smtClean="0"/>
              <a:t> 是单调增加、有上界，极限存在，</a:t>
            </a:r>
            <a:endParaRPr lang="en-US" altLang="zh-CN" smtClean="0"/>
          </a:p>
          <a:p>
            <a:pPr>
              <a:lnSpc>
                <a:spcPct val="200000"/>
              </a:lnSpc>
              <a:buFont typeface="Wingdings 3" pitchFamily="18" charset="2"/>
              <a:buNone/>
            </a:pPr>
            <a:r>
              <a:rPr lang="zh-CN" altLang="en-US" smtClean="0"/>
              <a:t>于是</a:t>
            </a:r>
            <a:endParaRPr lang="en-US" altLang="zh-CN" smtClean="0"/>
          </a:p>
          <a:p>
            <a:pPr>
              <a:lnSpc>
                <a:spcPct val="200000"/>
              </a:lnSpc>
              <a:buFont typeface="Wingdings 3" pitchFamily="18" charset="2"/>
              <a:buNone/>
            </a:pPr>
            <a:r>
              <a:rPr lang="zh-CN" altLang="en-US" smtClean="0"/>
              <a:t>综上所述，                ，从而交错级数收敛于 </a:t>
            </a:r>
            <a:r>
              <a:rPr lang="en-US" altLang="zh-CN" i="1" smtClean="0">
                <a:solidFill>
                  <a:srgbClr val="FF0000"/>
                </a:solidFill>
              </a:rPr>
              <a:t>s</a:t>
            </a:r>
            <a:r>
              <a:rPr lang="zh-CN" altLang="en-US" smtClean="0"/>
              <a:t>，</a:t>
            </a:r>
            <a:r>
              <a:rPr lang="zh-CN" altLang="en-US" smtClean="0">
                <a:sym typeface="Symbol" pitchFamily="18" charset="2"/>
              </a:rPr>
              <a:t>且 </a:t>
            </a:r>
            <a:r>
              <a:rPr lang="en-US" altLang="zh-CN" i="1" smtClean="0">
                <a:solidFill>
                  <a:srgbClr val="FF0000"/>
                </a:solidFill>
                <a:sym typeface="Symbol" pitchFamily="18" charset="2"/>
              </a:rPr>
              <a:t>s</a:t>
            </a:r>
            <a:r>
              <a:rPr lang="en-US" altLang="zh-CN" smtClean="0">
                <a:solidFill>
                  <a:srgbClr val="FF0000"/>
                </a:solidFill>
                <a:sym typeface="Symbol" pitchFamily="18" charset="2"/>
              </a:rPr>
              <a:t>  </a:t>
            </a:r>
            <a:r>
              <a:rPr lang="en-US" altLang="zh-CN" i="1" smtClean="0">
                <a:solidFill>
                  <a:srgbClr val="FF0000"/>
                </a:solidFill>
              </a:rPr>
              <a:t>u</a:t>
            </a:r>
            <a:r>
              <a:rPr lang="en-US" altLang="zh-CN" baseline="-25000" smtClean="0">
                <a:solidFill>
                  <a:srgbClr val="FF0000"/>
                </a:solidFill>
              </a:rPr>
              <a:t>1</a:t>
            </a:r>
            <a:r>
              <a:rPr lang="zh-CN" altLang="en-US" smtClean="0">
                <a:sym typeface="Symbol" pitchFamily="18" charset="2"/>
              </a:rPr>
              <a:t>．</a:t>
            </a:r>
            <a:endParaRPr lang="zh-CN" altLang="en-US" smtClean="0"/>
          </a:p>
        </p:txBody>
      </p:sp>
      <p:sp>
        <p:nvSpPr>
          <p:cNvPr id="3" name="标题 2"/>
          <p:cNvSpPr>
            <a:spLocks noGrp="1"/>
          </p:cNvSpPr>
          <p:nvPr>
            <p:ph type="title" idx="4294967295"/>
          </p:nvPr>
        </p:nvSpPr>
        <p:spPr/>
        <p:txBody>
          <a:bodyPr rtlCol="0"/>
          <a:lstStyle/>
          <a:p>
            <a:pPr>
              <a:defRPr/>
            </a:pPr>
            <a:r>
              <a:rPr lang="zh-CN" altLang="en-US" dirty="0" smtClean="0"/>
              <a:t>莱布尼茨定理的证明</a:t>
            </a:r>
            <a:endParaRPr lang="zh-CN" altLang="en-US" dirty="0"/>
          </a:p>
        </p:txBody>
      </p:sp>
      <p:sp>
        <p:nvSpPr>
          <p:cNvPr id="4"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graphicFrame>
        <p:nvGraphicFramePr>
          <p:cNvPr id="5" name="Object 4"/>
          <p:cNvGraphicFramePr>
            <a:graphicFrameLocks noChangeAspect="1"/>
          </p:cNvGraphicFramePr>
          <p:nvPr/>
        </p:nvGraphicFramePr>
        <p:xfrm>
          <a:off x="863600" y="2144713"/>
          <a:ext cx="7416800" cy="1397000"/>
        </p:xfrm>
        <a:graphic>
          <a:graphicData uri="http://schemas.openxmlformats.org/presentationml/2006/ole">
            <p:oleObj spid="_x0000_s32770" name="Equation" r:id="rId5" imgW="3708360" imgH="698400" progId="Equation.DSMT4">
              <p:embed/>
            </p:oleObj>
          </a:graphicData>
        </a:graphic>
      </p:graphicFrame>
      <p:sp>
        <p:nvSpPr>
          <p:cNvPr id="6" name="矩形 5"/>
          <p:cNvSpPr>
            <a:spLocks noChangeArrowheads="1"/>
          </p:cNvSpPr>
          <p:nvPr/>
        </p:nvSpPr>
        <p:spPr bwMode="auto">
          <a:xfrm flipH="1">
            <a:off x="1285875" y="2614613"/>
            <a:ext cx="7215188"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7" name="矩形 6"/>
          <p:cNvSpPr>
            <a:spLocks noChangeArrowheads="1"/>
          </p:cNvSpPr>
          <p:nvPr/>
        </p:nvSpPr>
        <p:spPr bwMode="auto">
          <a:xfrm flipH="1">
            <a:off x="1285875" y="3100388"/>
            <a:ext cx="640556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8" name="矩形 7"/>
          <p:cNvSpPr>
            <a:spLocks noChangeArrowheads="1"/>
          </p:cNvSpPr>
          <p:nvPr/>
        </p:nvSpPr>
        <p:spPr bwMode="auto">
          <a:xfrm flipH="1">
            <a:off x="4443413" y="3714750"/>
            <a:ext cx="1223962"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9" name="矩形 8"/>
          <p:cNvSpPr>
            <a:spLocks noChangeArrowheads="1"/>
          </p:cNvSpPr>
          <p:nvPr/>
        </p:nvSpPr>
        <p:spPr bwMode="auto">
          <a:xfrm>
            <a:off x="5667375" y="3714750"/>
            <a:ext cx="1547813"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10" name="Object 3"/>
          <p:cNvGraphicFramePr>
            <a:graphicFrameLocks noChangeAspect="1"/>
          </p:cNvGraphicFramePr>
          <p:nvPr/>
        </p:nvGraphicFramePr>
        <p:xfrm>
          <a:off x="7267575" y="3743325"/>
          <a:ext cx="1447800" cy="558800"/>
        </p:xfrm>
        <a:graphic>
          <a:graphicData uri="http://schemas.openxmlformats.org/presentationml/2006/ole">
            <p:oleObj spid="_x0000_s32771" name="Equation" r:id="rId6" imgW="723600" imgH="279360" progId="Equation.DSMT4">
              <p:embed/>
            </p:oleObj>
          </a:graphicData>
        </a:graphic>
      </p:graphicFrame>
      <p:graphicFrame>
        <p:nvGraphicFramePr>
          <p:cNvPr id="11" name="Object 4"/>
          <p:cNvGraphicFramePr>
            <a:graphicFrameLocks noChangeAspect="1"/>
          </p:cNvGraphicFramePr>
          <p:nvPr/>
        </p:nvGraphicFramePr>
        <p:xfrm>
          <a:off x="1285875" y="4384675"/>
          <a:ext cx="3835400" cy="558800"/>
        </p:xfrm>
        <a:graphic>
          <a:graphicData uri="http://schemas.openxmlformats.org/presentationml/2006/ole">
            <p:oleObj spid="_x0000_s32772" name="Equation" r:id="rId7" imgW="1917360" imgH="279360" progId="Equation.DSMT4">
              <p:embed/>
            </p:oleObj>
          </a:graphicData>
        </a:graphic>
      </p:graphicFrame>
      <p:graphicFrame>
        <p:nvGraphicFramePr>
          <p:cNvPr id="12" name="Object 5"/>
          <p:cNvGraphicFramePr>
            <a:graphicFrameLocks noChangeAspect="1"/>
          </p:cNvGraphicFramePr>
          <p:nvPr/>
        </p:nvGraphicFramePr>
        <p:xfrm>
          <a:off x="2135188" y="5111750"/>
          <a:ext cx="1270000" cy="558800"/>
        </p:xfrm>
        <a:graphic>
          <a:graphicData uri="http://schemas.openxmlformats.org/presentationml/2006/ole">
            <p:oleObj spid="_x0000_s32773" name="Equation" r:id="rId8" imgW="634680" imgH="279360" progId="Equation.DSMT4">
              <p:embed/>
            </p:oleObj>
          </a:graphicData>
        </a:graphic>
      </p:graphicFrame>
      <p:sp>
        <p:nvSpPr>
          <p:cNvPr id="13" name="矩形 12"/>
          <p:cNvSpPr>
            <a:spLocks noChangeArrowheads="1"/>
          </p:cNvSpPr>
          <p:nvPr/>
        </p:nvSpPr>
        <p:spPr bwMode="auto">
          <a:xfrm flipH="1">
            <a:off x="3629025" y="5114925"/>
            <a:ext cx="3214688"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6843713" y="5114925"/>
            <a:ext cx="1643062"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云形标注 14"/>
          <p:cNvSpPr/>
          <p:nvPr/>
        </p:nvSpPr>
        <p:spPr>
          <a:xfrm>
            <a:off x="6715125" y="1357313"/>
            <a:ext cx="2143125" cy="1357312"/>
          </a:xfrm>
          <a:prstGeom prst="cloudCallout">
            <a:avLst>
              <a:gd name="adj1" fmla="val 29891"/>
              <a:gd name="adj2" fmla="val 117334"/>
            </a:avLst>
          </a:prstGeom>
          <a:no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latin typeface="Times New Roman" pitchFamily="18" charset="0"/>
                <a:ea typeface="楷体_GB2312" pitchFamily="49" charset="-122"/>
                <a:cs typeface="Times New Roman" pitchFamily="18" charset="0"/>
                <a:sym typeface="Symbol" pitchFamily="18" charset="2"/>
              </a:rPr>
              <a:t>0</a:t>
            </a:r>
            <a:r>
              <a:rPr lang="zh-CN" altLang="en-US" sz="2400" dirty="0">
                <a:solidFill>
                  <a:srgbClr val="FF0000"/>
                </a:solidFill>
                <a:latin typeface="Times New Roman" pitchFamily="18" charset="0"/>
                <a:ea typeface="楷体_GB2312" pitchFamily="49" charset="-122"/>
                <a:cs typeface="Times New Roman" pitchFamily="18" charset="0"/>
                <a:sym typeface="Symbol" pitchFamily="18" charset="2"/>
              </a:rPr>
              <a:t> </a:t>
            </a:r>
            <a:r>
              <a:rPr lang="en-US" altLang="zh-CN" sz="2400" dirty="0">
                <a:solidFill>
                  <a:srgbClr val="FF0000"/>
                </a:solidFill>
                <a:latin typeface="Times New Roman" pitchFamily="18" charset="0"/>
                <a:ea typeface="楷体_GB2312" pitchFamily="49" charset="-122"/>
                <a:cs typeface="Times New Roman" pitchFamily="18" charset="0"/>
                <a:sym typeface="Symbol" pitchFamily="18" charset="2"/>
              </a:rPr>
              <a:t> </a:t>
            </a:r>
            <a:r>
              <a:rPr lang="en-US" altLang="zh-CN" sz="2400" i="1" dirty="0">
                <a:solidFill>
                  <a:srgbClr val="FF0000"/>
                </a:solidFill>
                <a:latin typeface="Times New Roman" pitchFamily="18" charset="0"/>
                <a:ea typeface="楷体_GB2312" pitchFamily="49" charset="-122"/>
                <a:cs typeface="Times New Roman" pitchFamily="18" charset="0"/>
                <a:sym typeface="Symbol" pitchFamily="18" charset="2"/>
              </a:rPr>
              <a:t>s</a:t>
            </a:r>
            <a:r>
              <a:rPr lang="en-US" altLang="zh-CN" sz="2400" dirty="0">
                <a:solidFill>
                  <a:srgbClr val="FF0000"/>
                </a:solidFill>
                <a:latin typeface="Times New Roman" pitchFamily="18" charset="0"/>
                <a:ea typeface="楷体_GB2312" pitchFamily="49" charset="-122"/>
                <a:cs typeface="Times New Roman" pitchFamily="18" charset="0"/>
                <a:sym typeface="Symbol" pitchFamily="18" charset="2"/>
              </a:rPr>
              <a:t>  </a:t>
            </a:r>
            <a:r>
              <a:rPr lang="en-US" altLang="zh-CN" sz="2400" i="1" dirty="0">
                <a:solidFill>
                  <a:srgbClr val="FF0000"/>
                </a:solidFill>
                <a:latin typeface="Times New Roman" pitchFamily="18" charset="0"/>
                <a:ea typeface="楷体_GB2312" pitchFamily="49" charset="-122"/>
                <a:cs typeface="Times New Roman" pitchFamily="18" charset="0"/>
              </a:rPr>
              <a:t>u</a:t>
            </a:r>
            <a:r>
              <a:rPr lang="en-US" altLang="zh-CN" sz="2400" baseline="-25000" dirty="0">
                <a:solidFill>
                  <a:srgbClr val="FF0000"/>
                </a:solidFill>
                <a:latin typeface="Times New Roman" pitchFamily="18" charset="0"/>
                <a:ea typeface="楷体_GB2312" pitchFamily="49" charset="-122"/>
                <a:cs typeface="Times New Roman" pitchFamily="18" charset="0"/>
              </a:rPr>
              <a:t>1</a:t>
            </a:r>
            <a:endParaRPr lang="zh-CN" altLang="en-US" b="0" dirty="0"/>
          </a:p>
        </p:txBody>
      </p:sp>
      <p:sp>
        <p:nvSpPr>
          <p:cNvPr id="70672" name="Rectangle 16"/>
          <p:cNvSpPr>
            <a:spLocks noChangeArrowheads="1"/>
          </p:cNvSpPr>
          <p:nvPr/>
        </p:nvSpPr>
        <p:spPr bwMode="auto">
          <a:xfrm>
            <a:off x="1863725" y="3098800"/>
            <a:ext cx="1339850" cy="431800"/>
          </a:xfrm>
          <a:prstGeom prst="rect">
            <a:avLst/>
          </a:prstGeom>
          <a:noFill/>
          <a:ln w="28575">
            <a:solidFill>
              <a:srgbClr val="0000FF"/>
            </a:solidFill>
            <a:miter lim="800000"/>
            <a:headEnd/>
            <a:tailEnd/>
          </a:ln>
        </p:spPr>
        <p:txBody>
          <a:bodyPr wrap="none" anchor="ctr"/>
          <a:lstStyle/>
          <a:p>
            <a:endParaRPr lang="zh-CN" altLang="en-US"/>
          </a:p>
        </p:txBody>
      </p:sp>
      <p:sp>
        <p:nvSpPr>
          <p:cNvPr id="70673" name="Rectangle 17"/>
          <p:cNvSpPr>
            <a:spLocks noChangeArrowheads="1"/>
          </p:cNvSpPr>
          <p:nvPr/>
        </p:nvSpPr>
        <p:spPr bwMode="auto">
          <a:xfrm flipH="1">
            <a:off x="3203575" y="3098800"/>
            <a:ext cx="1338263" cy="431800"/>
          </a:xfrm>
          <a:prstGeom prst="rect">
            <a:avLst/>
          </a:prstGeom>
          <a:noFill/>
          <a:ln w="28575">
            <a:solidFill>
              <a:srgbClr val="0000FF"/>
            </a:solidFill>
            <a:miter lim="800000"/>
            <a:headEnd/>
            <a:tailEnd/>
          </a:ln>
        </p:spPr>
        <p:txBody>
          <a:bodyPr wrap="none" anchor="ctr"/>
          <a:lstStyle/>
          <a:p>
            <a:endParaRPr lang="zh-CN" altLang="en-US"/>
          </a:p>
        </p:txBody>
      </p:sp>
      <p:sp>
        <p:nvSpPr>
          <p:cNvPr id="70674" name="Rectangle 18"/>
          <p:cNvSpPr>
            <a:spLocks noChangeArrowheads="1"/>
          </p:cNvSpPr>
          <p:nvPr/>
        </p:nvSpPr>
        <p:spPr bwMode="auto">
          <a:xfrm flipH="1">
            <a:off x="5075238" y="3098800"/>
            <a:ext cx="1944687" cy="431800"/>
          </a:xfrm>
          <a:prstGeom prst="rect">
            <a:avLst/>
          </a:prstGeom>
          <a:noFill/>
          <a:ln w="28575">
            <a:solidFill>
              <a:srgbClr val="0000FF"/>
            </a:solidFill>
            <a:miter lim="800000"/>
            <a:headEnd/>
            <a:tailEnd/>
          </a:ln>
        </p:spPr>
        <p:txBody>
          <a:bodyPr wrap="none" anchor="ctr"/>
          <a:lstStyle/>
          <a:p>
            <a:endParaRPr lang="zh-CN" altLang="en-US"/>
          </a:p>
        </p:txBody>
      </p:sp>
      <p:sp>
        <p:nvSpPr>
          <p:cNvPr id="70675" name="Rectangle 19"/>
          <p:cNvSpPr>
            <a:spLocks noChangeArrowheads="1"/>
          </p:cNvSpPr>
          <p:nvPr/>
        </p:nvSpPr>
        <p:spPr bwMode="auto">
          <a:xfrm flipH="1">
            <a:off x="7019925" y="3098800"/>
            <a:ext cx="647700" cy="431800"/>
          </a:xfrm>
          <a:prstGeom prst="rect">
            <a:avLst/>
          </a:prstGeom>
          <a:noFill/>
          <a:ln w="28575">
            <a:solidFill>
              <a:srgbClr val="0000FF"/>
            </a:solidFill>
            <a:miter lim="800000"/>
            <a:headEnd/>
            <a:tailEnd/>
          </a:ln>
        </p:spPr>
        <p:txBody>
          <a:bodyPr wrap="none" anchor="ctr"/>
          <a:lstStyle/>
          <a:p>
            <a:endParaRPr lang="zh-CN" altLang="en-US"/>
          </a:p>
        </p:txBody>
      </p:sp>
      <p:sp>
        <p:nvSpPr>
          <p:cNvPr id="16" name="矩形 6"/>
          <p:cNvSpPr>
            <a:spLocks noChangeArrowheads="1"/>
          </p:cNvSpPr>
          <p:nvPr/>
        </p:nvSpPr>
        <p:spPr bwMode="auto">
          <a:xfrm>
            <a:off x="7691438" y="3100388"/>
            <a:ext cx="912812"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70672"/>
                                        </p:tgtEl>
                                        <p:attrNameLst>
                                          <p:attrName>style.visibility</p:attrName>
                                        </p:attrNameLst>
                                      </p:cBhvr>
                                      <p:to>
                                        <p:strVal val="visible"/>
                                      </p:to>
                                    </p:set>
                                    <p:anim calcmode="lin" valueType="num">
                                      <p:cBhvr>
                                        <p:cTn id="27" dur="500" fill="hold"/>
                                        <p:tgtEl>
                                          <p:spTgt spid="70672"/>
                                        </p:tgtEl>
                                        <p:attrNameLst>
                                          <p:attrName>ppt_w</p:attrName>
                                        </p:attrNameLst>
                                      </p:cBhvr>
                                      <p:tavLst>
                                        <p:tav tm="0">
                                          <p:val>
                                            <p:fltVal val="0"/>
                                          </p:val>
                                        </p:tav>
                                        <p:tav tm="100000">
                                          <p:val>
                                            <p:strVal val="#ppt_w"/>
                                          </p:val>
                                        </p:tav>
                                      </p:tavLst>
                                    </p:anim>
                                    <p:anim calcmode="lin" valueType="num">
                                      <p:cBhvr>
                                        <p:cTn id="28" dur="500" fill="hold"/>
                                        <p:tgtEl>
                                          <p:spTgt spid="70672"/>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70673"/>
                                        </p:tgtEl>
                                        <p:attrNameLst>
                                          <p:attrName>style.visibility</p:attrName>
                                        </p:attrNameLst>
                                      </p:cBhvr>
                                      <p:to>
                                        <p:strVal val="visible"/>
                                      </p:to>
                                    </p:set>
                                    <p:anim calcmode="lin" valueType="num">
                                      <p:cBhvr>
                                        <p:cTn id="31" dur="500" fill="hold"/>
                                        <p:tgtEl>
                                          <p:spTgt spid="70673"/>
                                        </p:tgtEl>
                                        <p:attrNameLst>
                                          <p:attrName>ppt_w</p:attrName>
                                        </p:attrNameLst>
                                      </p:cBhvr>
                                      <p:tavLst>
                                        <p:tav tm="0">
                                          <p:val>
                                            <p:fltVal val="0"/>
                                          </p:val>
                                        </p:tav>
                                        <p:tav tm="100000">
                                          <p:val>
                                            <p:strVal val="#ppt_w"/>
                                          </p:val>
                                        </p:tav>
                                      </p:tavLst>
                                    </p:anim>
                                    <p:anim calcmode="lin" valueType="num">
                                      <p:cBhvr>
                                        <p:cTn id="32" dur="500" fill="hold"/>
                                        <p:tgtEl>
                                          <p:spTgt spid="70673"/>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70674"/>
                                        </p:tgtEl>
                                        <p:attrNameLst>
                                          <p:attrName>style.visibility</p:attrName>
                                        </p:attrNameLst>
                                      </p:cBhvr>
                                      <p:to>
                                        <p:strVal val="visible"/>
                                      </p:to>
                                    </p:set>
                                    <p:anim calcmode="lin" valueType="num">
                                      <p:cBhvr>
                                        <p:cTn id="35" dur="500" fill="hold"/>
                                        <p:tgtEl>
                                          <p:spTgt spid="70674"/>
                                        </p:tgtEl>
                                        <p:attrNameLst>
                                          <p:attrName>ppt_w</p:attrName>
                                        </p:attrNameLst>
                                      </p:cBhvr>
                                      <p:tavLst>
                                        <p:tav tm="0">
                                          <p:val>
                                            <p:fltVal val="0"/>
                                          </p:val>
                                        </p:tav>
                                        <p:tav tm="100000">
                                          <p:val>
                                            <p:strVal val="#ppt_w"/>
                                          </p:val>
                                        </p:tav>
                                      </p:tavLst>
                                    </p:anim>
                                    <p:anim calcmode="lin" valueType="num">
                                      <p:cBhvr>
                                        <p:cTn id="36" dur="500" fill="hold"/>
                                        <p:tgtEl>
                                          <p:spTgt spid="70674"/>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70675"/>
                                        </p:tgtEl>
                                        <p:attrNameLst>
                                          <p:attrName>style.visibility</p:attrName>
                                        </p:attrNameLst>
                                      </p:cBhvr>
                                      <p:to>
                                        <p:strVal val="visible"/>
                                      </p:to>
                                    </p:set>
                                    <p:anim calcmode="lin" valueType="num">
                                      <p:cBhvr>
                                        <p:cTn id="39" dur="500" fill="hold"/>
                                        <p:tgtEl>
                                          <p:spTgt spid="70675"/>
                                        </p:tgtEl>
                                        <p:attrNameLst>
                                          <p:attrName>ppt_w</p:attrName>
                                        </p:attrNameLst>
                                      </p:cBhvr>
                                      <p:tavLst>
                                        <p:tav tm="0">
                                          <p:val>
                                            <p:fltVal val="0"/>
                                          </p:val>
                                        </p:tav>
                                        <p:tav tm="100000">
                                          <p:val>
                                            <p:strVal val="#ppt_w"/>
                                          </p:val>
                                        </p:tav>
                                      </p:tavLst>
                                    </p:anim>
                                    <p:anim calcmode="lin" valueType="num">
                                      <p:cBhvr>
                                        <p:cTn id="40" dur="500" fill="hold"/>
                                        <p:tgtEl>
                                          <p:spTgt spid="70675"/>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
                                            <p:txEl>
                                              <p:pRg st="7" end="7"/>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childTnLst>
                                  <p:subTnLst>
                                    <p:audio>
                                      <p:cMediaNode>
                                        <p:cTn display="0" masterRel="sameClick">
                                          <p:stCondLst>
                                            <p:cond evt="begin" delay="0">
                                              <p:tn val="82"/>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3" grpId="0" animBg="1"/>
      <p:bldP spid="14" grpId="0" animBg="1"/>
      <p:bldP spid="15" grpId="0" animBg="1"/>
      <p:bldP spid="70672" grpId="0" animBg="1"/>
      <p:bldP spid="70673" grpId="0" animBg="1"/>
      <p:bldP spid="70674" grpId="0" animBg="1"/>
      <p:bldP spid="7067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内容占位符 11"/>
          <p:cNvSpPr>
            <a:spLocks noGrp="1"/>
          </p:cNvSpPr>
          <p:nvPr>
            <p:ph idx="4294967295"/>
          </p:nvPr>
        </p:nvSpPr>
        <p:spPr/>
        <p:txBody>
          <a:bodyPr/>
          <a:lstStyle/>
          <a:p>
            <a:endParaRPr lang="en-US" altLang="zh-CN" smtClean="0"/>
          </a:p>
          <a:p>
            <a:pPr>
              <a:lnSpc>
                <a:spcPct val="150000"/>
              </a:lnSpc>
              <a:buFont typeface="Wingdings 3" pitchFamily="18" charset="2"/>
              <a:buNone/>
            </a:pPr>
            <a:endParaRPr lang="en-US" altLang="zh-CN" smtClean="0"/>
          </a:p>
          <a:p>
            <a:pPr>
              <a:lnSpc>
                <a:spcPct val="150000"/>
              </a:lnSpc>
            </a:pPr>
            <a:r>
              <a:rPr lang="zh-CN" altLang="en-US" smtClean="0"/>
              <a:t>当 </a:t>
            </a:r>
            <a:r>
              <a:rPr lang="en-US" altLang="zh-CN" i="1" smtClean="0"/>
              <a:t>n</a:t>
            </a:r>
            <a:r>
              <a:rPr lang="zh-CN" altLang="en-US" smtClean="0"/>
              <a:t> 是</a:t>
            </a:r>
            <a:r>
              <a:rPr lang="zh-CN" altLang="en-US" smtClean="0">
                <a:solidFill>
                  <a:srgbClr val="0000FF"/>
                </a:solidFill>
              </a:rPr>
              <a:t>偶数</a:t>
            </a:r>
            <a:r>
              <a:rPr lang="zh-CN" altLang="en-US" smtClean="0"/>
              <a:t>时，</a:t>
            </a:r>
            <a:endParaRPr lang="en-US" altLang="zh-CN" smtClean="0"/>
          </a:p>
          <a:p>
            <a:pPr>
              <a:lnSpc>
                <a:spcPct val="150000"/>
              </a:lnSpc>
              <a:buFont typeface="Wingdings 3" pitchFamily="18" charset="2"/>
              <a:buNone/>
            </a:pPr>
            <a:r>
              <a:rPr lang="en-US" altLang="zh-CN" smtClean="0"/>
              <a:t>	</a:t>
            </a:r>
            <a:r>
              <a:rPr lang="zh-CN" altLang="en-US" smtClean="0"/>
              <a:t>由莱布尼茨定理可得，</a:t>
            </a:r>
            <a:endParaRPr lang="en-US" altLang="zh-CN" smtClean="0"/>
          </a:p>
          <a:p>
            <a:pPr>
              <a:lnSpc>
                <a:spcPct val="150000"/>
              </a:lnSpc>
            </a:pPr>
            <a:r>
              <a:rPr lang="zh-CN" altLang="en-US" smtClean="0"/>
              <a:t>当 </a:t>
            </a:r>
            <a:r>
              <a:rPr lang="en-US" altLang="zh-CN" i="1" smtClean="0"/>
              <a:t>n</a:t>
            </a:r>
            <a:r>
              <a:rPr lang="zh-CN" altLang="en-US" smtClean="0"/>
              <a:t> 是</a:t>
            </a:r>
            <a:r>
              <a:rPr lang="zh-CN" altLang="en-US" smtClean="0">
                <a:solidFill>
                  <a:srgbClr val="FF0000"/>
                </a:solidFill>
              </a:rPr>
              <a:t>奇数</a:t>
            </a:r>
            <a:r>
              <a:rPr lang="zh-CN" altLang="en-US" smtClean="0"/>
              <a:t>时，</a:t>
            </a:r>
            <a:endParaRPr lang="en-US" altLang="zh-CN" smtClean="0"/>
          </a:p>
          <a:p>
            <a:pPr>
              <a:lnSpc>
                <a:spcPct val="150000"/>
              </a:lnSpc>
              <a:buFont typeface="Wingdings 3" pitchFamily="18" charset="2"/>
              <a:buNone/>
            </a:pPr>
            <a:r>
              <a:rPr lang="en-US" altLang="zh-CN" smtClean="0"/>
              <a:t>	</a:t>
            </a:r>
          </a:p>
          <a:p>
            <a:pPr>
              <a:lnSpc>
                <a:spcPct val="150000"/>
              </a:lnSpc>
              <a:buFont typeface="Wingdings 3" pitchFamily="18" charset="2"/>
              <a:buNone/>
            </a:pPr>
            <a:r>
              <a:rPr lang="zh-CN" altLang="en-US" smtClean="0"/>
              <a:t>	由莱布尼茨定理可得，</a:t>
            </a:r>
            <a:endParaRPr lang="en-US" altLang="zh-CN" smtClean="0"/>
          </a:p>
          <a:p>
            <a:pPr>
              <a:lnSpc>
                <a:spcPct val="150000"/>
              </a:lnSpc>
              <a:buFont typeface="Wingdings 3" pitchFamily="18" charset="2"/>
              <a:buNone/>
            </a:pPr>
            <a:r>
              <a:rPr lang="zh-CN" altLang="en-US" smtClean="0"/>
              <a:t>综上所述，</a:t>
            </a:r>
            <a:r>
              <a:rPr lang="en-US" altLang="zh-CN" smtClean="0">
                <a:solidFill>
                  <a:srgbClr val="0000FF"/>
                </a:solidFill>
              </a:rPr>
              <a:t>|</a:t>
            </a:r>
            <a:r>
              <a:rPr lang="en-US" altLang="zh-CN" i="1" smtClean="0">
                <a:solidFill>
                  <a:srgbClr val="0000FF"/>
                </a:solidFill>
              </a:rPr>
              <a:t>r</a:t>
            </a:r>
            <a:r>
              <a:rPr lang="en-US" altLang="zh-CN" i="1" baseline="-25000" smtClean="0">
                <a:solidFill>
                  <a:srgbClr val="0000FF"/>
                </a:solidFill>
              </a:rPr>
              <a:t>n</a:t>
            </a:r>
            <a:r>
              <a:rPr lang="en-US" altLang="zh-CN" smtClean="0">
                <a:solidFill>
                  <a:srgbClr val="0000FF"/>
                </a:solidFill>
              </a:rPr>
              <a:t>| = |</a:t>
            </a:r>
            <a:r>
              <a:rPr lang="en-US" altLang="zh-CN" i="1" smtClean="0">
                <a:solidFill>
                  <a:srgbClr val="0000FF"/>
                </a:solidFill>
              </a:rPr>
              <a:t>s</a:t>
            </a:r>
            <a:r>
              <a:rPr lang="en-US" altLang="zh-CN" smtClean="0">
                <a:solidFill>
                  <a:srgbClr val="0000FF"/>
                </a:solidFill>
              </a:rPr>
              <a:t> − </a:t>
            </a:r>
            <a:r>
              <a:rPr lang="en-US" altLang="zh-CN" i="1" smtClean="0">
                <a:solidFill>
                  <a:srgbClr val="0000FF"/>
                </a:solidFill>
              </a:rPr>
              <a:t>s</a:t>
            </a:r>
            <a:r>
              <a:rPr lang="en-US" altLang="zh-CN" i="1" baseline="-25000" smtClean="0">
                <a:solidFill>
                  <a:srgbClr val="0000FF"/>
                </a:solidFill>
              </a:rPr>
              <a:t>n</a:t>
            </a:r>
            <a:r>
              <a:rPr lang="en-US" altLang="zh-CN" smtClean="0">
                <a:solidFill>
                  <a:srgbClr val="0000FF"/>
                </a:solidFill>
              </a:rPr>
              <a:t>|</a:t>
            </a:r>
            <a:r>
              <a:rPr lang="en-US" altLang="zh-CN" smtClean="0">
                <a:solidFill>
                  <a:srgbClr val="0000FF"/>
                </a:solidFill>
                <a:sym typeface="Symbol" pitchFamily="18" charset="2"/>
              </a:rPr>
              <a:t>  </a:t>
            </a:r>
            <a:r>
              <a:rPr lang="en-US" altLang="zh-CN" i="1" smtClean="0">
                <a:solidFill>
                  <a:srgbClr val="0000FF"/>
                </a:solidFill>
              </a:rPr>
              <a:t>u</a:t>
            </a:r>
            <a:r>
              <a:rPr lang="en-US" altLang="zh-CN" i="1" baseline="-25000" smtClean="0">
                <a:solidFill>
                  <a:srgbClr val="0000FF"/>
                </a:solidFill>
              </a:rPr>
              <a:t>n</a:t>
            </a:r>
            <a:r>
              <a:rPr lang="en-US" altLang="zh-CN" baseline="-25000" smtClean="0">
                <a:solidFill>
                  <a:srgbClr val="0000FF"/>
                </a:solidFill>
              </a:rPr>
              <a:t>+1</a:t>
            </a:r>
            <a:r>
              <a:rPr lang="zh-CN" altLang="en-US" smtClean="0">
                <a:solidFill>
                  <a:srgbClr val="0000FF"/>
                </a:solidFill>
              </a:rPr>
              <a:t> </a:t>
            </a:r>
            <a:r>
              <a:rPr lang="zh-CN" altLang="en-US" smtClean="0">
                <a:sym typeface="Symbol" pitchFamily="18" charset="2"/>
              </a:rPr>
              <a:t>总成立．</a:t>
            </a:r>
            <a:endParaRPr lang="zh-CN" altLang="en-US" smtClean="0"/>
          </a:p>
        </p:txBody>
      </p:sp>
      <p:sp>
        <p:nvSpPr>
          <p:cNvPr id="3" name="标题 2"/>
          <p:cNvSpPr>
            <a:spLocks noGrp="1"/>
          </p:cNvSpPr>
          <p:nvPr>
            <p:ph type="title" idx="4294967295"/>
          </p:nvPr>
        </p:nvSpPr>
        <p:spPr/>
        <p:txBody>
          <a:bodyPr rtlCol="0"/>
          <a:lstStyle/>
          <a:p>
            <a:pPr>
              <a:defRPr/>
            </a:pPr>
            <a:r>
              <a:rPr lang="zh-CN" altLang="en-US" dirty="0" smtClean="0"/>
              <a:t>莱布尼茨定理的推论的证明</a:t>
            </a:r>
            <a:endParaRPr lang="zh-CN" altLang="en-US" dirty="0"/>
          </a:p>
        </p:txBody>
      </p:sp>
      <p:sp>
        <p:nvSpPr>
          <p:cNvPr id="6"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graphicFrame>
        <p:nvGraphicFramePr>
          <p:cNvPr id="7" name="Object 4"/>
          <p:cNvGraphicFramePr>
            <a:graphicFrameLocks noChangeAspect="1"/>
          </p:cNvGraphicFramePr>
          <p:nvPr/>
        </p:nvGraphicFramePr>
        <p:xfrm>
          <a:off x="914400" y="1481138"/>
          <a:ext cx="7315200" cy="965200"/>
        </p:xfrm>
        <a:graphic>
          <a:graphicData uri="http://schemas.openxmlformats.org/presentationml/2006/ole">
            <p:oleObj spid="_x0000_s33794" name="Equation" r:id="rId5" imgW="3657600" imgH="482400" progId="Equation.DSMT4">
              <p:embed/>
            </p:oleObj>
          </a:graphicData>
        </a:graphic>
      </p:graphicFrame>
      <p:sp>
        <p:nvSpPr>
          <p:cNvPr id="9" name="矩形 8"/>
          <p:cNvSpPr>
            <a:spLocks noChangeArrowheads="1"/>
          </p:cNvSpPr>
          <p:nvPr/>
        </p:nvSpPr>
        <p:spPr bwMode="auto">
          <a:xfrm flipH="1">
            <a:off x="1157288" y="1957388"/>
            <a:ext cx="7200900" cy="503237"/>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13" name="Object 3"/>
          <p:cNvGraphicFramePr>
            <a:graphicFrameLocks noChangeAspect="1"/>
          </p:cNvGraphicFramePr>
          <p:nvPr/>
        </p:nvGraphicFramePr>
        <p:xfrm>
          <a:off x="3049588" y="2614613"/>
          <a:ext cx="5130800" cy="457200"/>
        </p:xfrm>
        <a:graphic>
          <a:graphicData uri="http://schemas.openxmlformats.org/presentationml/2006/ole">
            <p:oleObj spid="_x0000_s33795" name="Equation" r:id="rId6" imgW="2565360" imgH="228600" progId="Equation.DSMT4">
              <p:embed/>
            </p:oleObj>
          </a:graphicData>
        </a:graphic>
      </p:graphicFrame>
      <p:graphicFrame>
        <p:nvGraphicFramePr>
          <p:cNvPr id="17" name="Object 4"/>
          <p:cNvGraphicFramePr>
            <a:graphicFrameLocks noChangeAspect="1"/>
          </p:cNvGraphicFramePr>
          <p:nvPr/>
        </p:nvGraphicFramePr>
        <p:xfrm>
          <a:off x="3929063" y="3171825"/>
          <a:ext cx="1651000" cy="457200"/>
        </p:xfrm>
        <a:graphic>
          <a:graphicData uri="http://schemas.openxmlformats.org/presentationml/2006/ole">
            <p:oleObj spid="_x0000_s33796" name="Equation" r:id="rId7" imgW="825480" imgH="228600" progId="Equation.DSMT4">
              <p:embed/>
            </p:oleObj>
          </a:graphicData>
        </a:graphic>
      </p:graphicFrame>
      <p:graphicFrame>
        <p:nvGraphicFramePr>
          <p:cNvPr id="18" name="Object 5"/>
          <p:cNvGraphicFramePr>
            <a:graphicFrameLocks noChangeAspect="1"/>
          </p:cNvGraphicFramePr>
          <p:nvPr/>
        </p:nvGraphicFramePr>
        <p:xfrm>
          <a:off x="5776913" y="3146425"/>
          <a:ext cx="1295400" cy="508000"/>
        </p:xfrm>
        <a:graphic>
          <a:graphicData uri="http://schemas.openxmlformats.org/presentationml/2006/ole">
            <p:oleObj spid="_x0000_s33797" name="Equation" r:id="rId8" imgW="647640" imgH="253800" progId="Equation.DSMT4">
              <p:embed/>
            </p:oleObj>
          </a:graphicData>
        </a:graphic>
      </p:graphicFrame>
      <p:graphicFrame>
        <p:nvGraphicFramePr>
          <p:cNvPr id="19" name="Object 6"/>
          <p:cNvGraphicFramePr>
            <a:graphicFrameLocks noChangeAspect="1"/>
          </p:cNvGraphicFramePr>
          <p:nvPr/>
        </p:nvGraphicFramePr>
        <p:xfrm>
          <a:off x="3049588" y="3689350"/>
          <a:ext cx="5588000" cy="508000"/>
        </p:xfrm>
        <a:graphic>
          <a:graphicData uri="http://schemas.openxmlformats.org/presentationml/2006/ole">
            <p:oleObj spid="_x0000_s33798" name="Equation" r:id="rId9" imgW="2793960" imgH="253800" progId="Equation.DSMT4">
              <p:embed/>
            </p:oleObj>
          </a:graphicData>
        </a:graphic>
      </p:graphicFrame>
      <p:graphicFrame>
        <p:nvGraphicFramePr>
          <p:cNvPr id="20" name="Object 7"/>
          <p:cNvGraphicFramePr>
            <a:graphicFrameLocks noChangeAspect="1"/>
          </p:cNvGraphicFramePr>
          <p:nvPr/>
        </p:nvGraphicFramePr>
        <p:xfrm>
          <a:off x="3929063" y="4806950"/>
          <a:ext cx="1854200" cy="457200"/>
        </p:xfrm>
        <a:graphic>
          <a:graphicData uri="http://schemas.openxmlformats.org/presentationml/2006/ole">
            <p:oleObj spid="_x0000_s33799" name="Equation" r:id="rId10" imgW="927000" imgH="228600" progId="Equation.DSMT4">
              <p:embed/>
            </p:oleObj>
          </a:graphicData>
        </a:graphic>
      </p:graphicFrame>
      <p:graphicFrame>
        <p:nvGraphicFramePr>
          <p:cNvPr id="21" name="Object 8"/>
          <p:cNvGraphicFramePr>
            <a:graphicFrameLocks noChangeAspect="1"/>
          </p:cNvGraphicFramePr>
          <p:nvPr/>
        </p:nvGraphicFramePr>
        <p:xfrm>
          <a:off x="5929313" y="4781550"/>
          <a:ext cx="1295400" cy="508000"/>
        </p:xfrm>
        <a:graphic>
          <a:graphicData uri="http://schemas.openxmlformats.org/presentationml/2006/ole">
            <p:oleObj spid="_x0000_s33800" name="Equation" r:id="rId11" imgW="647640" imgH="253800" progId="Equation.DSMT4">
              <p:embed/>
            </p:oleObj>
          </a:graphicData>
        </a:graphic>
      </p:graphicFrame>
      <p:sp>
        <p:nvSpPr>
          <p:cNvPr id="71693" name="AutoShape 13"/>
          <p:cNvSpPr>
            <a:spLocks noChangeArrowheads="1"/>
          </p:cNvSpPr>
          <p:nvPr/>
        </p:nvSpPr>
        <p:spPr bwMode="auto">
          <a:xfrm>
            <a:off x="611188" y="1341438"/>
            <a:ext cx="7920037" cy="1223962"/>
          </a:xfrm>
          <a:prstGeom prst="roundRect">
            <a:avLst>
              <a:gd name="adj" fmla="val 16667"/>
            </a:avLst>
          </a:prstGeom>
          <a:noFill/>
          <a:ln w="28575">
            <a:solidFill>
              <a:srgbClr val="00B050"/>
            </a:solidFill>
            <a:round/>
            <a:headEnd/>
            <a:tailEnd/>
          </a:ln>
        </p:spPr>
        <p:txBody>
          <a:bodyPr wrap="none" anchor="ctr"/>
          <a:lstStyle/>
          <a:p>
            <a:endParaRPr lang="zh-CN" altLang="en-US"/>
          </a:p>
        </p:txBody>
      </p:sp>
      <p:graphicFrame>
        <p:nvGraphicFramePr>
          <p:cNvPr id="2" name="Object 9"/>
          <p:cNvGraphicFramePr>
            <a:graphicFrameLocks noChangeAspect="1"/>
          </p:cNvGraphicFramePr>
          <p:nvPr/>
        </p:nvGraphicFramePr>
        <p:xfrm>
          <a:off x="2846388" y="4273550"/>
          <a:ext cx="4318000" cy="457200"/>
        </p:xfrm>
        <a:graphic>
          <a:graphicData uri="http://schemas.openxmlformats.org/presentationml/2006/ole">
            <p:oleObj spid="_x0000_s33801" name="Equation" r:id="rId12" imgW="215892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71693"/>
                                        </p:tgtEl>
                                        <p:attrNameLst>
                                          <p:attrName>style.visibility</p:attrName>
                                        </p:attrNameLst>
                                      </p:cBhvr>
                                      <p:to>
                                        <p:strVal val="visible"/>
                                      </p:to>
                                    </p:set>
                                    <p:animEffect transition="in" filter="wedge">
                                      <p:cBhvr>
                                        <p:cTn id="15" dur="500"/>
                                        <p:tgtEl>
                                          <p:spTgt spid="7169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subTnLst>
                                    <p:animClr clrSpc="rgb" dir="cw">
                                      <p:cBhvr override="childStyle">
                                        <p:cTn dur="1" fill="hold" display="0" masterRel="nextClick" afterEffect="1"/>
                                        <p:tgtEl>
                                          <p:spTgt spid="18"/>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subTnLst>
                                    <p:animClr clrSpc="rgb" dir="cw">
                                      <p:cBhvr override="childStyle">
                                        <p:cTn dur="1" fill="hold" display="0" masterRel="nextClick" afterEffect="1"/>
                                        <p:tgtEl>
                                          <p:spTgt spid="21"/>
                                        </p:tgtEl>
                                        <p:attrNameLst>
                                          <p:attrName>ppt_c</p:attrName>
                                        </p:attrNameLst>
                                      </p:cBhvr>
                                      <p:to>
                                        <a:srgbClr val="FF0000"/>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7" end="7"/>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subTnLst>
                                    <p:audio>
                                      <p:cMediaNode>
                                        <p:cTn display="0" masterRel="sameClick">
                                          <p:stCondLst>
                                            <p:cond evt="begin" delay="0">
                                              <p:tn val="63"/>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169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457200" y="274638"/>
            <a:ext cx="8229600" cy="4525962"/>
          </a:xfrm>
        </p:spPr>
        <p:txBody>
          <a:bodyPr/>
          <a:lstStyle/>
          <a:p>
            <a:pPr>
              <a:buFont typeface="Wingdings 3" pitchFamily="18" charset="2"/>
              <a:buNone/>
            </a:pPr>
            <a:r>
              <a:rPr lang="zh-CN" altLang="en-US" smtClean="0">
                <a:solidFill>
                  <a:srgbClr val="0000FF"/>
                </a:solidFill>
              </a:rPr>
              <a:t>例：</a:t>
            </a:r>
            <a:r>
              <a:rPr lang="zh-CN" altLang="en-US" smtClean="0"/>
              <a:t>判别级数                的收敛性．</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endParaRPr lang="en-US" altLang="zh-CN" smtClean="0">
              <a:solidFill>
                <a:srgbClr val="0000FF"/>
              </a:solidFill>
            </a:endParaRPr>
          </a:p>
          <a:p>
            <a:pPr>
              <a:buFont typeface="Wingdings 3" pitchFamily="18" charset="2"/>
              <a:buNone/>
            </a:pPr>
            <a:r>
              <a:rPr lang="zh-CN" altLang="en-US" smtClean="0">
                <a:solidFill>
                  <a:srgbClr val="0000FF"/>
                </a:solidFill>
              </a:rPr>
              <a:t>① </a:t>
            </a:r>
            <a:r>
              <a:rPr lang="zh-CN" altLang="en-US" smtClean="0">
                <a:sym typeface="Symbol" pitchFamily="18" charset="2"/>
              </a:rPr>
              <a:t>一般项的绝对值单调减少，即                （</a:t>
            </a:r>
            <a:r>
              <a:rPr lang="en-US" altLang="zh-CN" i="1" smtClean="0">
                <a:sym typeface="Symbol" pitchFamily="18" charset="2"/>
              </a:rPr>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ym typeface="Symbol" pitchFamily="18" charset="2"/>
              </a:rPr>
              <a:t>1, 2, …</a:t>
            </a:r>
            <a:r>
              <a:rPr lang="zh-CN" altLang="en-US" smtClean="0">
                <a:sym typeface="Symbol" pitchFamily="18" charset="2"/>
              </a:rPr>
              <a:t>），</a:t>
            </a:r>
            <a:endParaRPr lang="zh-CN" altLang="en-US"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② </a:t>
            </a:r>
            <a:r>
              <a:rPr lang="zh-CN" altLang="en-US" smtClean="0">
                <a:sym typeface="Symbol" pitchFamily="18" charset="2"/>
              </a:rPr>
              <a:t>一般项的绝对值趋于零，即</a:t>
            </a:r>
            <a:endParaRPr lang="en-US" altLang="zh-CN" smtClean="0">
              <a:sym typeface="Symbol" pitchFamily="18" charset="2"/>
            </a:endParaRPr>
          </a:p>
          <a:p>
            <a:pPr>
              <a:buFont typeface="Wingdings 3" pitchFamily="18" charset="2"/>
              <a:buNone/>
            </a:pPr>
            <a:endParaRPr lang="en-US" altLang="zh-CN" smtClean="0">
              <a:solidFill>
                <a:srgbClr val="0000FF"/>
              </a:solidFill>
              <a:sym typeface="Symbol" pitchFamily="18" charset="2"/>
            </a:endParaRPr>
          </a:p>
          <a:p>
            <a:pPr>
              <a:buFont typeface="Wingdings 3" pitchFamily="18" charset="2"/>
              <a:buNone/>
            </a:pPr>
            <a:r>
              <a:rPr lang="zh-CN" altLang="en-US" smtClean="0"/>
              <a:t>由莱布尼茨定理可得，交错级数                收敛．</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注意：</a:t>
            </a:r>
            <a:r>
              <a:rPr lang="zh-CN" altLang="en-US" smtClean="0"/>
              <a:t>调和级数           是发散的．</a:t>
            </a:r>
          </a:p>
        </p:txBody>
      </p:sp>
      <p:graphicFrame>
        <p:nvGraphicFramePr>
          <p:cNvPr id="34818" name="Object 3"/>
          <p:cNvGraphicFramePr>
            <a:graphicFrameLocks noChangeAspect="1"/>
          </p:cNvGraphicFramePr>
          <p:nvPr/>
        </p:nvGraphicFramePr>
        <p:xfrm>
          <a:off x="2546350" y="58738"/>
          <a:ext cx="1168400" cy="889000"/>
        </p:xfrm>
        <a:graphic>
          <a:graphicData uri="http://schemas.openxmlformats.org/presentationml/2006/ole">
            <p:oleObj spid="_x0000_s34818" name="Equation" r:id="rId3" imgW="583920" imgH="444240" progId="Equation.DSMT4">
              <p:embed/>
            </p:oleObj>
          </a:graphicData>
        </a:graphic>
      </p:graphicFrame>
      <p:graphicFrame>
        <p:nvGraphicFramePr>
          <p:cNvPr id="54275" name="Object 3"/>
          <p:cNvGraphicFramePr>
            <a:graphicFrameLocks noChangeAspect="1"/>
          </p:cNvGraphicFramePr>
          <p:nvPr/>
        </p:nvGraphicFramePr>
        <p:xfrm>
          <a:off x="5113338" y="1443038"/>
          <a:ext cx="1244600" cy="812800"/>
        </p:xfrm>
        <a:graphic>
          <a:graphicData uri="http://schemas.openxmlformats.org/presentationml/2006/ole">
            <p:oleObj spid="_x0000_s34819" name="Equation" r:id="rId4" imgW="622080" imgH="406080" progId="Equation.DSMT4">
              <p:embed/>
            </p:oleObj>
          </a:graphicData>
        </a:graphic>
      </p:graphicFrame>
      <p:grpSp>
        <p:nvGrpSpPr>
          <p:cNvPr id="2" name="组合 7"/>
          <p:cNvGrpSpPr>
            <a:grpSpLocks/>
          </p:cNvGrpSpPr>
          <p:nvPr/>
        </p:nvGrpSpPr>
        <p:grpSpPr bwMode="auto">
          <a:xfrm>
            <a:off x="2271713" y="2071688"/>
            <a:ext cx="900112" cy="68262"/>
            <a:chOff x="1714480" y="1928802"/>
            <a:chExt cx="2500330" cy="68260"/>
          </a:xfrm>
        </p:grpSpPr>
        <p:cxnSp>
          <p:nvCxnSpPr>
            <p:cNvPr id="6" name="直接连接符 5"/>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54276" name="Object 4"/>
          <p:cNvGraphicFramePr>
            <a:graphicFrameLocks noChangeAspect="1"/>
          </p:cNvGraphicFramePr>
          <p:nvPr/>
        </p:nvGraphicFramePr>
        <p:xfrm>
          <a:off x="4792663" y="2300288"/>
          <a:ext cx="1422400" cy="812800"/>
        </p:xfrm>
        <a:graphic>
          <a:graphicData uri="http://schemas.openxmlformats.org/presentationml/2006/ole">
            <p:oleObj spid="_x0000_s34820" name="Equation" r:id="rId5" imgW="711000" imgH="406080" progId="Equation.DSMT4">
              <p:embed/>
            </p:oleObj>
          </a:graphicData>
        </a:graphic>
      </p:graphicFrame>
      <p:graphicFrame>
        <p:nvGraphicFramePr>
          <p:cNvPr id="54277" name="Object 5"/>
          <p:cNvGraphicFramePr>
            <a:graphicFrameLocks noChangeAspect="1"/>
          </p:cNvGraphicFramePr>
          <p:nvPr/>
        </p:nvGraphicFramePr>
        <p:xfrm>
          <a:off x="4975225" y="3128963"/>
          <a:ext cx="1168400" cy="889000"/>
        </p:xfrm>
        <a:graphic>
          <a:graphicData uri="http://schemas.openxmlformats.org/presentationml/2006/ole">
            <p:oleObj spid="_x0000_s34821" name="Equation" r:id="rId6" imgW="583920" imgH="444240" progId="Equation.DSMT4">
              <p:embed/>
            </p:oleObj>
          </a:graphicData>
        </a:graphic>
      </p:graphicFrame>
      <p:graphicFrame>
        <p:nvGraphicFramePr>
          <p:cNvPr id="54278" name="Object 6"/>
          <p:cNvGraphicFramePr>
            <a:graphicFrameLocks noChangeAspect="1"/>
          </p:cNvGraphicFramePr>
          <p:nvPr/>
        </p:nvGraphicFramePr>
        <p:xfrm>
          <a:off x="2871788" y="4056063"/>
          <a:ext cx="685800" cy="863600"/>
        </p:xfrm>
        <a:graphic>
          <a:graphicData uri="http://schemas.openxmlformats.org/presentationml/2006/ole">
            <p:oleObj spid="_x0000_s34822" name="Equation" r:id="rId7" imgW="342720" imgH="431640" progId="Equation.DSMT4">
              <p:embed/>
            </p:oleObj>
          </a:graphicData>
        </a:graphic>
      </p:graphicFrame>
      <p:grpSp>
        <p:nvGrpSpPr>
          <p:cNvPr id="3" name="组合 7"/>
          <p:cNvGrpSpPr>
            <a:grpSpLocks/>
          </p:cNvGrpSpPr>
          <p:nvPr/>
        </p:nvGrpSpPr>
        <p:grpSpPr bwMode="auto">
          <a:xfrm>
            <a:off x="2271713" y="2957513"/>
            <a:ext cx="900112" cy="68262"/>
            <a:chOff x="1714480" y="1928802"/>
            <a:chExt cx="2500330" cy="68260"/>
          </a:xfrm>
        </p:grpSpPr>
        <p:cxnSp>
          <p:nvCxnSpPr>
            <p:cNvPr id="12" name="直接连接符 11"/>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2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animEffect transition="in" filter="blinds(horizontal)">
                                      <p:cBhvr>
                                        <p:cTn id="35" dur="500"/>
                                        <p:tgtEl>
                                          <p:spTgt spid="8195">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4278"/>
                                        </p:tgtEl>
                                        <p:attrNameLst>
                                          <p:attrName>style.visibility</p:attrName>
                                        </p:attrNameLst>
                                      </p:cBhvr>
                                      <p:to>
                                        <p:strVal val="visible"/>
                                      </p:to>
                                    </p:set>
                                    <p:animEffect transition="in" filter="blinds(horizontal)">
                                      <p:cBhvr>
                                        <p:cTn id="38"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457200" y="274638"/>
            <a:ext cx="8229600" cy="5240337"/>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分析：</a:t>
            </a:r>
            <a:endParaRPr lang="en-US" altLang="zh-CN" smtClean="0">
              <a:solidFill>
                <a:srgbClr val="0000FF"/>
              </a:solidFill>
            </a:endParaRPr>
          </a:p>
          <a:p>
            <a:pPr>
              <a:lnSpc>
                <a:spcPct val="150000"/>
              </a:lnSpc>
              <a:buFont typeface="Wingdings 3" pitchFamily="18" charset="2"/>
              <a:buNone/>
            </a:pPr>
            <a:r>
              <a:rPr lang="zh-CN" altLang="en-US" smtClean="0"/>
              <a:t>判别交错级数                        （其中 </a:t>
            </a:r>
            <a:r>
              <a:rPr lang="en-US" altLang="zh-CN" i="1" smtClean="0"/>
              <a:t>f</a:t>
            </a:r>
            <a:r>
              <a:rPr lang="en-US" altLang="zh-CN" smtClean="0"/>
              <a:t> (</a:t>
            </a:r>
            <a:r>
              <a:rPr lang="en-US" altLang="zh-CN" i="1" smtClean="0"/>
              <a:t>n</a:t>
            </a:r>
            <a:r>
              <a:rPr lang="en-US" altLang="zh-CN" smtClean="0"/>
              <a:t>)</a:t>
            </a:r>
            <a:r>
              <a:rPr lang="zh-CN" altLang="en-US" smtClean="0"/>
              <a:t> </a:t>
            </a:r>
            <a:r>
              <a:rPr lang="en-US" altLang="zh-CN" smtClean="0"/>
              <a:t>&gt; 0</a:t>
            </a:r>
            <a:r>
              <a:rPr lang="zh-CN" altLang="en-US" smtClean="0"/>
              <a:t>）的收敛性时，</a:t>
            </a:r>
            <a:endParaRPr lang="en-US" altLang="zh-CN" smtClean="0"/>
          </a:p>
          <a:p>
            <a:pPr>
              <a:lnSpc>
                <a:spcPct val="150000"/>
              </a:lnSpc>
            </a:pPr>
            <a:r>
              <a:rPr lang="zh-CN" altLang="en-US" smtClean="0"/>
              <a:t>如果正项数列 </a:t>
            </a:r>
            <a:r>
              <a:rPr lang="en-US" altLang="zh-CN" smtClean="0"/>
              <a:t>{</a:t>
            </a:r>
            <a:r>
              <a:rPr lang="en-US" altLang="zh-CN" i="1" smtClean="0"/>
              <a:t>f</a:t>
            </a:r>
            <a:r>
              <a:rPr lang="en-US" altLang="zh-CN" smtClean="0"/>
              <a:t> (</a:t>
            </a:r>
            <a:r>
              <a:rPr lang="en-US" altLang="zh-CN" i="1" smtClean="0"/>
              <a:t>n</a:t>
            </a:r>
            <a:r>
              <a:rPr lang="en-US" altLang="zh-CN" smtClean="0"/>
              <a:t>)}</a:t>
            </a:r>
            <a:r>
              <a:rPr lang="zh-CN" altLang="en-US" smtClean="0"/>
              <a:t>单调</a:t>
            </a:r>
            <a:r>
              <a:rPr lang="zh-CN" altLang="en-US" smtClean="0">
                <a:sym typeface="Symbol" pitchFamily="18" charset="2"/>
              </a:rPr>
              <a:t>减少不容易判断，</a:t>
            </a:r>
            <a:r>
              <a:rPr lang="zh-CN" altLang="en-US" smtClean="0">
                <a:solidFill>
                  <a:srgbClr val="FF0000"/>
                </a:solidFill>
                <a:sym typeface="Symbol" pitchFamily="18" charset="2"/>
              </a:rPr>
              <a:t>可把数列问题转化为函数问题，</a:t>
            </a:r>
            <a:r>
              <a:rPr lang="zh-CN" altLang="en-US" smtClean="0">
                <a:sym typeface="Symbol" pitchFamily="18" charset="2"/>
              </a:rPr>
              <a:t>即通过讨论当 </a:t>
            </a:r>
            <a:r>
              <a:rPr lang="en-US" altLang="zh-CN" i="1" smtClean="0">
                <a:sym typeface="Symbol" pitchFamily="18" charset="2"/>
              </a:rPr>
              <a:t>x</a:t>
            </a:r>
            <a:r>
              <a:rPr lang="zh-CN" altLang="en-US" smtClean="0">
                <a:sym typeface="Symbol" pitchFamily="18" charset="2"/>
              </a:rPr>
              <a:t> 充分大时 </a:t>
            </a:r>
            <a:r>
              <a:rPr lang="en-US" altLang="zh-CN" i="1" smtClean="0"/>
              <a:t>f</a:t>
            </a:r>
            <a:r>
              <a:rPr lang="en-US" altLang="zh-CN" smtClean="0"/>
              <a:t> </a:t>
            </a:r>
            <a:r>
              <a:rPr lang="en-US" altLang="zh-CN" smtClean="0">
                <a:sym typeface="Symbol" pitchFamily="18" charset="2"/>
              </a:rPr>
              <a:t></a:t>
            </a:r>
            <a:r>
              <a:rPr lang="en-US" altLang="zh-CN" smtClean="0"/>
              <a:t>(</a:t>
            </a:r>
            <a:r>
              <a:rPr lang="en-US" altLang="zh-CN" i="1" smtClean="0"/>
              <a:t>x</a:t>
            </a:r>
            <a:r>
              <a:rPr lang="en-US" altLang="zh-CN" smtClean="0"/>
              <a:t>) </a:t>
            </a:r>
            <a:r>
              <a:rPr lang="zh-CN" altLang="en-US" smtClean="0"/>
              <a:t>的符号来判断当 </a:t>
            </a:r>
            <a:r>
              <a:rPr lang="en-US" altLang="zh-CN" i="1" smtClean="0">
                <a:sym typeface="Symbol" pitchFamily="18" charset="2"/>
              </a:rPr>
              <a:t>n</a:t>
            </a:r>
            <a:r>
              <a:rPr lang="zh-CN" altLang="en-US" smtClean="0">
                <a:sym typeface="Symbol" pitchFamily="18" charset="2"/>
              </a:rPr>
              <a:t> 充分大时</a:t>
            </a:r>
            <a:r>
              <a:rPr lang="zh-CN" altLang="en-US" smtClean="0"/>
              <a:t>数列 </a:t>
            </a:r>
            <a:r>
              <a:rPr lang="en-US" altLang="zh-CN" smtClean="0"/>
              <a:t>{</a:t>
            </a:r>
            <a:r>
              <a:rPr lang="en-US" altLang="zh-CN" i="1" smtClean="0"/>
              <a:t>f</a:t>
            </a:r>
            <a:r>
              <a:rPr lang="en-US" altLang="zh-CN" smtClean="0"/>
              <a:t> (</a:t>
            </a:r>
            <a:r>
              <a:rPr lang="en-US" altLang="zh-CN" i="1" smtClean="0"/>
              <a:t>n</a:t>
            </a:r>
            <a:r>
              <a:rPr lang="en-US" altLang="zh-CN" smtClean="0"/>
              <a:t>)}</a:t>
            </a:r>
            <a:r>
              <a:rPr lang="zh-CN" altLang="en-US" smtClean="0"/>
              <a:t>是否单调减少；</a:t>
            </a:r>
            <a:endParaRPr lang="en-US" altLang="zh-CN" smtClean="0"/>
          </a:p>
          <a:p>
            <a:pPr>
              <a:lnSpc>
                <a:spcPct val="150000"/>
              </a:lnSpc>
            </a:pPr>
            <a:endParaRPr lang="zh-CN" altLang="en-US" smtClean="0"/>
          </a:p>
          <a:p>
            <a:pPr>
              <a:lnSpc>
                <a:spcPct val="150000"/>
              </a:lnSpc>
            </a:pPr>
            <a:r>
              <a:rPr lang="zh-CN" altLang="en-US" smtClean="0"/>
              <a:t>如果直接求                有困难，也可以通过求                  来求</a:t>
            </a:r>
          </a:p>
        </p:txBody>
      </p:sp>
      <p:graphicFrame>
        <p:nvGraphicFramePr>
          <p:cNvPr id="35842" name="Object 3"/>
          <p:cNvGraphicFramePr>
            <a:graphicFrameLocks noChangeAspect="1"/>
          </p:cNvGraphicFramePr>
          <p:nvPr/>
        </p:nvGraphicFramePr>
        <p:xfrm>
          <a:off x="2547938" y="71438"/>
          <a:ext cx="1676400" cy="863600"/>
        </p:xfrm>
        <a:graphic>
          <a:graphicData uri="http://schemas.openxmlformats.org/presentationml/2006/ole">
            <p:oleObj spid="_x0000_s35842" name="Equation" r:id="rId3" imgW="838080" imgH="431640" progId="Equation.DSMT4">
              <p:embed/>
            </p:oleObj>
          </a:graphicData>
        </a:graphic>
      </p:graphicFrame>
      <p:graphicFrame>
        <p:nvGraphicFramePr>
          <p:cNvPr id="58375" name="Object 3"/>
          <p:cNvGraphicFramePr>
            <a:graphicFrameLocks noChangeAspect="1"/>
          </p:cNvGraphicFramePr>
          <p:nvPr/>
        </p:nvGraphicFramePr>
        <p:xfrm>
          <a:off x="2543175" y="1479550"/>
          <a:ext cx="1752600" cy="863600"/>
        </p:xfrm>
        <a:graphic>
          <a:graphicData uri="http://schemas.openxmlformats.org/presentationml/2006/ole">
            <p:oleObj spid="_x0000_s35843" name="Equation" r:id="rId4" imgW="876240" imgH="431640" progId="Equation.DSMT4">
              <p:embed/>
            </p:oleObj>
          </a:graphicData>
        </a:graphic>
      </p:graphicFrame>
      <p:graphicFrame>
        <p:nvGraphicFramePr>
          <p:cNvPr id="58376" name="Object 4"/>
          <p:cNvGraphicFramePr>
            <a:graphicFrameLocks noChangeAspect="1"/>
          </p:cNvGraphicFramePr>
          <p:nvPr/>
        </p:nvGraphicFramePr>
        <p:xfrm>
          <a:off x="2457450" y="4508500"/>
          <a:ext cx="1193800" cy="558800"/>
        </p:xfrm>
        <a:graphic>
          <a:graphicData uri="http://schemas.openxmlformats.org/presentationml/2006/ole">
            <p:oleObj spid="_x0000_s35844" name="Equation" r:id="rId5" imgW="596880" imgH="279360" progId="Equation.DSMT4">
              <p:embed/>
            </p:oleObj>
          </a:graphicData>
        </a:graphic>
      </p:graphicFrame>
      <p:graphicFrame>
        <p:nvGraphicFramePr>
          <p:cNvPr id="58377" name="Object 5"/>
          <p:cNvGraphicFramePr>
            <a:graphicFrameLocks noChangeAspect="1"/>
          </p:cNvGraphicFramePr>
          <p:nvPr/>
        </p:nvGraphicFramePr>
        <p:xfrm>
          <a:off x="6715125" y="4508500"/>
          <a:ext cx="1320800" cy="558800"/>
        </p:xfrm>
        <a:graphic>
          <a:graphicData uri="http://schemas.openxmlformats.org/presentationml/2006/ole">
            <p:oleObj spid="_x0000_s35845" name="Equation" r:id="rId6" imgW="660240" imgH="279360" progId="Equation.DSMT4">
              <p:embed/>
            </p:oleObj>
          </a:graphicData>
        </a:graphic>
      </p:graphicFrame>
      <p:graphicFrame>
        <p:nvGraphicFramePr>
          <p:cNvPr id="58378" name="Object 6"/>
          <p:cNvGraphicFramePr>
            <a:graphicFrameLocks noChangeAspect="1"/>
          </p:cNvGraphicFramePr>
          <p:nvPr/>
        </p:nvGraphicFramePr>
        <p:xfrm>
          <a:off x="1243013" y="5064125"/>
          <a:ext cx="1244600" cy="558800"/>
        </p:xfrm>
        <a:graphic>
          <a:graphicData uri="http://schemas.openxmlformats.org/presentationml/2006/ole">
            <p:oleObj spid="_x0000_s35846" name="Equation" r:id="rId7" imgW="622080" imgH="279360" progId="Equation.DSMT4">
              <p:embed/>
            </p:oleObj>
          </a:graphicData>
        </a:graphic>
      </p:graphicFrame>
      <p:grpSp>
        <p:nvGrpSpPr>
          <p:cNvPr id="2" name="Group 10"/>
          <p:cNvGrpSpPr>
            <a:grpSpLocks/>
          </p:cNvGrpSpPr>
          <p:nvPr/>
        </p:nvGrpSpPr>
        <p:grpSpPr bwMode="auto">
          <a:xfrm>
            <a:off x="1792288" y="3773488"/>
            <a:ext cx="1944687" cy="73025"/>
            <a:chOff x="2789" y="2069"/>
            <a:chExt cx="1225" cy="46"/>
          </a:xfrm>
        </p:grpSpPr>
        <p:sp>
          <p:nvSpPr>
            <p:cNvPr id="35850" name="Line 8"/>
            <p:cNvSpPr>
              <a:spLocks noChangeShapeType="1"/>
            </p:cNvSpPr>
            <p:nvPr/>
          </p:nvSpPr>
          <p:spPr bwMode="auto">
            <a:xfrm>
              <a:off x="2789" y="2069"/>
              <a:ext cx="1225" cy="0"/>
            </a:xfrm>
            <a:prstGeom prst="line">
              <a:avLst/>
            </a:prstGeom>
            <a:noFill/>
            <a:ln w="28575">
              <a:solidFill>
                <a:srgbClr val="FF0000"/>
              </a:solidFill>
              <a:round/>
              <a:headEnd/>
              <a:tailEnd/>
            </a:ln>
          </p:spPr>
          <p:txBody>
            <a:bodyPr/>
            <a:lstStyle/>
            <a:p>
              <a:endParaRPr lang="zh-CN" altLang="en-US"/>
            </a:p>
          </p:txBody>
        </p:sp>
        <p:sp>
          <p:nvSpPr>
            <p:cNvPr id="35851" name="Line 9"/>
            <p:cNvSpPr>
              <a:spLocks noChangeShapeType="1"/>
            </p:cNvSpPr>
            <p:nvPr/>
          </p:nvSpPr>
          <p:spPr bwMode="auto">
            <a:xfrm>
              <a:off x="2789" y="2115"/>
              <a:ext cx="1225" cy="0"/>
            </a:xfrm>
            <a:prstGeom prst="line">
              <a:avLst/>
            </a:prstGeom>
            <a:noFill/>
            <a:ln w="28575">
              <a:solidFill>
                <a:srgbClr val="FF0000"/>
              </a:solidFill>
              <a:round/>
              <a:headEnd/>
              <a:tailEnd/>
            </a:ln>
          </p:spPr>
          <p:txBody>
            <a:bodyPr/>
            <a:lstStyle/>
            <a:p>
              <a:endParaRPr lang="zh-CN" altLang="en-US"/>
            </a:p>
          </p:txBody>
        </p:sp>
      </p:grpSp>
      <p:sp>
        <p:nvSpPr>
          <p:cNvPr id="73741" name="Rectangle 13"/>
          <p:cNvSpPr>
            <a:spLocks noChangeArrowheads="1"/>
          </p:cNvSpPr>
          <p:nvPr/>
        </p:nvSpPr>
        <p:spPr bwMode="auto">
          <a:xfrm>
            <a:off x="1870075" y="3846513"/>
            <a:ext cx="1789113" cy="701675"/>
          </a:xfrm>
          <a:prstGeom prst="rect">
            <a:avLst/>
          </a:prstGeom>
          <a:noFill/>
          <a:ln w="9525">
            <a:noFill/>
            <a:miter lim="800000"/>
            <a:headEnd/>
            <a:tailEnd/>
          </a:ln>
        </p:spPr>
        <p:txBody>
          <a:bodyPr wrap="none">
            <a:spAutoFit/>
          </a:bodyPr>
          <a:lstStyle/>
          <a:p>
            <a:pPr algn="ctr"/>
            <a:r>
              <a:rPr lang="zh-CN" altLang="en-US" sz="2000">
                <a:solidFill>
                  <a:srgbClr val="FF0000"/>
                </a:solidFill>
                <a:latin typeface="Times New Roman" pitchFamily="18" charset="0"/>
                <a:cs typeface="Times New Roman" pitchFamily="18" charset="0"/>
              </a:rPr>
              <a:t>即存在</a:t>
            </a:r>
            <a:r>
              <a:rPr lang="en-US" altLang="zh-CN" sz="2000" i="1">
                <a:solidFill>
                  <a:srgbClr val="FF0000"/>
                </a:solidFill>
                <a:latin typeface="Times New Roman" pitchFamily="18" charset="0"/>
                <a:cs typeface="Times New Roman" pitchFamily="18" charset="0"/>
              </a:rPr>
              <a:t>N</a:t>
            </a:r>
            <a:r>
              <a:rPr lang="en-US" altLang="zh-CN" sz="2000">
                <a:solidFill>
                  <a:srgbClr val="FF0000"/>
                </a:solidFill>
                <a:latin typeface="Times New Roman" pitchFamily="18" charset="0"/>
                <a:cs typeface="Times New Roman" pitchFamily="18" charset="0"/>
              </a:rPr>
              <a:t> &gt; 0</a:t>
            </a:r>
            <a:r>
              <a:rPr lang="zh-CN" altLang="en-US" sz="2000">
                <a:solidFill>
                  <a:srgbClr val="FF0000"/>
                </a:solidFill>
                <a:latin typeface="Times New Roman" pitchFamily="18" charset="0"/>
                <a:cs typeface="Times New Roman" pitchFamily="18" charset="0"/>
              </a:rPr>
              <a:t>，</a:t>
            </a:r>
          </a:p>
          <a:p>
            <a:pPr algn="ctr"/>
            <a:r>
              <a:rPr lang="zh-CN" altLang="en-US" sz="2000">
                <a:solidFill>
                  <a:srgbClr val="FF0000"/>
                </a:solidFill>
                <a:latin typeface="Times New Roman" pitchFamily="18" charset="0"/>
                <a:cs typeface="Times New Roman" pitchFamily="18" charset="0"/>
              </a:rPr>
              <a:t>当 </a:t>
            </a:r>
            <a:r>
              <a:rPr lang="en-US" altLang="zh-CN" sz="2000" i="1">
                <a:solidFill>
                  <a:srgbClr val="FF0000"/>
                </a:solidFill>
                <a:latin typeface="Times New Roman" pitchFamily="18" charset="0"/>
                <a:cs typeface="Times New Roman" pitchFamily="18" charset="0"/>
              </a:rPr>
              <a:t>n</a:t>
            </a:r>
            <a:r>
              <a:rPr lang="en-US" altLang="zh-CN" sz="2000">
                <a:solidFill>
                  <a:srgbClr val="FF0000"/>
                </a:solidFill>
                <a:latin typeface="Times New Roman" pitchFamily="18" charset="0"/>
                <a:cs typeface="Times New Roman" pitchFamily="18" charset="0"/>
              </a:rPr>
              <a:t> &gt; </a:t>
            </a:r>
            <a:r>
              <a:rPr lang="en-US" altLang="zh-CN" sz="2000" i="1">
                <a:solidFill>
                  <a:srgbClr val="FF0000"/>
                </a:solidFill>
                <a:latin typeface="Times New Roman" pitchFamily="18" charset="0"/>
                <a:cs typeface="Times New Roman" pitchFamily="18" charset="0"/>
              </a:rPr>
              <a:t>N</a:t>
            </a:r>
            <a:r>
              <a:rPr lang="en-US" altLang="zh-CN" sz="2000">
                <a:solidFill>
                  <a:srgbClr val="FF0000"/>
                </a:solidFill>
                <a:latin typeface="Times New Roman" pitchFamily="18" charset="0"/>
                <a:cs typeface="Times New Roman" pitchFamily="18" charset="0"/>
              </a:rPr>
              <a:t> </a:t>
            </a:r>
            <a:r>
              <a:rPr lang="zh-CN" altLang="en-US" sz="2000">
                <a:solidFill>
                  <a:srgbClr val="FF0000"/>
                </a:solidFill>
                <a:latin typeface="Times New Roman" pitchFamily="18" charset="0"/>
                <a:cs typeface="Times New Roman" pitchFamily="18" charset="0"/>
              </a:rPr>
              <a:t>时，</a:t>
            </a:r>
            <a:endParaRPr lang="en-US" altLang="zh-CN" sz="200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73741"/>
                                        </p:tgtEl>
                                        <p:attrNameLst>
                                          <p:attrName>style.visibility</p:attrName>
                                        </p:attrNameLst>
                                      </p:cBhvr>
                                      <p:to>
                                        <p:strVal val="visible"/>
                                      </p:to>
                                    </p:set>
                                    <p:animEffect transition="in" filter="box(in)">
                                      <p:cBhvr>
                                        <p:cTn id="23" dur="500"/>
                                        <p:tgtEl>
                                          <p:spTgt spid="7374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195">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83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837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8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457200" y="274638"/>
            <a:ext cx="8229600" cy="5349875"/>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级数的</a:t>
            </a:r>
            <a:r>
              <a:rPr lang="zh-CN" altLang="en-US" smtClean="0">
                <a:sym typeface="Symbol" pitchFamily="18" charset="2"/>
              </a:rPr>
              <a:t>一般项的绝对值等于              （</a:t>
            </a:r>
            <a:r>
              <a:rPr lang="en-US" altLang="zh-CN" i="1" smtClean="0">
                <a:solidFill>
                  <a:srgbClr val="FF0000"/>
                </a:solidFill>
                <a:sym typeface="Symbol" pitchFamily="18" charset="2"/>
              </a:rPr>
              <a:t>n</a:t>
            </a:r>
            <a:r>
              <a:rPr lang="zh-CN" altLang="en-US" smtClean="0">
                <a:solidFill>
                  <a:srgbClr val="FF0000"/>
                </a:solidFill>
                <a:sym typeface="Symbol" pitchFamily="18" charset="2"/>
              </a:rPr>
              <a:t> </a:t>
            </a:r>
            <a:r>
              <a:rPr lang="en-US" altLang="zh-CN" smtClean="0">
                <a:solidFill>
                  <a:srgbClr val="FF0000"/>
                </a:solidFill>
                <a:sym typeface="Symbol" pitchFamily="18" charset="2"/>
              </a:rPr>
              <a:t></a:t>
            </a:r>
            <a:r>
              <a:rPr lang="zh-CN" altLang="en-US" smtClean="0">
                <a:solidFill>
                  <a:srgbClr val="FF0000"/>
                </a:solidFill>
                <a:sym typeface="Symbol" pitchFamily="18" charset="2"/>
              </a:rPr>
              <a:t> </a:t>
            </a:r>
            <a:r>
              <a:rPr lang="en-US" altLang="zh-CN" smtClean="0">
                <a:solidFill>
                  <a:srgbClr val="FF0000"/>
                </a:solidFill>
                <a:sym typeface="Symbol" pitchFamily="18" charset="2"/>
              </a:rPr>
              <a:t>2</a:t>
            </a:r>
            <a:r>
              <a:rPr lang="zh-CN" altLang="en-US" smtClean="0">
                <a:sym typeface="Symbol" pitchFamily="18" charset="2"/>
              </a:rPr>
              <a:t>），</a:t>
            </a:r>
            <a:endParaRPr lang="en-US" altLang="zh-CN" smtClean="0">
              <a:sym typeface="Symbol" pitchFamily="18" charset="2"/>
            </a:endParaRPr>
          </a:p>
          <a:p>
            <a:pPr>
              <a:buFont typeface="Wingdings 3" pitchFamily="18" charset="2"/>
              <a:buNone/>
            </a:pPr>
            <a:endParaRPr lang="en-US" altLang="zh-CN" smtClean="0">
              <a:solidFill>
                <a:srgbClr val="0000FF"/>
              </a:solidFill>
              <a:sym typeface="Symbol" pitchFamily="18" charset="2"/>
            </a:endParaRPr>
          </a:p>
          <a:p>
            <a:pPr>
              <a:buFont typeface="Wingdings 3" pitchFamily="18" charset="2"/>
              <a:buNone/>
            </a:pPr>
            <a:r>
              <a:rPr lang="zh-CN" altLang="en-US" smtClean="0">
                <a:sym typeface="Symbol" pitchFamily="18" charset="2"/>
              </a:rPr>
              <a:t>令                    （其中 </a:t>
            </a:r>
            <a:r>
              <a:rPr lang="en-US" altLang="zh-CN" i="1" smtClean="0">
                <a:solidFill>
                  <a:srgbClr val="FF0000"/>
                </a:solidFill>
                <a:sym typeface="Symbol" pitchFamily="18" charset="2"/>
              </a:rPr>
              <a:t>x</a:t>
            </a:r>
            <a:r>
              <a:rPr lang="zh-CN" altLang="en-US" smtClean="0">
                <a:solidFill>
                  <a:srgbClr val="FF0000"/>
                </a:solidFill>
                <a:sym typeface="Symbol" pitchFamily="18" charset="2"/>
              </a:rPr>
              <a:t> </a:t>
            </a:r>
            <a:r>
              <a:rPr lang="en-US" altLang="zh-CN" smtClean="0">
                <a:solidFill>
                  <a:srgbClr val="FF0000"/>
                </a:solidFill>
                <a:sym typeface="Symbol" pitchFamily="18" charset="2"/>
              </a:rPr>
              <a:t>&gt;</a:t>
            </a:r>
            <a:r>
              <a:rPr lang="zh-CN" altLang="en-US" smtClean="0">
                <a:solidFill>
                  <a:srgbClr val="FF0000"/>
                </a:solidFill>
                <a:sym typeface="Symbol" pitchFamily="18" charset="2"/>
              </a:rPr>
              <a:t> </a:t>
            </a:r>
            <a:r>
              <a:rPr lang="en-US" altLang="zh-CN" i="1" smtClean="0">
                <a:solidFill>
                  <a:srgbClr val="FF0000"/>
                </a:solidFill>
                <a:sym typeface="Symbol" pitchFamily="18" charset="2"/>
              </a:rPr>
              <a:t>e</a:t>
            </a:r>
            <a:r>
              <a:rPr lang="zh-CN" altLang="en-US" smtClean="0">
                <a:sym typeface="Symbol" pitchFamily="18" charset="2"/>
              </a:rPr>
              <a:t>），则</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于是当 </a:t>
            </a:r>
            <a:r>
              <a:rPr lang="en-US" altLang="zh-CN" i="1" smtClean="0">
                <a:solidFill>
                  <a:srgbClr val="FF0000"/>
                </a:solidFill>
                <a:sym typeface="Symbol" pitchFamily="18" charset="2"/>
              </a:rPr>
              <a:t>n</a:t>
            </a:r>
            <a:r>
              <a:rPr lang="en-US" altLang="zh-CN" smtClean="0">
                <a:solidFill>
                  <a:srgbClr val="FF0000"/>
                </a:solidFill>
                <a:sym typeface="Symbol" pitchFamily="18" charset="2"/>
              </a:rPr>
              <a:t> &gt; 3</a:t>
            </a:r>
            <a:r>
              <a:rPr lang="en-US" altLang="zh-CN" smtClean="0">
                <a:sym typeface="Symbol" pitchFamily="18" charset="2"/>
              </a:rPr>
              <a:t> </a:t>
            </a:r>
            <a:r>
              <a:rPr lang="zh-CN" altLang="en-US" smtClean="0">
                <a:sym typeface="Symbol" pitchFamily="18" charset="2"/>
              </a:rPr>
              <a:t>时，            是递减数列．</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由洛必达法则可得</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综上所述，题设</a:t>
            </a:r>
            <a:r>
              <a:rPr lang="zh-CN" altLang="en-US" smtClean="0"/>
              <a:t>级数收敛．</a:t>
            </a:r>
            <a:endParaRPr lang="en-US" altLang="zh-CN" smtClean="0"/>
          </a:p>
          <a:p>
            <a:pPr>
              <a:buFont typeface="Wingdings 3" pitchFamily="18" charset="2"/>
              <a:buNone/>
            </a:pPr>
            <a:endParaRPr lang="en-US" altLang="zh-CN" smtClean="0">
              <a:sym typeface="Symbol" pitchFamily="18" charset="2"/>
            </a:endParaRPr>
          </a:p>
        </p:txBody>
      </p:sp>
      <p:graphicFrame>
        <p:nvGraphicFramePr>
          <p:cNvPr id="36866" name="Object 3"/>
          <p:cNvGraphicFramePr>
            <a:graphicFrameLocks noChangeAspect="1"/>
          </p:cNvGraphicFramePr>
          <p:nvPr/>
        </p:nvGraphicFramePr>
        <p:xfrm>
          <a:off x="2547938" y="71438"/>
          <a:ext cx="1676400" cy="863600"/>
        </p:xfrm>
        <a:graphic>
          <a:graphicData uri="http://schemas.openxmlformats.org/presentationml/2006/ole">
            <p:oleObj spid="_x0000_s36866" name="Equation" r:id="rId3" imgW="838080" imgH="431640" progId="Equation.DSMT4">
              <p:embed/>
            </p:oleObj>
          </a:graphicData>
        </a:graphic>
      </p:graphicFrame>
      <p:graphicFrame>
        <p:nvGraphicFramePr>
          <p:cNvPr id="58375" name="Object 3"/>
          <p:cNvGraphicFramePr>
            <a:graphicFrameLocks noChangeAspect="1"/>
          </p:cNvGraphicFramePr>
          <p:nvPr/>
        </p:nvGraphicFramePr>
        <p:xfrm>
          <a:off x="4948238" y="1000125"/>
          <a:ext cx="1066800" cy="812800"/>
        </p:xfrm>
        <a:graphic>
          <a:graphicData uri="http://schemas.openxmlformats.org/presentationml/2006/ole">
            <p:oleObj spid="_x0000_s36867" name="Equation" r:id="rId4" imgW="533160" imgH="406080" progId="Equation.DSMT4">
              <p:embed/>
            </p:oleObj>
          </a:graphicData>
        </a:graphic>
      </p:graphicFrame>
      <p:graphicFrame>
        <p:nvGraphicFramePr>
          <p:cNvPr id="58376" name="Object 4"/>
          <p:cNvGraphicFramePr>
            <a:graphicFrameLocks noChangeAspect="1"/>
          </p:cNvGraphicFramePr>
          <p:nvPr/>
        </p:nvGraphicFramePr>
        <p:xfrm>
          <a:off x="928688" y="1914525"/>
          <a:ext cx="1574800" cy="812800"/>
        </p:xfrm>
        <a:graphic>
          <a:graphicData uri="http://schemas.openxmlformats.org/presentationml/2006/ole">
            <p:oleObj spid="_x0000_s36868" name="Equation" r:id="rId5" imgW="787320" imgH="406080" progId="Equation.DSMT4">
              <p:embed/>
            </p:oleObj>
          </a:graphicData>
        </a:graphic>
      </p:graphicFrame>
      <p:graphicFrame>
        <p:nvGraphicFramePr>
          <p:cNvPr id="58378" name="Object 5"/>
          <p:cNvGraphicFramePr>
            <a:graphicFrameLocks noChangeAspect="1"/>
          </p:cNvGraphicFramePr>
          <p:nvPr/>
        </p:nvGraphicFramePr>
        <p:xfrm>
          <a:off x="3214688" y="3443288"/>
          <a:ext cx="4597400" cy="1016000"/>
        </p:xfrm>
        <a:graphic>
          <a:graphicData uri="http://schemas.openxmlformats.org/presentationml/2006/ole">
            <p:oleObj spid="_x0000_s36869" name="Equation" r:id="rId6" imgW="2298600" imgH="507960" progId="Equation.DSMT4">
              <p:embed/>
            </p:oleObj>
          </a:graphicData>
        </a:graphic>
      </p:graphicFrame>
      <p:graphicFrame>
        <p:nvGraphicFramePr>
          <p:cNvPr id="59399" name="Object 6"/>
          <p:cNvGraphicFramePr>
            <a:graphicFrameLocks noChangeAspect="1"/>
          </p:cNvGraphicFramePr>
          <p:nvPr/>
        </p:nvGraphicFramePr>
        <p:xfrm>
          <a:off x="5029200" y="1912938"/>
          <a:ext cx="2590800" cy="812800"/>
        </p:xfrm>
        <a:graphic>
          <a:graphicData uri="http://schemas.openxmlformats.org/presentationml/2006/ole">
            <p:oleObj spid="_x0000_s36870" name="Equation" r:id="rId7" imgW="1295280" imgH="406080" progId="Equation.DSMT4">
              <p:embed/>
            </p:oleObj>
          </a:graphicData>
        </a:graphic>
      </p:graphicFrame>
      <p:sp>
        <p:nvSpPr>
          <p:cNvPr id="9" name="矩形 8"/>
          <p:cNvSpPr>
            <a:spLocks noChangeArrowheads="1"/>
          </p:cNvSpPr>
          <p:nvPr/>
        </p:nvSpPr>
        <p:spPr bwMode="auto">
          <a:xfrm>
            <a:off x="5500688" y="1171575"/>
            <a:ext cx="2143125"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0" name="矩形 9"/>
          <p:cNvSpPr>
            <a:spLocks noChangeArrowheads="1"/>
          </p:cNvSpPr>
          <p:nvPr/>
        </p:nvSpPr>
        <p:spPr bwMode="auto">
          <a:xfrm>
            <a:off x="2516188" y="2085975"/>
            <a:ext cx="1841500"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1" name="矩形 10"/>
          <p:cNvSpPr>
            <a:spLocks noChangeArrowheads="1"/>
          </p:cNvSpPr>
          <p:nvPr/>
        </p:nvSpPr>
        <p:spPr bwMode="auto">
          <a:xfrm>
            <a:off x="7046913" y="2085975"/>
            <a:ext cx="715962"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59400" name="Object 7"/>
          <p:cNvGraphicFramePr>
            <a:graphicFrameLocks noChangeAspect="1"/>
          </p:cNvGraphicFramePr>
          <p:nvPr/>
        </p:nvGraphicFramePr>
        <p:xfrm>
          <a:off x="2928938" y="2743200"/>
          <a:ext cx="939800" cy="889000"/>
        </p:xfrm>
        <a:graphic>
          <a:graphicData uri="http://schemas.openxmlformats.org/presentationml/2006/ole">
            <p:oleObj spid="_x0000_s36871" name="Equation" r:id="rId8" imgW="469800" imgH="444240" progId="Equation.DSMT4">
              <p:embed/>
            </p:oleObj>
          </a:graphicData>
        </a:graphic>
      </p:graphicFrame>
      <p:sp>
        <p:nvSpPr>
          <p:cNvPr id="13" name="矩形 12"/>
          <p:cNvSpPr>
            <a:spLocks noChangeArrowheads="1"/>
          </p:cNvSpPr>
          <p:nvPr/>
        </p:nvSpPr>
        <p:spPr bwMode="auto">
          <a:xfrm>
            <a:off x="4286250" y="3443288"/>
            <a:ext cx="1385888"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flipH="1">
            <a:off x="5672138" y="3443288"/>
            <a:ext cx="1584325"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5" name="矩形 14"/>
          <p:cNvSpPr>
            <a:spLocks noChangeArrowheads="1"/>
          </p:cNvSpPr>
          <p:nvPr/>
        </p:nvSpPr>
        <p:spPr bwMode="auto">
          <a:xfrm>
            <a:off x="7256463" y="3443288"/>
            <a:ext cx="673100" cy="10858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4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4294967295"/>
          </p:nvPr>
        </p:nvSpPr>
        <p:spPr/>
        <p:txBody>
          <a:bodyPr/>
          <a:lstStyle/>
          <a:p>
            <a:r>
              <a:rPr lang="zh-CN" altLang="en-US" smtClean="0"/>
              <a:t>莱布尼茨定理是交错级数收敛的</a:t>
            </a:r>
            <a:r>
              <a:rPr lang="zh-CN" altLang="en-US" smtClean="0">
                <a:solidFill>
                  <a:srgbClr val="FF0000"/>
                </a:solidFill>
              </a:rPr>
              <a:t>充分非必要条件</a:t>
            </a:r>
            <a:r>
              <a:rPr lang="zh-CN" altLang="en-US" smtClean="0"/>
              <a:t>，</a:t>
            </a:r>
            <a:endParaRPr lang="en-US" altLang="zh-CN" smtClean="0"/>
          </a:p>
          <a:p>
            <a:pPr>
              <a:buFont typeface="Wingdings 3" pitchFamily="18" charset="2"/>
              <a:buNone/>
            </a:pPr>
            <a:r>
              <a:rPr lang="en-US" altLang="zh-CN" smtClean="0"/>
              <a:t>	</a:t>
            </a:r>
            <a:r>
              <a:rPr lang="zh-CN" altLang="en-US" smtClean="0"/>
              <a:t>即当定理的假设条件不满足时，不能由此断定交错级数是发散的．</a:t>
            </a:r>
            <a:endParaRPr lang="en-US" altLang="zh-CN" smtClean="0"/>
          </a:p>
          <a:p>
            <a:pPr>
              <a:lnSpc>
                <a:spcPct val="200000"/>
              </a:lnSpc>
              <a:buFont typeface="Wingdings 3" pitchFamily="18" charset="2"/>
              <a:buNone/>
            </a:pPr>
            <a:r>
              <a:rPr lang="en-US" altLang="zh-CN" smtClean="0"/>
              <a:t>	</a:t>
            </a:r>
            <a:r>
              <a:rPr lang="zh-CN" altLang="en-US" smtClean="0"/>
              <a:t>例如，交错级数</a:t>
            </a:r>
            <a:endParaRPr lang="en-US" altLang="zh-CN" smtClean="0">
              <a:sym typeface="Symbol" pitchFamily="18" charset="2"/>
            </a:endParaRPr>
          </a:p>
          <a:p>
            <a:pPr>
              <a:lnSpc>
                <a:spcPct val="200000"/>
              </a:lnSpc>
              <a:buFont typeface="Wingdings 3" pitchFamily="18" charset="2"/>
              <a:buNone/>
            </a:pPr>
            <a:r>
              <a:rPr lang="en-US" altLang="zh-CN" smtClean="0">
                <a:sym typeface="Symbol" pitchFamily="18" charset="2"/>
              </a:rPr>
              <a:t>	</a:t>
            </a:r>
            <a:r>
              <a:rPr lang="zh-CN" altLang="en-US" smtClean="0"/>
              <a:t>不满足 </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 </a:t>
            </a:r>
            <a:r>
              <a:rPr lang="en-US" altLang="zh-CN" i="1" smtClean="0">
                <a:solidFill>
                  <a:srgbClr val="FF0000"/>
                </a:solidFill>
              </a:rPr>
              <a:t>u</a:t>
            </a:r>
            <a:r>
              <a:rPr lang="en-US" altLang="zh-CN" i="1" baseline="-25000" smtClean="0">
                <a:solidFill>
                  <a:srgbClr val="FF0000"/>
                </a:solidFill>
              </a:rPr>
              <a:t>n</a:t>
            </a:r>
            <a:r>
              <a:rPr lang="en-US" altLang="zh-CN" baseline="-25000" smtClean="0">
                <a:solidFill>
                  <a:srgbClr val="FF0000"/>
                </a:solidFill>
              </a:rPr>
              <a:t>+1</a:t>
            </a:r>
            <a:r>
              <a:rPr lang="zh-CN" altLang="en-US" smtClean="0">
                <a:sym typeface="Symbol" pitchFamily="18" charset="2"/>
              </a:rPr>
              <a:t>，但是该级数收敛．</a:t>
            </a:r>
          </a:p>
          <a:p>
            <a:pPr>
              <a:lnSpc>
                <a:spcPct val="200000"/>
              </a:lnSpc>
              <a:buFont typeface="Wingdings 3" pitchFamily="18" charset="2"/>
              <a:buNone/>
            </a:pPr>
            <a:endParaRPr lang="zh-CN" altLang="en-US" smtClean="0">
              <a:solidFill>
                <a:srgbClr val="0000FF"/>
              </a:solidFill>
              <a:sym typeface="Symbol" pitchFamily="18" charset="2"/>
            </a:endParaRPr>
          </a:p>
          <a:p>
            <a:pPr>
              <a:lnSpc>
                <a:spcPct val="200000"/>
              </a:lnSpc>
              <a:buFont typeface="Wingdings 3" pitchFamily="18" charset="2"/>
              <a:buNone/>
            </a:pPr>
            <a:r>
              <a:rPr lang="zh-CN" altLang="en-US" smtClean="0">
                <a:solidFill>
                  <a:srgbClr val="0000FF"/>
                </a:solidFill>
                <a:sym typeface="Symbol" pitchFamily="18" charset="2"/>
              </a:rPr>
              <a:t>提示：</a:t>
            </a:r>
            <a:r>
              <a:rPr lang="zh-CN" altLang="en-US" smtClean="0">
                <a:sym typeface="Symbol" pitchFamily="18" charset="2"/>
              </a:rPr>
              <a:t>证明                   和                                             收敛．</a:t>
            </a:r>
            <a:endParaRPr lang="en-US" altLang="zh-CN" smtClean="0">
              <a:sym typeface="Symbol" pitchFamily="18" charset="2"/>
            </a:endParaRPr>
          </a:p>
        </p:txBody>
      </p:sp>
      <p:sp>
        <p:nvSpPr>
          <p:cNvPr id="3" name="标题 2"/>
          <p:cNvSpPr>
            <a:spLocks noGrp="1"/>
          </p:cNvSpPr>
          <p:nvPr>
            <p:ph type="title" idx="4294967295"/>
          </p:nvPr>
        </p:nvSpPr>
        <p:spPr/>
        <p:txBody>
          <a:bodyPr rtlCol="0"/>
          <a:lstStyle/>
          <a:p>
            <a:pPr>
              <a:defRPr/>
            </a:pPr>
            <a:r>
              <a:rPr lang="zh-CN" altLang="en-US" dirty="0" smtClean="0"/>
              <a:t>说明</a:t>
            </a:r>
            <a:endParaRPr lang="zh-CN" altLang="en-US" dirty="0"/>
          </a:p>
        </p:txBody>
      </p:sp>
      <p:graphicFrame>
        <p:nvGraphicFramePr>
          <p:cNvPr id="32772" name="Object 3"/>
          <p:cNvGraphicFramePr>
            <a:graphicFrameLocks noChangeAspect="1"/>
          </p:cNvGraphicFramePr>
          <p:nvPr/>
        </p:nvGraphicFramePr>
        <p:xfrm>
          <a:off x="3074988" y="2852738"/>
          <a:ext cx="1854200" cy="990600"/>
        </p:xfrm>
        <a:graphic>
          <a:graphicData uri="http://schemas.openxmlformats.org/presentationml/2006/ole">
            <p:oleObj spid="_x0000_s37890" name="Equation" r:id="rId3" imgW="927000" imgH="495000" progId="Equation.DSMT4">
              <p:embed/>
            </p:oleObj>
          </a:graphicData>
        </a:graphic>
      </p:graphicFrame>
      <p:graphicFrame>
        <p:nvGraphicFramePr>
          <p:cNvPr id="2" name="Object 3"/>
          <p:cNvGraphicFramePr>
            <a:graphicFrameLocks noChangeAspect="1"/>
          </p:cNvGraphicFramePr>
          <p:nvPr/>
        </p:nvGraphicFramePr>
        <p:xfrm>
          <a:off x="2195513" y="5041900"/>
          <a:ext cx="1371600" cy="889000"/>
        </p:xfrm>
        <a:graphic>
          <a:graphicData uri="http://schemas.openxmlformats.org/presentationml/2006/ole">
            <p:oleObj spid="_x0000_s37891" name="Equation" r:id="rId4" imgW="685800" imgH="444240" progId="Equation.DSMT4">
              <p:embed/>
            </p:oleObj>
          </a:graphicData>
        </a:graphic>
      </p:graphicFrame>
      <p:graphicFrame>
        <p:nvGraphicFramePr>
          <p:cNvPr id="4" name="Object 4"/>
          <p:cNvGraphicFramePr>
            <a:graphicFrameLocks noChangeAspect="1"/>
          </p:cNvGraphicFramePr>
          <p:nvPr/>
        </p:nvGraphicFramePr>
        <p:xfrm>
          <a:off x="3967163" y="4941888"/>
          <a:ext cx="3327400" cy="1117600"/>
        </p:xfrm>
        <a:graphic>
          <a:graphicData uri="http://schemas.openxmlformats.org/presentationml/2006/ole">
            <p:oleObj spid="_x0000_s37892" name="Equation" r:id="rId5" imgW="1663560" imgH="5587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1000"/>
                                        <p:tgtEl>
                                          <p:spTgt spid="32770">
                                            <p:txEl>
                                              <p:pRg st="0" end="0"/>
                                            </p:txEl>
                                          </p:spTgt>
                                        </p:tgtEl>
                                      </p:cBhvr>
                                    </p:animEffect>
                                    <p:anim calcmode="lin" valueType="num">
                                      <p:cBhvr>
                                        <p:cTn id="8" dur="10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0">
                                            <p:txEl>
                                              <p:pRg st="1" end="1"/>
                                            </p:txEl>
                                          </p:spTgt>
                                        </p:tgtEl>
                                        <p:attrNameLst>
                                          <p:attrName>style.visibility</p:attrName>
                                        </p:attrNameLst>
                                      </p:cBhvr>
                                      <p:to>
                                        <p:strVal val="visible"/>
                                      </p:to>
                                    </p:set>
                                    <p:animEffect transition="in" filter="fade">
                                      <p:cBhvr>
                                        <p:cTn id="14" dur="1000"/>
                                        <p:tgtEl>
                                          <p:spTgt spid="32770">
                                            <p:txEl>
                                              <p:pRg st="1" end="1"/>
                                            </p:txEl>
                                          </p:spTgt>
                                        </p:tgtEl>
                                      </p:cBhvr>
                                    </p:animEffect>
                                    <p:anim calcmode="lin" valueType="num">
                                      <p:cBhvr>
                                        <p:cTn id="15" dur="10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27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7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0">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84" name="Rectangle 2"/>
          <p:cNvSpPr>
            <a:spLocks noGrp="1"/>
          </p:cNvSpPr>
          <p:nvPr>
            <p:ph type="title"/>
          </p:nvPr>
        </p:nvSpPr>
        <p:spPr bwMode="auto"/>
        <p:txBody>
          <a:bodyPr>
            <a:normAutofit fontScale="90000"/>
          </a:bodyPr>
          <a:lstStyle/>
          <a:p>
            <a:pPr>
              <a:defRPr/>
            </a:pPr>
            <a:r>
              <a:rPr lang="zh-CN" altLang="en-US" dirty="0" smtClean="0">
                <a:effectLst/>
              </a:rPr>
              <a:t>单调有界准则的几何解释</a:t>
            </a:r>
            <a:r>
              <a:rPr lang="zh-CN" altLang="en-US" sz="3100" dirty="0" smtClean="0">
                <a:solidFill>
                  <a:srgbClr val="FF0000"/>
                </a:solidFill>
                <a:effectLst/>
              </a:rPr>
              <a:t>（高数上册</a:t>
            </a:r>
            <a:r>
              <a:rPr lang="en-US" altLang="zh-CN" sz="3100" dirty="0" smtClean="0">
                <a:solidFill>
                  <a:srgbClr val="FF0000"/>
                </a:solidFill>
                <a:effectLst/>
              </a:rPr>
              <a:t>P.49</a:t>
            </a:r>
            <a:r>
              <a:rPr lang="zh-CN" altLang="en-US" sz="3100" dirty="0" smtClean="0">
                <a:solidFill>
                  <a:srgbClr val="FF0000"/>
                </a:solidFill>
                <a:effectLst/>
              </a:rPr>
              <a:t>）</a:t>
            </a:r>
            <a:endParaRPr lang="zh-CN" altLang="en-US" sz="3600" dirty="0" smtClean="0">
              <a:solidFill>
                <a:srgbClr val="FF0000"/>
              </a:solidFill>
              <a:effectLst/>
            </a:endParaRPr>
          </a:p>
        </p:txBody>
      </p:sp>
      <p:sp>
        <p:nvSpPr>
          <p:cNvPr id="2065" name="AutoShape 8">
            <a:hlinkClick r:id="rId3"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spAutoFit/>
          </a:bodyPr>
          <a:lstStyle/>
          <a:p>
            <a:pPr algn="ctr"/>
            <a:r>
              <a:rPr lang="zh-CN" altLang="en-US" sz="2000"/>
              <a:t>返回</a:t>
            </a:r>
          </a:p>
        </p:txBody>
      </p:sp>
      <p:grpSp>
        <p:nvGrpSpPr>
          <p:cNvPr id="2" name="Group 93"/>
          <p:cNvGrpSpPr>
            <a:grpSpLocks/>
          </p:cNvGrpSpPr>
          <p:nvPr/>
        </p:nvGrpSpPr>
        <p:grpSpPr bwMode="auto">
          <a:xfrm>
            <a:off x="2039938" y="2098675"/>
            <a:ext cx="5029200" cy="419100"/>
            <a:chOff x="1285" y="1322"/>
            <a:chExt cx="3168" cy="264"/>
          </a:xfrm>
        </p:grpSpPr>
        <p:sp>
          <p:nvSpPr>
            <p:cNvPr id="2104" name="Line 73"/>
            <p:cNvSpPr>
              <a:spLocks noChangeShapeType="1"/>
            </p:cNvSpPr>
            <p:nvPr/>
          </p:nvSpPr>
          <p:spPr bwMode="auto">
            <a:xfrm>
              <a:off x="1285" y="1322"/>
              <a:ext cx="3168" cy="0"/>
            </a:xfrm>
            <a:prstGeom prst="line">
              <a:avLst/>
            </a:prstGeom>
            <a:noFill/>
            <a:ln w="28575">
              <a:solidFill>
                <a:schemeClr val="tx1"/>
              </a:solidFill>
              <a:round/>
              <a:headEnd/>
              <a:tailEnd type="triangle" w="lg" len="lg"/>
            </a:ln>
          </p:spPr>
          <p:txBody>
            <a:bodyPr wrap="none" anchor="ctr"/>
            <a:lstStyle/>
            <a:p>
              <a:endParaRPr lang="zh-CN" altLang="en-US"/>
            </a:p>
          </p:txBody>
        </p:sp>
        <p:graphicFrame>
          <p:nvGraphicFramePr>
            <p:cNvPr id="2063" name="Object 74"/>
            <p:cNvGraphicFramePr>
              <a:graphicFrameLocks noChangeAspect="1"/>
            </p:cNvGraphicFramePr>
            <p:nvPr/>
          </p:nvGraphicFramePr>
          <p:xfrm>
            <a:off x="4264" y="1410"/>
            <a:ext cx="176" cy="176"/>
          </p:xfrm>
          <a:graphic>
            <a:graphicData uri="http://schemas.openxmlformats.org/presentationml/2006/ole">
              <p:oleObj spid="_x0000_s2063" name="Equation" r:id="rId4" imgW="139680" imgH="139680" progId="Equation.DSMT4">
                <p:embed/>
              </p:oleObj>
            </a:graphicData>
          </a:graphic>
        </p:graphicFrame>
      </p:grpSp>
      <p:sp>
        <p:nvSpPr>
          <p:cNvPr id="69707" name="Oval 75"/>
          <p:cNvSpPr>
            <a:spLocks noChangeArrowheads="1"/>
          </p:cNvSpPr>
          <p:nvPr/>
        </p:nvSpPr>
        <p:spPr bwMode="auto">
          <a:xfrm>
            <a:off x="6496050" y="2060575"/>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9708" name="Oval 76"/>
          <p:cNvSpPr>
            <a:spLocks noChangeArrowheads="1"/>
          </p:cNvSpPr>
          <p:nvPr/>
        </p:nvSpPr>
        <p:spPr bwMode="auto">
          <a:xfrm>
            <a:off x="6038850" y="2060575"/>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3" name="Group 94"/>
          <p:cNvGrpSpPr>
            <a:grpSpLocks/>
          </p:cNvGrpSpPr>
          <p:nvPr/>
        </p:nvGrpSpPr>
        <p:grpSpPr bwMode="auto">
          <a:xfrm>
            <a:off x="2209800" y="2060575"/>
            <a:ext cx="355600" cy="457200"/>
            <a:chOff x="1392" y="1298"/>
            <a:chExt cx="224" cy="288"/>
          </a:xfrm>
        </p:grpSpPr>
        <p:sp>
          <p:nvSpPr>
            <p:cNvPr id="2103" name="Oval 78"/>
            <p:cNvSpPr>
              <a:spLocks noChangeArrowheads="1"/>
            </p:cNvSpPr>
            <p:nvPr/>
          </p:nvSpPr>
          <p:spPr bwMode="auto">
            <a:xfrm>
              <a:off x="1477"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62" name="Object 79"/>
            <p:cNvGraphicFramePr>
              <a:graphicFrameLocks noChangeAspect="1"/>
            </p:cNvGraphicFramePr>
            <p:nvPr/>
          </p:nvGraphicFramePr>
          <p:xfrm>
            <a:off x="1392" y="1298"/>
            <a:ext cx="224" cy="288"/>
          </p:xfrm>
          <a:graphic>
            <a:graphicData uri="http://schemas.openxmlformats.org/presentationml/2006/ole">
              <p:oleObj spid="_x0000_s2062" name="Equation" r:id="rId5" imgW="177480" imgH="228600" progId="Equation.DSMT4">
                <p:embed/>
              </p:oleObj>
            </a:graphicData>
          </a:graphic>
        </p:graphicFrame>
      </p:grpSp>
      <p:grpSp>
        <p:nvGrpSpPr>
          <p:cNvPr id="4" name="Group 95"/>
          <p:cNvGrpSpPr>
            <a:grpSpLocks/>
          </p:cNvGrpSpPr>
          <p:nvPr/>
        </p:nvGrpSpPr>
        <p:grpSpPr bwMode="auto">
          <a:xfrm>
            <a:off x="2905125" y="2060575"/>
            <a:ext cx="381000" cy="457200"/>
            <a:chOff x="1830" y="1298"/>
            <a:chExt cx="240" cy="288"/>
          </a:xfrm>
        </p:grpSpPr>
        <p:sp>
          <p:nvSpPr>
            <p:cNvPr id="2102" name="Oval 81"/>
            <p:cNvSpPr>
              <a:spLocks noChangeArrowheads="1"/>
            </p:cNvSpPr>
            <p:nvPr/>
          </p:nvSpPr>
          <p:spPr bwMode="auto">
            <a:xfrm>
              <a:off x="1909"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61" name="Object 82"/>
            <p:cNvGraphicFramePr>
              <a:graphicFrameLocks noChangeAspect="1"/>
            </p:cNvGraphicFramePr>
            <p:nvPr/>
          </p:nvGraphicFramePr>
          <p:xfrm>
            <a:off x="1830" y="1298"/>
            <a:ext cx="240" cy="288"/>
          </p:xfrm>
          <a:graphic>
            <a:graphicData uri="http://schemas.openxmlformats.org/presentationml/2006/ole">
              <p:oleObj spid="_x0000_s2061" name="Equation" r:id="rId6" imgW="190440" imgH="228600" progId="Equation.DSMT4">
                <p:embed/>
              </p:oleObj>
            </a:graphicData>
          </a:graphic>
        </p:graphicFrame>
      </p:grpSp>
      <p:grpSp>
        <p:nvGrpSpPr>
          <p:cNvPr id="5" name="Group 96"/>
          <p:cNvGrpSpPr>
            <a:grpSpLocks/>
          </p:cNvGrpSpPr>
          <p:nvPr/>
        </p:nvGrpSpPr>
        <p:grpSpPr bwMode="auto">
          <a:xfrm>
            <a:off x="3436938" y="2060575"/>
            <a:ext cx="381000" cy="457200"/>
            <a:chOff x="2165" y="1298"/>
            <a:chExt cx="240" cy="288"/>
          </a:xfrm>
        </p:grpSpPr>
        <p:sp>
          <p:nvSpPr>
            <p:cNvPr id="2101" name="Oval 84"/>
            <p:cNvSpPr>
              <a:spLocks noChangeArrowheads="1"/>
            </p:cNvSpPr>
            <p:nvPr/>
          </p:nvSpPr>
          <p:spPr bwMode="auto">
            <a:xfrm>
              <a:off x="2238"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60" name="Object 85"/>
            <p:cNvGraphicFramePr>
              <a:graphicFrameLocks noChangeAspect="1"/>
            </p:cNvGraphicFramePr>
            <p:nvPr/>
          </p:nvGraphicFramePr>
          <p:xfrm>
            <a:off x="2165" y="1298"/>
            <a:ext cx="240" cy="288"/>
          </p:xfrm>
          <a:graphic>
            <a:graphicData uri="http://schemas.openxmlformats.org/presentationml/2006/ole">
              <p:oleObj spid="_x0000_s2060" name="Equation" r:id="rId7" imgW="190440" imgH="228600" progId="Equation.DSMT4">
                <p:embed/>
              </p:oleObj>
            </a:graphicData>
          </a:graphic>
        </p:graphicFrame>
      </p:grpSp>
      <p:grpSp>
        <p:nvGrpSpPr>
          <p:cNvPr id="6" name="Group 98"/>
          <p:cNvGrpSpPr>
            <a:grpSpLocks/>
          </p:cNvGrpSpPr>
          <p:nvPr/>
        </p:nvGrpSpPr>
        <p:grpSpPr bwMode="auto">
          <a:xfrm>
            <a:off x="4946650" y="2060575"/>
            <a:ext cx="584200" cy="457200"/>
            <a:chOff x="3116" y="1298"/>
            <a:chExt cx="368" cy="288"/>
          </a:xfrm>
        </p:grpSpPr>
        <p:sp>
          <p:nvSpPr>
            <p:cNvPr id="2100" name="Oval 87"/>
            <p:cNvSpPr>
              <a:spLocks noChangeArrowheads="1"/>
            </p:cNvSpPr>
            <p:nvPr/>
          </p:nvSpPr>
          <p:spPr bwMode="auto">
            <a:xfrm>
              <a:off x="3188"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9" name="Object 88"/>
            <p:cNvGraphicFramePr>
              <a:graphicFrameLocks noChangeAspect="1"/>
            </p:cNvGraphicFramePr>
            <p:nvPr/>
          </p:nvGraphicFramePr>
          <p:xfrm>
            <a:off x="3116" y="1298"/>
            <a:ext cx="368" cy="288"/>
          </p:xfrm>
          <a:graphic>
            <a:graphicData uri="http://schemas.openxmlformats.org/presentationml/2006/ole">
              <p:oleObj spid="_x0000_s2059" name="Equation" r:id="rId8" imgW="291960" imgH="228600" progId="Equation.DSMT4">
                <p:embed/>
              </p:oleObj>
            </a:graphicData>
          </a:graphic>
        </p:graphicFrame>
      </p:grpSp>
      <p:grpSp>
        <p:nvGrpSpPr>
          <p:cNvPr id="7" name="Group 97"/>
          <p:cNvGrpSpPr>
            <a:grpSpLocks/>
          </p:cNvGrpSpPr>
          <p:nvPr/>
        </p:nvGrpSpPr>
        <p:grpSpPr bwMode="auto">
          <a:xfrm>
            <a:off x="4478338" y="2060575"/>
            <a:ext cx="381000" cy="457200"/>
            <a:chOff x="2821" y="1298"/>
            <a:chExt cx="240" cy="288"/>
          </a:xfrm>
        </p:grpSpPr>
        <p:sp>
          <p:nvSpPr>
            <p:cNvPr id="2099" name="Oval 90"/>
            <p:cNvSpPr>
              <a:spLocks noChangeArrowheads="1"/>
            </p:cNvSpPr>
            <p:nvPr/>
          </p:nvSpPr>
          <p:spPr bwMode="auto">
            <a:xfrm>
              <a:off x="2892"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8" name="Object 91"/>
            <p:cNvGraphicFramePr>
              <a:graphicFrameLocks noChangeAspect="1"/>
            </p:cNvGraphicFramePr>
            <p:nvPr/>
          </p:nvGraphicFramePr>
          <p:xfrm>
            <a:off x="2821" y="1298"/>
            <a:ext cx="240" cy="288"/>
          </p:xfrm>
          <a:graphic>
            <a:graphicData uri="http://schemas.openxmlformats.org/presentationml/2006/ole">
              <p:oleObj spid="_x0000_s2058" name="Equation" r:id="rId9" imgW="190440" imgH="228600" progId="Equation.DSMT4">
                <p:embed/>
              </p:oleObj>
            </a:graphicData>
          </a:graphic>
        </p:graphicFrame>
      </p:grpSp>
      <p:sp>
        <p:nvSpPr>
          <p:cNvPr id="69724" name="Oval 92"/>
          <p:cNvSpPr>
            <a:spLocks noChangeArrowheads="1"/>
          </p:cNvSpPr>
          <p:nvPr/>
        </p:nvSpPr>
        <p:spPr bwMode="auto">
          <a:xfrm>
            <a:off x="5657850" y="2060575"/>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8" name="Group 99"/>
          <p:cNvGrpSpPr>
            <a:grpSpLocks/>
          </p:cNvGrpSpPr>
          <p:nvPr/>
        </p:nvGrpSpPr>
        <p:grpSpPr bwMode="auto">
          <a:xfrm>
            <a:off x="2036763" y="3441700"/>
            <a:ext cx="5029200" cy="419100"/>
            <a:chOff x="1285" y="1322"/>
            <a:chExt cx="3168" cy="264"/>
          </a:xfrm>
        </p:grpSpPr>
        <p:sp>
          <p:nvSpPr>
            <p:cNvPr id="2098" name="Line 100"/>
            <p:cNvSpPr>
              <a:spLocks noChangeShapeType="1"/>
            </p:cNvSpPr>
            <p:nvPr/>
          </p:nvSpPr>
          <p:spPr bwMode="auto">
            <a:xfrm>
              <a:off x="1285" y="1322"/>
              <a:ext cx="3168" cy="0"/>
            </a:xfrm>
            <a:prstGeom prst="line">
              <a:avLst/>
            </a:prstGeom>
            <a:noFill/>
            <a:ln w="28575">
              <a:solidFill>
                <a:schemeClr val="tx1"/>
              </a:solidFill>
              <a:round/>
              <a:headEnd/>
              <a:tailEnd type="triangle" w="lg" len="lg"/>
            </a:ln>
          </p:spPr>
          <p:txBody>
            <a:bodyPr wrap="none" anchor="ctr"/>
            <a:lstStyle/>
            <a:p>
              <a:endParaRPr lang="zh-CN" altLang="en-US"/>
            </a:p>
          </p:txBody>
        </p:sp>
        <p:graphicFrame>
          <p:nvGraphicFramePr>
            <p:cNvPr id="2057" name="Object 101"/>
            <p:cNvGraphicFramePr>
              <a:graphicFrameLocks noChangeAspect="1"/>
            </p:cNvGraphicFramePr>
            <p:nvPr/>
          </p:nvGraphicFramePr>
          <p:xfrm>
            <a:off x="4264" y="1410"/>
            <a:ext cx="176" cy="176"/>
          </p:xfrm>
          <a:graphic>
            <a:graphicData uri="http://schemas.openxmlformats.org/presentationml/2006/ole">
              <p:oleObj spid="_x0000_s2057" name="Equation" r:id="rId10" imgW="139680" imgH="139680" progId="Equation.DSMT4">
                <p:embed/>
              </p:oleObj>
            </a:graphicData>
          </a:graphic>
        </p:graphicFrame>
      </p:grpSp>
      <p:sp>
        <p:nvSpPr>
          <p:cNvPr id="69734" name="Oval 102"/>
          <p:cNvSpPr>
            <a:spLocks noChangeArrowheads="1"/>
          </p:cNvSpPr>
          <p:nvPr/>
        </p:nvSpPr>
        <p:spPr bwMode="auto">
          <a:xfrm>
            <a:off x="5572125"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9735" name="Oval 103"/>
          <p:cNvSpPr>
            <a:spLocks noChangeArrowheads="1"/>
          </p:cNvSpPr>
          <p:nvPr/>
        </p:nvSpPr>
        <p:spPr bwMode="auto">
          <a:xfrm>
            <a:off x="5432425"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9" name="Group 104"/>
          <p:cNvGrpSpPr>
            <a:grpSpLocks/>
          </p:cNvGrpSpPr>
          <p:nvPr/>
        </p:nvGrpSpPr>
        <p:grpSpPr bwMode="auto">
          <a:xfrm>
            <a:off x="2206625" y="3403600"/>
            <a:ext cx="355600" cy="457200"/>
            <a:chOff x="1392" y="1298"/>
            <a:chExt cx="224" cy="288"/>
          </a:xfrm>
        </p:grpSpPr>
        <p:sp>
          <p:nvSpPr>
            <p:cNvPr id="2097" name="Oval 105"/>
            <p:cNvSpPr>
              <a:spLocks noChangeArrowheads="1"/>
            </p:cNvSpPr>
            <p:nvPr/>
          </p:nvSpPr>
          <p:spPr bwMode="auto">
            <a:xfrm>
              <a:off x="1477"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6" name="Object 106"/>
            <p:cNvGraphicFramePr>
              <a:graphicFrameLocks noChangeAspect="1"/>
            </p:cNvGraphicFramePr>
            <p:nvPr/>
          </p:nvGraphicFramePr>
          <p:xfrm>
            <a:off x="1392" y="1298"/>
            <a:ext cx="224" cy="288"/>
          </p:xfrm>
          <a:graphic>
            <a:graphicData uri="http://schemas.openxmlformats.org/presentationml/2006/ole">
              <p:oleObj spid="_x0000_s2056" name="Equation" r:id="rId11" imgW="177480" imgH="228600" progId="Equation.DSMT4">
                <p:embed/>
              </p:oleObj>
            </a:graphicData>
          </a:graphic>
        </p:graphicFrame>
      </p:grpSp>
      <p:grpSp>
        <p:nvGrpSpPr>
          <p:cNvPr id="10" name="Group 107"/>
          <p:cNvGrpSpPr>
            <a:grpSpLocks/>
          </p:cNvGrpSpPr>
          <p:nvPr/>
        </p:nvGrpSpPr>
        <p:grpSpPr bwMode="auto">
          <a:xfrm>
            <a:off x="2901950" y="3403600"/>
            <a:ext cx="381000" cy="457200"/>
            <a:chOff x="1830" y="1298"/>
            <a:chExt cx="240" cy="288"/>
          </a:xfrm>
        </p:grpSpPr>
        <p:sp>
          <p:nvSpPr>
            <p:cNvPr id="2096" name="Oval 108"/>
            <p:cNvSpPr>
              <a:spLocks noChangeArrowheads="1"/>
            </p:cNvSpPr>
            <p:nvPr/>
          </p:nvSpPr>
          <p:spPr bwMode="auto">
            <a:xfrm>
              <a:off x="1909"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5" name="Object 109"/>
            <p:cNvGraphicFramePr>
              <a:graphicFrameLocks noChangeAspect="1"/>
            </p:cNvGraphicFramePr>
            <p:nvPr/>
          </p:nvGraphicFramePr>
          <p:xfrm>
            <a:off x="1830" y="1298"/>
            <a:ext cx="240" cy="288"/>
          </p:xfrm>
          <a:graphic>
            <a:graphicData uri="http://schemas.openxmlformats.org/presentationml/2006/ole">
              <p:oleObj spid="_x0000_s2055" name="Equation" r:id="rId12" imgW="190440" imgH="228600" progId="Equation.DSMT4">
                <p:embed/>
              </p:oleObj>
            </a:graphicData>
          </a:graphic>
        </p:graphicFrame>
      </p:grpSp>
      <p:grpSp>
        <p:nvGrpSpPr>
          <p:cNvPr id="11" name="Group 110"/>
          <p:cNvGrpSpPr>
            <a:grpSpLocks/>
          </p:cNvGrpSpPr>
          <p:nvPr/>
        </p:nvGrpSpPr>
        <p:grpSpPr bwMode="auto">
          <a:xfrm>
            <a:off x="3433763" y="3403600"/>
            <a:ext cx="381000" cy="457200"/>
            <a:chOff x="2165" y="1298"/>
            <a:chExt cx="240" cy="288"/>
          </a:xfrm>
        </p:grpSpPr>
        <p:sp>
          <p:nvSpPr>
            <p:cNvPr id="2095" name="Oval 111"/>
            <p:cNvSpPr>
              <a:spLocks noChangeArrowheads="1"/>
            </p:cNvSpPr>
            <p:nvPr/>
          </p:nvSpPr>
          <p:spPr bwMode="auto">
            <a:xfrm>
              <a:off x="2238"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4" name="Object 112"/>
            <p:cNvGraphicFramePr>
              <a:graphicFrameLocks noChangeAspect="1"/>
            </p:cNvGraphicFramePr>
            <p:nvPr/>
          </p:nvGraphicFramePr>
          <p:xfrm>
            <a:off x="2165" y="1298"/>
            <a:ext cx="240" cy="288"/>
          </p:xfrm>
          <a:graphic>
            <a:graphicData uri="http://schemas.openxmlformats.org/presentationml/2006/ole">
              <p:oleObj spid="_x0000_s2054" name="Equation" r:id="rId13" imgW="190440" imgH="228600" progId="Equation.DSMT4">
                <p:embed/>
              </p:oleObj>
            </a:graphicData>
          </a:graphic>
        </p:graphicFrame>
      </p:grpSp>
      <p:grpSp>
        <p:nvGrpSpPr>
          <p:cNvPr id="12" name="Group 113"/>
          <p:cNvGrpSpPr>
            <a:grpSpLocks/>
          </p:cNvGrpSpPr>
          <p:nvPr/>
        </p:nvGrpSpPr>
        <p:grpSpPr bwMode="auto">
          <a:xfrm>
            <a:off x="4943475" y="3403600"/>
            <a:ext cx="584200" cy="457200"/>
            <a:chOff x="3116" y="1298"/>
            <a:chExt cx="368" cy="288"/>
          </a:xfrm>
        </p:grpSpPr>
        <p:sp>
          <p:nvSpPr>
            <p:cNvPr id="2094" name="Oval 114"/>
            <p:cNvSpPr>
              <a:spLocks noChangeArrowheads="1"/>
            </p:cNvSpPr>
            <p:nvPr/>
          </p:nvSpPr>
          <p:spPr bwMode="auto">
            <a:xfrm>
              <a:off x="3188"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3" name="Object 115"/>
            <p:cNvGraphicFramePr>
              <a:graphicFrameLocks noChangeAspect="1"/>
            </p:cNvGraphicFramePr>
            <p:nvPr/>
          </p:nvGraphicFramePr>
          <p:xfrm>
            <a:off x="3116" y="1298"/>
            <a:ext cx="368" cy="288"/>
          </p:xfrm>
          <a:graphic>
            <a:graphicData uri="http://schemas.openxmlformats.org/presentationml/2006/ole">
              <p:oleObj spid="_x0000_s2053" name="Equation" r:id="rId14" imgW="291960" imgH="228600" progId="Equation.DSMT4">
                <p:embed/>
              </p:oleObj>
            </a:graphicData>
          </a:graphic>
        </p:graphicFrame>
      </p:grpSp>
      <p:grpSp>
        <p:nvGrpSpPr>
          <p:cNvPr id="13" name="Group 116"/>
          <p:cNvGrpSpPr>
            <a:grpSpLocks/>
          </p:cNvGrpSpPr>
          <p:nvPr/>
        </p:nvGrpSpPr>
        <p:grpSpPr bwMode="auto">
          <a:xfrm>
            <a:off x="4475163" y="3403600"/>
            <a:ext cx="381000" cy="457200"/>
            <a:chOff x="2821" y="1298"/>
            <a:chExt cx="240" cy="288"/>
          </a:xfrm>
        </p:grpSpPr>
        <p:sp>
          <p:nvSpPr>
            <p:cNvPr id="2093" name="Oval 117"/>
            <p:cNvSpPr>
              <a:spLocks noChangeArrowheads="1"/>
            </p:cNvSpPr>
            <p:nvPr/>
          </p:nvSpPr>
          <p:spPr bwMode="auto">
            <a:xfrm>
              <a:off x="2892" y="1298"/>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2052" name="Object 118"/>
            <p:cNvGraphicFramePr>
              <a:graphicFrameLocks noChangeAspect="1"/>
            </p:cNvGraphicFramePr>
            <p:nvPr/>
          </p:nvGraphicFramePr>
          <p:xfrm>
            <a:off x="2821" y="1298"/>
            <a:ext cx="240" cy="288"/>
          </p:xfrm>
          <a:graphic>
            <a:graphicData uri="http://schemas.openxmlformats.org/presentationml/2006/ole">
              <p:oleObj spid="_x0000_s2052" name="Equation" r:id="rId15" imgW="190440" imgH="228600" progId="Equation.DSMT4">
                <p:embed/>
              </p:oleObj>
            </a:graphicData>
          </a:graphic>
        </p:graphicFrame>
      </p:grpSp>
      <p:sp>
        <p:nvSpPr>
          <p:cNvPr id="69751" name="Oval 119"/>
          <p:cNvSpPr>
            <a:spLocks noChangeArrowheads="1"/>
          </p:cNvSpPr>
          <p:nvPr/>
        </p:nvSpPr>
        <p:spPr bwMode="auto">
          <a:xfrm>
            <a:off x="5289550"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14" name="Group 120"/>
          <p:cNvGrpSpPr>
            <a:grpSpLocks/>
          </p:cNvGrpSpPr>
          <p:nvPr/>
        </p:nvGrpSpPr>
        <p:grpSpPr bwMode="auto">
          <a:xfrm>
            <a:off x="5792788" y="3360738"/>
            <a:ext cx="331787" cy="500062"/>
            <a:chOff x="3623" y="2099"/>
            <a:chExt cx="209" cy="315"/>
          </a:xfrm>
        </p:grpSpPr>
        <p:graphicFrame>
          <p:nvGraphicFramePr>
            <p:cNvPr id="2051" name="Object 121"/>
            <p:cNvGraphicFramePr>
              <a:graphicFrameLocks noChangeAspect="1"/>
            </p:cNvGraphicFramePr>
            <p:nvPr/>
          </p:nvGraphicFramePr>
          <p:xfrm>
            <a:off x="3623" y="2205"/>
            <a:ext cx="209" cy="209"/>
          </p:xfrm>
          <a:graphic>
            <a:graphicData uri="http://schemas.openxmlformats.org/presentationml/2006/ole">
              <p:oleObj spid="_x0000_s2051" name="Equation" r:id="rId16" imgW="164880" imgH="164880" progId="Equation.DSMT4">
                <p:embed/>
              </p:oleObj>
            </a:graphicData>
          </a:graphic>
        </p:graphicFrame>
        <p:sp>
          <p:nvSpPr>
            <p:cNvPr id="2092" name="Line 122"/>
            <p:cNvSpPr>
              <a:spLocks noChangeShapeType="1"/>
            </p:cNvSpPr>
            <p:nvPr/>
          </p:nvSpPr>
          <p:spPr bwMode="auto">
            <a:xfrm>
              <a:off x="3727" y="2099"/>
              <a:ext cx="0" cy="50"/>
            </a:xfrm>
            <a:prstGeom prst="line">
              <a:avLst/>
            </a:prstGeom>
            <a:noFill/>
            <a:ln w="9525">
              <a:solidFill>
                <a:schemeClr val="tx1"/>
              </a:solidFill>
              <a:round/>
              <a:headEnd/>
              <a:tailEnd/>
            </a:ln>
          </p:spPr>
          <p:txBody>
            <a:bodyPr wrap="none" anchor="ctr"/>
            <a:lstStyle/>
            <a:p>
              <a:endParaRPr lang="zh-CN" altLang="en-US"/>
            </a:p>
          </p:txBody>
        </p:sp>
      </p:grpSp>
      <p:grpSp>
        <p:nvGrpSpPr>
          <p:cNvPr id="15" name="Group 123"/>
          <p:cNvGrpSpPr>
            <a:grpSpLocks/>
          </p:cNvGrpSpPr>
          <p:nvPr/>
        </p:nvGrpSpPr>
        <p:grpSpPr bwMode="auto">
          <a:xfrm>
            <a:off x="6197600" y="3352800"/>
            <a:ext cx="404813" cy="503238"/>
            <a:chOff x="4042" y="2094"/>
            <a:chExt cx="255" cy="317"/>
          </a:xfrm>
        </p:grpSpPr>
        <p:graphicFrame>
          <p:nvGraphicFramePr>
            <p:cNvPr id="2050" name="Object 124"/>
            <p:cNvGraphicFramePr>
              <a:graphicFrameLocks noChangeAspect="1"/>
            </p:cNvGraphicFramePr>
            <p:nvPr/>
          </p:nvGraphicFramePr>
          <p:xfrm>
            <a:off x="4042" y="2205"/>
            <a:ext cx="255" cy="206"/>
          </p:xfrm>
          <a:graphic>
            <a:graphicData uri="http://schemas.openxmlformats.org/presentationml/2006/ole">
              <p:oleObj spid="_x0000_s2050" name="Equation" r:id="rId17" imgW="203040" imgH="164880" progId="Equation.DSMT4">
                <p:embed/>
              </p:oleObj>
            </a:graphicData>
          </a:graphic>
        </p:graphicFrame>
        <p:sp>
          <p:nvSpPr>
            <p:cNvPr id="2091" name="Line 125"/>
            <p:cNvSpPr>
              <a:spLocks noChangeShapeType="1"/>
            </p:cNvSpPr>
            <p:nvPr/>
          </p:nvSpPr>
          <p:spPr bwMode="auto">
            <a:xfrm>
              <a:off x="4170" y="2094"/>
              <a:ext cx="0" cy="50"/>
            </a:xfrm>
            <a:prstGeom prst="line">
              <a:avLst/>
            </a:prstGeom>
            <a:noFill/>
            <a:ln w="9525">
              <a:solidFill>
                <a:schemeClr val="tx1"/>
              </a:solidFill>
              <a:round/>
              <a:headEnd/>
              <a:tailEnd/>
            </a:ln>
          </p:spPr>
          <p:txBody>
            <a:bodyPr wrap="none" anchor="ctr"/>
            <a:lstStyle/>
            <a:p>
              <a:endParaRPr lang="zh-CN" altLang="en-US"/>
            </a:p>
          </p:txBody>
        </p:sp>
      </p:grpSp>
      <p:sp>
        <p:nvSpPr>
          <p:cNvPr id="69758" name="Oval 126"/>
          <p:cNvSpPr>
            <a:spLocks noChangeArrowheads="1"/>
          </p:cNvSpPr>
          <p:nvPr/>
        </p:nvSpPr>
        <p:spPr bwMode="auto">
          <a:xfrm>
            <a:off x="5648325"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9759" name="Oval 127"/>
          <p:cNvSpPr>
            <a:spLocks noChangeArrowheads="1"/>
          </p:cNvSpPr>
          <p:nvPr/>
        </p:nvSpPr>
        <p:spPr bwMode="auto">
          <a:xfrm>
            <a:off x="5724525"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9760" name="Oval 128"/>
          <p:cNvSpPr>
            <a:spLocks noChangeArrowheads="1"/>
          </p:cNvSpPr>
          <p:nvPr/>
        </p:nvSpPr>
        <p:spPr bwMode="auto">
          <a:xfrm>
            <a:off x="5792788"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69761" name="Oval 129"/>
          <p:cNvSpPr>
            <a:spLocks noChangeArrowheads="1"/>
          </p:cNvSpPr>
          <p:nvPr/>
        </p:nvSpPr>
        <p:spPr bwMode="auto">
          <a:xfrm>
            <a:off x="5864225" y="34036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pic>
        <p:nvPicPr>
          <p:cNvPr id="24591" name="Picture 1" descr="C:\Users\cjl\Desktop\u=1820998447,4253327664&amp;fm=13&amp;gp=0.jpg"/>
          <p:cNvPicPr>
            <a:picLocks noChangeAspect="1" noChangeArrowheads="1"/>
          </p:cNvPicPr>
          <p:nvPr/>
        </p:nvPicPr>
        <p:blipFill>
          <a:blip r:embed="rId18"/>
          <a:srcRect/>
          <a:stretch>
            <a:fillRect/>
          </a:stretch>
        </p:blipFill>
        <p:spPr bwMode="auto">
          <a:xfrm>
            <a:off x="4089400" y="4737100"/>
            <a:ext cx="923925" cy="9239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9724"/>
                                        </p:tgtEl>
                                        <p:attrNameLst>
                                          <p:attrName>style.visibility</p:attrName>
                                        </p:attrNameLst>
                                      </p:cBhvr>
                                      <p:to>
                                        <p:strVal val="visible"/>
                                      </p:to>
                                    </p:set>
                                    <p:animEffect transition="in" filter="wipe(left)">
                                      <p:cBhvr>
                                        <p:cTn id="31" dur="500"/>
                                        <p:tgtEl>
                                          <p:spTgt spid="6972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9708"/>
                                        </p:tgtEl>
                                        <p:attrNameLst>
                                          <p:attrName>style.visibility</p:attrName>
                                        </p:attrNameLst>
                                      </p:cBhvr>
                                      <p:to>
                                        <p:strVal val="visible"/>
                                      </p:to>
                                    </p:set>
                                    <p:animEffect transition="in" filter="wipe(left)">
                                      <p:cBhvr>
                                        <p:cTn id="35" dur="500"/>
                                        <p:tgtEl>
                                          <p:spTgt spid="6970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9707"/>
                                        </p:tgtEl>
                                        <p:attrNameLst>
                                          <p:attrName>style.visibility</p:attrName>
                                        </p:attrNameLst>
                                      </p:cBhvr>
                                      <p:to>
                                        <p:strVal val="visible"/>
                                      </p:to>
                                    </p:set>
                                    <p:animEffect transition="in" filter="wipe(left)">
                                      <p:cBhvr>
                                        <p:cTn id="39" dur="500"/>
                                        <p:tgtEl>
                                          <p:spTgt spid="6970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1500"/>
                            </p:stCondLst>
                            <p:childTnLst>
                              <p:par>
                                <p:cTn id="63" presetID="22" presetClass="entr" presetSubtype="8"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par>
                          <p:cTn id="66" fill="hold">
                            <p:stCondLst>
                              <p:cond delay="2000"/>
                            </p:stCondLst>
                            <p:childTnLst>
                              <p:par>
                                <p:cTn id="67" presetID="22" presetClass="entr" presetSubtype="8" fill="hold"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childTnLst>
                          </p:cTn>
                        </p:par>
                        <p:par>
                          <p:cTn id="70" fill="hold">
                            <p:stCondLst>
                              <p:cond delay="2500"/>
                            </p:stCondLst>
                            <p:childTnLst>
                              <p:par>
                                <p:cTn id="71" presetID="22" presetClass="entr" presetSubtype="8" fill="hold" grpId="0" nodeType="afterEffect">
                                  <p:stCondLst>
                                    <p:cond delay="0"/>
                                  </p:stCondLst>
                                  <p:childTnLst>
                                    <p:set>
                                      <p:cBhvr>
                                        <p:cTn id="72" dur="1" fill="hold">
                                          <p:stCondLst>
                                            <p:cond delay="0"/>
                                          </p:stCondLst>
                                        </p:cTn>
                                        <p:tgtEl>
                                          <p:spTgt spid="69751"/>
                                        </p:tgtEl>
                                        <p:attrNameLst>
                                          <p:attrName>style.visibility</p:attrName>
                                        </p:attrNameLst>
                                      </p:cBhvr>
                                      <p:to>
                                        <p:strVal val="visible"/>
                                      </p:to>
                                    </p:set>
                                    <p:animEffect transition="in" filter="wipe(left)">
                                      <p:cBhvr>
                                        <p:cTn id="73" dur="500"/>
                                        <p:tgtEl>
                                          <p:spTgt spid="69751"/>
                                        </p:tgtEl>
                                      </p:cBhvr>
                                    </p:animEffect>
                                  </p:childTnLst>
                                </p:cTn>
                              </p:par>
                            </p:childTnLst>
                          </p:cTn>
                        </p:par>
                        <p:par>
                          <p:cTn id="74" fill="hold">
                            <p:stCondLst>
                              <p:cond delay="3000"/>
                            </p:stCondLst>
                            <p:childTnLst>
                              <p:par>
                                <p:cTn id="75" presetID="22" presetClass="entr" presetSubtype="8" fill="hold" grpId="0" nodeType="afterEffect">
                                  <p:stCondLst>
                                    <p:cond delay="0"/>
                                  </p:stCondLst>
                                  <p:childTnLst>
                                    <p:set>
                                      <p:cBhvr>
                                        <p:cTn id="76" dur="1" fill="hold">
                                          <p:stCondLst>
                                            <p:cond delay="0"/>
                                          </p:stCondLst>
                                        </p:cTn>
                                        <p:tgtEl>
                                          <p:spTgt spid="69735"/>
                                        </p:tgtEl>
                                        <p:attrNameLst>
                                          <p:attrName>style.visibility</p:attrName>
                                        </p:attrNameLst>
                                      </p:cBhvr>
                                      <p:to>
                                        <p:strVal val="visible"/>
                                      </p:to>
                                    </p:set>
                                    <p:animEffect transition="in" filter="wipe(left)">
                                      <p:cBhvr>
                                        <p:cTn id="77" dur="500"/>
                                        <p:tgtEl>
                                          <p:spTgt spid="69735"/>
                                        </p:tgtEl>
                                      </p:cBhvr>
                                    </p:animEffect>
                                  </p:childTnLst>
                                </p:cTn>
                              </p:par>
                            </p:childTnLst>
                          </p:cTn>
                        </p:par>
                        <p:par>
                          <p:cTn id="78" fill="hold">
                            <p:stCondLst>
                              <p:cond delay="3500"/>
                            </p:stCondLst>
                            <p:childTnLst>
                              <p:par>
                                <p:cTn id="79" presetID="22" presetClass="entr" presetSubtype="8" fill="hold" grpId="0" nodeType="afterEffect">
                                  <p:stCondLst>
                                    <p:cond delay="0"/>
                                  </p:stCondLst>
                                  <p:childTnLst>
                                    <p:set>
                                      <p:cBhvr>
                                        <p:cTn id="80" dur="1" fill="hold">
                                          <p:stCondLst>
                                            <p:cond delay="0"/>
                                          </p:stCondLst>
                                        </p:cTn>
                                        <p:tgtEl>
                                          <p:spTgt spid="69734"/>
                                        </p:tgtEl>
                                        <p:attrNameLst>
                                          <p:attrName>style.visibility</p:attrName>
                                        </p:attrNameLst>
                                      </p:cBhvr>
                                      <p:to>
                                        <p:strVal val="visible"/>
                                      </p:to>
                                    </p:set>
                                    <p:animEffect transition="in" filter="wipe(left)">
                                      <p:cBhvr>
                                        <p:cTn id="81" dur="500"/>
                                        <p:tgtEl>
                                          <p:spTgt spid="69734"/>
                                        </p:tgtEl>
                                      </p:cBhvr>
                                    </p:animEffect>
                                  </p:childTnLst>
                                </p:cTn>
                              </p:par>
                            </p:childTnLst>
                          </p:cTn>
                        </p:par>
                        <p:par>
                          <p:cTn id="82" fill="hold">
                            <p:stCondLst>
                              <p:cond delay="4000"/>
                            </p:stCondLst>
                            <p:childTnLst>
                              <p:par>
                                <p:cTn id="83" presetID="22" presetClass="entr" presetSubtype="8" fill="hold" grpId="0" nodeType="afterEffect">
                                  <p:stCondLst>
                                    <p:cond delay="0"/>
                                  </p:stCondLst>
                                  <p:childTnLst>
                                    <p:set>
                                      <p:cBhvr>
                                        <p:cTn id="84" dur="1" fill="hold">
                                          <p:stCondLst>
                                            <p:cond delay="0"/>
                                          </p:stCondLst>
                                        </p:cTn>
                                        <p:tgtEl>
                                          <p:spTgt spid="69758"/>
                                        </p:tgtEl>
                                        <p:attrNameLst>
                                          <p:attrName>style.visibility</p:attrName>
                                        </p:attrNameLst>
                                      </p:cBhvr>
                                      <p:to>
                                        <p:strVal val="visible"/>
                                      </p:to>
                                    </p:set>
                                    <p:animEffect transition="in" filter="wipe(left)">
                                      <p:cBhvr>
                                        <p:cTn id="85" dur="500"/>
                                        <p:tgtEl>
                                          <p:spTgt spid="69758"/>
                                        </p:tgtEl>
                                      </p:cBhvr>
                                    </p:animEffect>
                                  </p:childTnLst>
                                </p:cTn>
                              </p:par>
                            </p:childTnLst>
                          </p:cTn>
                        </p:par>
                        <p:par>
                          <p:cTn id="86" fill="hold">
                            <p:stCondLst>
                              <p:cond delay="4500"/>
                            </p:stCondLst>
                            <p:childTnLst>
                              <p:par>
                                <p:cTn id="87" presetID="22" presetClass="entr" presetSubtype="8" fill="hold" grpId="0" nodeType="afterEffect">
                                  <p:stCondLst>
                                    <p:cond delay="0"/>
                                  </p:stCondLst>
                                  <p:childTnLst>
                                    <p:set>
                                      <p:cBhvr>
                                        <p:cTn id="88" dur="1" fill="hold">
                                          <p:stCondLst>
                                            <p:cond delay="0"/>
                                          </p:stCondLst>
                                        </p:cTn>
                                        <p:tgtEl>
                                          <p:spTgt spid="69759"/>
                                        </p:tgtEl>
                                        <p:attrNameLst>
                                          <p:attrName>style.visibility</p:attrName>
                                        </p:attrNameLst>
                                      </p:cBhvr>
                                      <p:to>
                                        <p:strVal val="visible"/>
                                      </p:to>
                                    </p:set>
                                    <p:animEffect transition="in" filter="wipe(left)">
                                      <p:cBhvr>
                                        <p:cTn id="89" dur="500"/>
                                        <p:tgtEl>
                                          <p:spTgt spid="69759"/>
                                        </p:tgtEl>
                                      </p:cBhvr>
                                    </p:animEffect>
                                  </p:childTnLst>
                                </p:cTn>
                              </p:par>
                            </p:childTnLst>
                          </p:cTn>
                        </p:par>
                        <p:par>
                          <p:cTn id="90" fill="hold">
                            <p:stCondLst>
                              <p:cond delay="5000"/>
                            </p:stCondLst>
                            <p:childTnLst>
                              <p:par>
                                <p:cTn id="91" presetID="22" presetClass="entr" presetSubtype="8" fill="hold" grpId="0" nodeType="afterEffect">
                                  <p:stCondLst>
                                    <p:cond delay="0"/>
                                  </p:stCondLst>
                                  <p:childTnLst>
                                    <p:set>
                                      <p:cBhvr>
                                        <p:cTn id="92" dur="1" fill="hold">
                                          <p:stCondLst>
                                            <p:cond delay="0"/>
                                          </p:stCondLst>
                                        </p:cTn>
                                        <p:tgtEl>
                                          <p:spTgt spid="69760"/>
                                        </p:tgtEl>
                                        <p:attrNameLst>
                                          <p:attrName>style.visibility</p:attrName>
                                        </p:attrNameLst>
                                      </p:cBhvr>
                                      <p:to>
                                        <p:strVal val="visible"/>
                                      </p:to>
                                    </p:set>
                                    <p:animEffect transition="in" filter="wipe(left)">
                                      <p:cBhvr>
                                        <p:cTn id="93" dur="500"/>
                                        <p:tgtEl>
                                          <p:spTgt spid="69760"/>
                                        </p:tgtEl>
                                      </p:cBhvr>
                                    </p:animEffect>
                                  </p:childTnLst>
                                </p:cTn>
                              </p:par>
                            </p:childTnLst>
                          </p:cTn>
                        </p:par>
                        <p:par>
                          <p:cTn id="94" fill="hold">
                            <p:stCondLst>
                              <p:cond delay="5500"/>
                            </p:stCondLst>
                            <p:childTnLst>
                              <p:par>
                                <p:cTn id="95" presetID="22" presetClass="entr" presetSubtype="8" fill="hold" grpId="0" nodeType="afterEffect">
                                  <p:stCondLst>
                                    <p:cond delay="0"/>
                                  </p:stCondLst>
                                  <p:childTnLst>
                                    <p:set>
                                      <p:cBhvr>
                                        <p:cTn id="96" dur="1" fill="hold">
                                          <p:stCondLst>
                                            <p:cond delay="0"/>
                                          </p:stCondLst>
                                        </p:cTn>
                                        <p:tgtEl>
                                          <p:spTgt spid="69761"/>
                                        </p:tgtEl>
                                        <p:attrNameLst>
                                          <p:attrName>style.visibility</p:attrName>
                                        </p:attrNameLst>
                                      </p:cBhvr>
                                      <p:to>
                                        <p:strVal val="visible"/>
                                      </p:to>
                                    </p:set>
                                    <p:animEffect transition="in" filter="wipe(left)">
                                      <p:cBhvr>
                                        <p:cTn id="97" dur="500"/>
                                        <p:tgtEl>
                                          <p:spTgt spid="69761"/>
                                        </p:tgtEl>
                                      </p:cBhvr>
                                    </p:animEffect>
                                  </p:childTnLst>
                                </p:cTn>
                              </p:par>
                            </p:childTnLst>
                          </p:cTn>
                        </p:par>
                        <p:par>
                          <p:cTn id="98" fill="hold">
                            <p:stCondLst>
                              <p:cond delay="6000"/>
                            </p:stCondLst>
                            <p:childTnLst>
                              <p:par>
                                <p:cTn id="99" presetID="22" presetClass="entr" presetSubtype="4" fill="hold"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down)">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24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07" grpId="0" animBg="1"/>
      <p:bldP spid="69708" grpId="0" animBg="1"/>
      <p:bldP spid="69724" grpId="0" animBg="1"/>
      <p:bldP spid="69734" grpId="0" animBg="1"/>
      <p:bldP spid="69735" grpId="0" animBg="1"/>
      <p:bldP spid="69751" grpId="0" animBg="1"/>
      <p:bldP spid="69758" grpId="0" animBg="1"/>
      <p:bldP spid="69759" grpId="0" animBg="1"/>
      <p:bldP spid="69760" grpId="0" animBg="1"/>
      <p:bldP spid="697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rtlCol="0"/>
          <a:lstStyle/>
          <a:p>
            <a:pPr>
              <a:defRPr/>
            </a:pPr>
            <a:r>
              <a:rPr lang="zh-CN" altLang="en-US" dirty="0" smtClean="0"/>
              <a:t>绝对值级数</a:t>
            </a:r>
            <a:endParaRPr lang="zh-CN" altLang="en-US" dirty="0"/>
          </a:p>
        </p:txBody>
      </p:sp>
      <p:sp>
        <p:nvSpPr>
          <p:cNvPr id="34818" name="内容占位符 1"/>
          <p:cNvSpPr>
            <a:spLocks noGrp="1"/>
          </p:cNvSpPr>
          <p:nvPr>
            <p:ph type="body" idx="1"/>
          </p:nvPr>
        </p:nvSpPr>
        <p:spPr>
          <a:xfrm>
            <a:off x="457200" y="1481138"/>
            <a:ext cx="8229600" cy="4911725"/>
          </a:xfrm>
        </p:spPr>
        <p:txBody>
          <a:bodyPr>
            <a:spAutoFit/>
          </a:bodyPr>
          <a:lstStyle/>
          <a:p>
            <a:r>
              <a:rPr lang="zh-CN" altLang="en-US" smtClean="0">
                <a:solidFill>
                  <a:srgbClr val="0000FF"/>
                </a:solidFill>
              </a:rPr>
              <a:t>一般的常数项级数</a:t>
            </a:r>
            <a:endParaRPr lang="en-US" altLang="zh-CN" smtClean="0">
              <a:solidFill>
                <a:srgbClr val="0000FF"/>
              </a:solidFill>
            </a:endParaRPr>
          </a:p>
          <a:p>
            <a:endParaRPr lang="en-US" altLang="zh-CN" smtClean="0"/>
          </a:p>
          <a:p>
            <a:r>
              <a:rPr lang="zh-CN" altLang="en-US" smtClean="0">
                <a:solidFill>
                  <a:srgbClr val="0000FF"/>
                </a:solidFill>
              </a:rPr>
              <a:t>对应的绝对值级数</a:t>
            </a:r>
            <a:endParaRPr lang="en-US" altLang="zh-CN" smtClean="0">
              <a:solidFill>
                <a:srgbClr val="0000FF"/>
              </a:solidFill>
            </a:endParaRPr>
          </a:p>
          <a:p>
            <a:pPr>
              <a:buFont typeface="Wingdings 3" pitchFamily="18" charset="2"/>
              <a:buNone/>
            </a:pPr>
            <a:endParaRPr lang="en-US" altLang="zh-CN" smtClean="0"/>
          </a:p>
          <a:p>
            <a:pPr>
              <a:buFont typeface="Wingdings 3" pitchFamily="18" charset="2"/>
              <a:buNone/>
            </a:pPr>
            <a:r>
              <a:rPr lang="zh-CN" altLang="en-US" smtClean="0"/>
              <a:t>显然，绝对值级数一定是正项级数．</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定理：</a:t>
            </a:r>
            <a:r>
              <a:rPr lang="zh-CN" altLang="en-US" smtClean="0"/>
              <a:t>若            收敛，则          收敛．</a:t>
            </a:r>
            <a:r>
              <a:rPr lang="zh-CN" altLang="en-US" smtClean="0">
                <a:solidFill>
                  <a:srgbClr val="0000FF"/>
                </a:solidFill>
              </a:rPr>
              <a:t>（</a:t>
            </a:r>
            <a:r>
              <a:rPr lang="en-US" altLang="zh-CN" smtClean="0">
                <a:solidFill>
                  <a:srgbClr val="0000FF"/>
                </a:solidFill>
              </a:rPr>
              <a:t>P.267</a:t>
            </a:r>
            <a:r>
              <a:rPr lang="zh-CN" altLang="en-US" smtClean="0">
                <a:solidFill>
                  <a:srgbClr val="0000FF"/>
                </a:solidFill>
              </a:rPr>
              <a:t>定理</a:t>
            </a:r>
            <a:r>
              <a:rPr lang="en-US" altLang="zh-CN" smtClean="0">
                <a:solidFill>
                  <a:srgbClr val="0000FF"/>
                </a:solidFill>
              </a:rPr>
              <a:t>8</a:t>
            </a:r>
            <a:r>
              <a:rPr lang="zh-CN" altLang="en-US" smtClean="0">
                <a:solidFill>
                  <a:srgbClr val="0000FF"/>
                </a:solidFill>
              </a:rPr>
              <a:t>）</a:t>
            </a:r>
            <a:endParaRPr lang="en-US" altLang="zh-CN"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问题：</a:t>
            </a:r>
            <a:r>
              <a:rPr lang="zh-CN" altLang="en-US" smtClean="0"/>
              <a:t>若            </a:t>
            </a:r>
            <a:r>
              <a:rPr lang="zh-CN" altLang="en-US" smtClean="0">
                <a:solidFill>
                  <a:srgbClr val="FF0000"/>
                </a:solidFill>
              </a:rPr>
              <a:t>发散</a:t>
            </a:r>
            <a:r>
              <a:rPr lang="zh-CN" altLang="en-US" smtClean="0"/>
              <a:t>，则          </a:t>
            </a:r>
            <a:r>
              <a:rPr lang="zh-CN" altLang="en-US" smtClean="0">
                <a:solidFill>
                  <a:srgbClr val="FF0000"/>
                </a:solidFill>
              </a:rPr>
              <a:t>发散</a:t>
            </a:r>
            <a:r>
              <a:rPr lang="zh-CN" altLang="en-US" smtClean="0"/>
              <a:t>？</a:t>
            </a:r>
          </a:p>
          <a:p>
            <a:pPr>
              <a:buFont typeface="Wingdings 3" pitchFamily="18" charset="2"/>
              <a:buNone/>
            </a:pPr>
            <a:endParaRPr lang="zh-CN" altLang="en-US" smtClean="0"/>
          </a:p>
          <a:p>
            <a:pPr>
              <a:buFont typeface="Wingdings 3" pitchFamily="18" charset="2"/>
              <a:buNone/>
            </a:pPr>
            <a:r>
              <a:rPr lang="zh-CN" altLang="en-US" smtClean="0"/>
              <a:t>			          例如，</a:t>
            </a:r>
            <a:endParaRPr lang="en-US" altLang="zh-CN" smtClean="0"/>
          </a:p>
        </p:txBody>
      </p:sp>
      <p:graphicFrame>
        <p:nvGraphicFramePr>
          <p:cNvPr id="5" name="Object 4"/>
          <p:cNvGraphicFramePr>
            <a:graphicFrameLocks noChangeAspect="1"/>
          </p:cNvGraphicFramePr>
          <p:nvPr/>
        </p:nvGraphicFramePr>
        <p:xfrm>
          <a:off x="3733800" y="2157413"/>
          <a:ext cx="3962400" cy="863600"/>
        </p:xfrm>
        <a:graphic>
          <a:graphicData uri="http://schemas.openxmlformats.org/presentationml/2006/ole">
            <p:oleObj spid="_x0000_s38914" name="Equation" r:id="rId6" imgW="1981080" imgH="431640" progId="Equation.DSMT4">
              <p:embed/>
            </p:oleObj>
          </a:graphicData>
        </a:graphic>
      </p:graphicFrame>
      <p:graphicFrame>
        <p:nvGraphicFramePr>
          <p:cNvPr id="7" name="Object 3"/>
          <p:cNvGraphicFramePr>
            <a:graphicFrameLocks noChangeAspect="1"/>
          </p:cNvGraphicFramePr>
          <p:nvPr/>
        </p:nvGraphicFramePr>
        <p:xfrm>
          <a:off x="3733800" y="1300163"/>
          <a:ext cx="3581400" cy="863600"/>
        </p:xfrm>
        <a:graphic>
          <a:graphicData uri="http://schemas.openxmlformats.org/presentationml/2006/ole">
            <p:oleObj spid="_x0000_s38915" name="Equation" r:id="rId7" imgW="1790640" imgH="431640" progId="Equation.DSMT4">
              <p:embed/>
            </p:oleObj>
          </a:graphicData>
        </a:graphic>
      </p:graphicFrame>
      <p:graphicFrame>
        <p:nvGraphicFramePr>
          <p:cNvPr id="2" name="Object 4"/>
          <p:cNvGraphicFramePr>
            <a:graphicFrameLocks noChangeAspect="1"/>
          </p:cNvGraphicFramePr>
          <p:nvPr/>
        </p:nvGraphicFramePr>
        <p:xfrm>
          <a:off x="1922463" y="3929063"/>
          <a:ext cx="863600" cy="863600"/>
        </p:xfrm>
        <a:graphic>
          <a:graphicData uri="http://schemas.openxmlformats.org/presentationml/2006/ole">
            <p:oleObj spid="_x0000_s38916" name="Equation" r:id="rId8" imgW="431640" imgH="431640" progId="Equation.DSMT4">
              <p:embed/>
            </p:oleObj>
          </a:graphicData>
        </a:graphic>
      </p:graphicFrame>
      <p:graphicFrame>
        <p:nvGraphicFramePr>
          <p:cNvPr id="4" name="Object 5"/>
          <p:cNvGraphicFramePr>
            <a:graphicFrameLocks noChangeAspect="1"/>
          </p:cNvGraphicFramePr>
          <p:nvPr/>
        </p:nvGraphicFramePr>
        <p:xfrm>
          <a:off x="4052888" y="3929063"/>
          <a:ext cx="762000" cy="863600"/>
        </p:xfrm>
        <a:graphic>
          <a:graphicData uri="http://schemas.openxmlformats.org/presentationml/2006/ole">
            <p:oleObj spid="_x0000_s38917" name="Equation" r:id="rId9" imgW="380880" imgH="431640" progId="Equation.DSMT4">
              <p:embed/>
            </p:oleObj>
          </a:graphicData>
        </a:graphic>
      </p:graphicFrame>
      <p:sp>
        <p:nvSpPr>
          <p:cNvPr id="8" name="动作按钮: 信息 7">
            <a:hlinkClick r:id="rId10" action="ppaction://hlinksldjump" highlightClick="1"/>
          </p:cNvPr>
          <p:cNvSpPr>
            <a:spLocks noChangeAspect="1"/>
          </p:cNvSpPr>
          <p:nvPr/>
        </p:nvSpPr>
        <p:spPr>
          <a:xfrm>
            <a:off x="8472488" y="6140450"/>
            <a:ext cx="457200" cy="457200"/>
          </a:xfrm>
          <a:prstGeom prst="actionButtonInformation">
            <a:avLst/>
          </a:prstGeom>
          <a:ln w="9525"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prstClr val="white"/>
              </a:solidFill>
            </a:endParaRPr>
          </a:p>
        </p:txBody>
      </p:sp>
      <p:graphicFrame>
        <p:nvGraphicFramePr>
          <p:cNvPr id="6" name="Object 9"/>
          <p:cNvGraphicFramePr>
            <a:graphicFrameLocks noChangeAspect="1"/>
          </p:cNvGraphicFramePr>
          <p:nvPr/>
        </p:nvGraphicFramePr>
        <p:xfrm>
          <a:off x="1922463" y="4786313"/>
          <a:ext cx="863600" cy="863600"/>
        </p:xfrm>
        <a:graphic>
          <a:graphicData uri="http://schemas.openxmlformats.org/presentationml/2006/ole">
            <p:oleObj spid="_x0000_s38918" name="Equation" r:id="rId11" imgW="431640" imgH="431640" progId="Equation.DSMT4">
              <p:embed/>
            </p:oleObj>
          </a:graphicData>
        </a:graphic>
      </p:graphicFrame>
      <p:graphicFrame>
        <p:nvGraphicFramePr>
          <p:cNvPr id="9" name="Object 7"/>
          <p:cNvGraphicFramePr>
            <a:graphicFrameLocks noChangeAspect="1"/>
          </p:cNvGraphicFramePr>
          <p:nvPr/>
        </p:nvGraphicFramePr>
        <p:xfrm>
          <a:off x="4052888" y="4786313"/>
          <a:ext cx="762000" cy="863600"/>
        </p:xfrm>
        <a:graphic>
          <a:graphicData uri="http://schemas.openxmlformats.org/presentationml/2006/ole">
            <p:oleObj spid="_x0000_s38919" name="Equation" r:id="rId12" imgW="380880" imgH="431640" progId="Equation.DSMT4">
              <p:embed/>
            </p:oleObj>
          </a:graphicData>
        </a:graphic>
      </p:graphicFrame>
      <p:sp>
        <p:nvSpPr>
          <p:cNvPr id="12" name="十字形 11"/>
          <p:cNvSpPr>
            <a:spLocks noChangeAspect="1"/>
          </p:cNvSpPr>
          <p:nvPr/>
        </p:nvSpPr>
        <p:spPr bwMode="auto">
          <a:xfrm rot="2700000">
            <a:off x="5783263" y="4857750"/>
            <a:ext cx="876300" cy="876300"/>
          </a:xfrm>
          <a:prstGeom prst="plus">
            <a:avLst>
              <a:gd name="adj" fmla="val 37120"/>
            </a:avLst>
          </a:prstGeom>
          <a:solidFill>
            <a:srgbClr val="FF0000"/>
          </a:solidFill>
          <a:ln w="55000" cmpd="thickThin" algn="ctr">
            <a:noFill/>
            <a:miter lim="800000"/>
            <a:headEnd/>
            <a:tailEnd/>
          </a:ln>
        </p:spPr>
        <p:txBody>
          <a:bodyPr rot="10800000" vert="eaVert" anchor="ctr"/>
          <a:lstStyle/>
          <a:p>
            <a:pPr algn="ctr">
              <a:defRPr/>
            </a:pPr>
            <a:endParaRPr lang="zh-CN" altLang="en-US" b="0">
              <a:solidFill>
                <a:schemeClr val="lt1"/>
              </a:solidFill>
              <a:latin typeface="+mn-lt"/>
              <a:ea typeface="+mn-ea"/>
            </a:endParaRPr>
          </a:p>
        </p:txBody>
      </p:sp>
      <p:graphicFrame>
        <p:nvGraphicFramePr>
          <p:cNvPr id="10" name="Object 8"/>
          <p:cNvGraphicFramePr>
            <a:graphicFrameLocks noChangeAspect="1"/>
          </p:cNvGraphicFramePr>
          <p:nvPr/>
        </p:nvGraphicFramePr>
        <p:xfrm>
          <a:off x="4052888" y="5661025"/>
          <a:ext cx="2895600" cy="863600"/>
        </p:xfrm>
        <a:graphic>
          <a:graphicData uri="http://schemas.openxmlformats.org/presentationml/2006/ole">
            <p:oleObj spid="_x0000_s38920" name="Equation" r:id="rId13" imgW="1447560" imgH="431640" progId="Equation.DSMT4">
              <p:embed/>
            </p:oleObj>
          </a:graphicData>
        </a:graphic>
      </p:graphicFrame>
      <p:sp>
        <p:nvSpPr>
          <p:cNvPr id="76814" name="Rectangle 14"/>
          <p:cNvSpPr>
            <a:spLocks noChangeArrowheads="1"/>
          </p:cNvSpPr>
          <p:nvPr/>
        </p:nvSpPr>
        <p:spPr bwMode="auto">
          <a:xfrm>
            <a:off x="5538788" y="2852738"/>
            <a:ext cx="2878137" cy="1216025"/>
          </a:xfrm>
          <a:prstGeom prst="rect">
            <a:avLst/>
          </a:prstGeom>
          <a:solidFill>
            <a:srgbClr val="FFFF99"/>
          </a:solidFill>
          <a:ln w="28575">
            <a:solidFill>
              <a:srgbClr val="00B050"/>
            </a:solidFill>
            <a:miter lim="800000"/>
            <a:headEnd/>
            <a:tailEnd/>
          </a:ln>
        </p:spPr>
        <p:txBody>
          <a:bodyPr wrap="none">
            <a:spAutoFit/>
          </a:bodyPr>
          <a:lstStyle/>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该定理把一大类级数的</a:t>
            </a:r>
          </a:p>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收敛性问题转化为正项</a:t>
            </a:r>
          </a:p>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级数的收敛性问题！</a:t>
            </a:r>
            <a:endParaRPr lang="en-US" altLang="zh-CN"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 calcmode="lin" valueType="num">
                                      <p:cBhvr>
                                        <p:cTn id="17" dur="500" decel="50000" fill="hold">
                                          <p:stCondLst>
                                            <p:cond delay="0"/>
                                          </p:stCondLst>
                                        </p:cTn>
                                        <p:tgtEl>
                                          <p:spTgt spid="34818">
                                            <p:txEl>
                                              <p:pRg st="2" end="2"/>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4818">
                                            <p:txEl>
                                              <p:pRg st="2" end="2"/>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4818">
                                            <p:txEl>
                                              <p:pRg st="2" end="2"/>
                                            </p:txEl>
                                          </p:spTgt>
                                        </p:tgtEl>
                                        <p:attrNameLst>
                                          <p:attrName>ppt_w</p:attrName>
                                        </p:attrNameLst>
                                      </p:cBhvr>
                                      <p:tavLst>
                                        <p:tav tm="0">
                                          <p:val>
                                            <p:strVal val="#ppt_w*.05"/>
                                          </p:val>
                                        </p:tav>
                                        <p:tav tm="100000">
                                          <p:val>
                                            <p:strVal val="#ppt_w"/>
                                          </p:val>
                                        </p:tav>
                                      </p:tavLst>
                                    </p:anim>
                                    <p:anim calcmode="lin" valueType="num">
                                      <p:cBhvr>
                                        <p:cTn id="20" dur="1000" fill="hold"/>
                                        <p:tgtEl>
                                          <p:spTgt spid="34818">
                                            <p:txEl>
                                              <p:pRg st="2" end="2"/>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4818">
                                            <p:txEl>
                                              <p:pRg st="2" end="2"/>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4818">
                                            <p:txEl>
                                              <p:pRg st="2" end="2"/>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4818">
                                            <p:txEl>
                                              <p:pRg st="2" end="2"/>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4818">
                                            <p:txEl>
                                              <p:pRg st="2" end="2"/>
                                            </p:txEl>
                                          </p:spTgt>
                                        </p:tgtEl>
                                      </p:cBhvr>
                                    </p:animEffect>
                                  </p:childTnLst>
                                </p:cTn>
                              </p:par>
                            </p:childTnLst>
                          </p:cTn>
                        </p:par>
                        <p:par>
                          <p:cTn id="25" fill="hold">
                            <p:stCondLst>
                              <p:cond delay="1000"/>
                            </p:stCondLst>
                            <p:childTnLst>
                              <p:par>
                                <p:cTn id="26" presetID="23" presetClass="entr" presetSubtype="16"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3" name="cashreg.wav" builtIn="1"/>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4818">
                                            <p:txEl>
                                              <p:pRg st="6" end="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42"/>
                                            </p:cond>
                                          </p:stCondLst>
                                          <p:endCondLst>
                                            <p:cond evt="onStopAudio" delay="0">
                                              <p:tgtEl>
                                                <p:sldTgt/>
                                              </p:tgtEl>
                                            </p:cond>
                                          </p:endCondLst>
                                        </p:cTn>
                                        <p:tgtEl>
                                          <p:sndTgt r:embed="rId3" name="cashreg.wav" builtIn="1"/>
                                        </p:tgtEl>
                                      </p:cMediaNode>
                                    </p:audio>
                                  </p:sub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76814"/>
                                        </p:tgtEl>
                                        <p:attrNameLst>
                                          <p:attrName>style.visibility</p:attrName>
                                        </p:attrNameLst>
                                      </p:cBhvr>
                                      <p:to>
                                        <p:strVal val="visible"/>
                                      </p:to>
                                    </p:set>
                                    <p:anim calcmode="lin" valueType="num">
                                      <p:cBhvr>
                                        <p:cTn id="48" dur="500" fill="hold"/>
                                        <p:tgtEl>
                                          <p:spTgt spid="76814"/>
                                        </p:tgtEl>
                                        <p:attrNameLst>
                                          <p:attrName>ppt_w</p:attrName>
                                        </p:attrNameLst>
                                      </p:cBhvr>
                                      <p:tavLst>
                                        <p:tav tm="0">
                                          <p:val>
                                            <p:fltVal val="0"/>
                                          </p:val>
                                        </p:tav>
                                        <p:tav tm="100000">
                                          <p:val>
                                            <p:strVal val="#ppt_w"/>
                                          </p:val>
                                        </p:tav>
                                      </p:tavLst>
                                    </p:anim>
                                    <p:anim calcmode="lin" valueType="num">
                                      <p:cBhvr>
                                        <p:cTn id="49" dur="500" fill="hold"/>
                                        <p:tgtEl>
                                          <p:spTgt spid="768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4" name="applause.wav" builtIn="1"/>
                                        </p:tgtEl>
                                      </p:cMediaNode>
                                    </p:audio>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4818">
                                            <p:txEl>
                                              <p:pRg st="8" end="8"/>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ppt_w</p:attrName>
                                        </p:attrNameLst>
                                      </p:cBhvr>
                                      <p:tavLst>
                                        <p:tav tm="0">
                                          <p:val>
                                            <p:strVal val="4*#ppt_w"/>
                                          </p:val>
                                        </p:tav>
                                        <p:tav tm="100000">
                                          <p:val>
                                            <p:strVal val="#ppt_w"/>
                                          </p:val>
                                        </p:tav>
                                      </p:tavLst>
                                    </p:anim>
                                    <p:anim calcmode="lin" valueType="num">
                                      <p:cBhvr>
                                        <p:cTn id="63" dur="500" fill="hold"/>
                                        <p:tgtEl>
                                          <p:spTgt spid="1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0"/>
                                            </p:cond>
                                          </p:stCondLst>
                                          <p:endCondLst>
                                            <p:cond evt="onStopAudio" delay="0">
                                              <p:tgtEl>
                                                <p:sldTgt/>
                                              </p:tgtEl>
                                            </p:cond>
                                          </p:endCondLst>
                                        </p:cTn>
                                        <p:tgtEl>
                                          <p:sndTgt r:embed="rId5" name="explode.wav" builtIn="1"/>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4818">
                                            <p:txEl>
                                              <p:pRg st="10" end="10"/>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2" grpId="0" animBg="1"/>
      <p:bldP spid="768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rtlCol="0"/>
          <a:lstStyle/>
          <a:p>
            <a:pPr>
              <a:defRPr/>
            </a:pPr>
            <a:r>
              <a:rPr lang="zh-CN" altLang="en-US" dirty="0" smtClean="0"/>
              <a:t>绝对值级数</a:t>
            </a:r>
            <a:endParaRPr lang="zh-CN" altLang="en-US" dirty="0"/>
          </a:p>
        </p:txBody>
      </p:sp>
      <p:sp>
        <p:nvSpPr>
          <p:cNvPr id="34818" name="内容占位符 1"/>
          <p:cNvSpPr>
            <a:spLocks noGrp="1"/>
          </p:cNvSpPr>
          <p:nvPr>
            <p:ph type="body" idx="1"/>
          </p:nvPr>
        </p:nvSpPr>
        <p:spPr>
          <a:xfrm>
            <a:off x="457200" y="1481138"/>
            <a:ext cx="8229600" cy="4967287"/>
          </a:xfrm>
        </p:spPr>
        <p:txBody>
          <a:bodyPr>
            <a:spAutoFit/>
          </a:bodyPr>
          <a:lstStyle/>
          <a:p>
            <a:r>
              <a:rPr lang="zh-CN" altLang="en-US" smtClean="0">
                <a:solidFill>
                  <a:srgbClr val="0000FF"/>
                </a:solidFill>
              </a:rPr>
              <a:t>一般的常数项级数</a:t>
            </a:r>
            <a:endParaRPr lang="en-US" altLang="zh-CN" smtClean="0">
              <a:solidFill>
                <a:srgbClr val="0000FF"/>
              </a:solidFill>
            </a:endParaRPr>
          </a:p>
          <a:p>
            <a:endParaRPr lang="en-US" altLang="zh-CN" smtClean="0"/>
          </a:p>
          <a:p>
            <a:r>
              <a:rPr lang="zh-CN" altLang="en-US" smtClean="0">
                <a:solidFill>
                  <a:srgbClr val="0000FF"/>
                </a:solidFill>
              </a:rPr>
              <a:t>对应的绝对值级数</a:t>
            </a:r>
            <a:endParaRPr lang="en-US" altLang="zh-CN" smtClean="0">
              <a:solidFill>
                <a:srgbClr val="0000FF"/>
              </a:solidFill>
            </a:endParaRPr>
          </a:p>
          <a:p>
            <a:pPr>
              <a:buFont typeface="Wingdings 3" pitchFamily="18" charset="2"/>
              <a:buNone/>
            </a:pPr>
            <a:endParaRPr lang="en-US" altLang="zh-CN" smtClean="0"/>
          </a:p>
          <a:p>
            <a:pPr>
              <a:buFont typeface="Wingdings 3" pitchFamily="18" charset="2"/>
              <a:buNone/>
            </a:pPr>
            <a:r>
              <a:rPr lang="zh-CN" altLang="en-US" smtClean="0"/>
              <a:t>显然，绝对值级数一定是正项级数．</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定理：</a:t>
            </a:r>
            <a:r>
              <a:rPr lang="zh-CN" altLang="en-US" smtClean="0"/>
              <a:t>若            收敛，则          收敛．</a:t>
            </a:r>
            <a:r>
              <a:rPr lang="zh-CN" altLang="en-US" smtClean="0">
                <a:solidFill>
                  <a:srgbClr val="0000FF"/>
                </a:solidFill>
              </a:rPr>
              <a:t>（</a:t>
            </a:r>
            <a:r>
              <a:rPr lang="en-US" altLang="zh-CN" smtClean="0">
                <a:solidFill>
                  <a:srgbClr val="0000FF"/>
                </a:solidFill>
              </a:rPr>
              <a:t>P.267</a:t>
            </a:r>
            <a:r>
              <a:rPr lang="zh-CN" altLang="en-US" smtClean="0">
                <a:solidFill>
                  <a:srgbClr val="0000FF"/>
                </a:solidFill>
              </a:rPr>
              <a:t>定理</a:t>
            </a:r>
            <a:r>
              <a:rPr lang="en-US" altLang="zh-CN" smtClean="0">
                <a:solidFill>
                  <a:srgbClr val="0000FF"/>
                </a:solidFill>
              </a:rPr>
              <a:t>8</a:t>
            </a:r>
            <a:r>
              <a:rPr lang="zh-CN" altLang="en-US" smtClean="0">
                <a:solidFill>
                  <a:srgbClr val="0000FF"/>
                </a:solidFill>
              </a:rPr>
              <a:t>）</a:t>
            </a:r>
            <a:endParaRPr lang="en-US" altLang="zh-CN"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问题：</a:t>
            </a:r>
            <a:r>
              <a:rPr lang="zh-CN" altLang="en-US" smtClean="0"/>
              <a:t>若            </a:t>
            </a:r>
            <a:r>
              <a:rPr lang="zh-CN" altLang="en-US" smtClean="0">
                <a:solidFill>
                  <a:srgbClr val="FF0000"/>
                </a:solidFill>
              </a:rPr>
              <a:t>发散</a:t>
            </a:r>
            <a:r>
              <a:rPr lang="zh-CN" altLang="en-US" smtClean="0"/>
              <a:t>，则          </a:t>
            </a:r>
            <a:r>
              <a:rPr lang="zh-CN" altLang="en-US" smtClean="0">
                <a:solidFill>
                  <a:srgbClr val="FF0000"/>
                </a:solidFill>
              </a:rPr>
              <a:t>发散</a:t>
            </a:r>
            <a:r>
              <a:rPr lang="zh-CN" altLang="en-US" smtClean="0"/>
              <a:t>？</a:t>
            </a:r>
          </a:p>
          <a:p>
            <a:pPr>
              <a:buFont typeface="Wingdings 3" pitchFamily="18" charset="2"/>
              <a:buNone/>
            </a:pPr>
            <a:endParaRPr lang="zh-CN" altLang="en-US" smtClean="0"/>
          </a:p>
          <a:p>
            <a:pPr>
              <a:buFont typeface="Wingdings 3" pitchFamily="18" charset="2"/>
              <a:buNone/>
            </a:pPr>
            <a:r>
              <a:rPr lang="zh-CN" altLang="en-US" smtClean="0"/>
              <a:t>			</a:t>
            </a:r>
            <a:r>
              <a:rPr lang="zh-CN" altLang="en-US" smtClean="0">
                <a:solidFill>
                  <a:srgbClr val="0000FF"/>
                </a:solidFill>
              </a:rPr>
              <a:t>问题：</a:t>
            </a:r>
            <a:r>
              <a:rPr lang="zh-CN" altLang="en-US" smtClean="0"/>
              <a:t>若          </a:t>
            </a:r>
            <a:r>
              <a:rPr lang="zh-CN" altLang="en-US" smtClean="0">
                <a:solidFill>
                  <a:srgbClr val="FF0000"/>
                </a:solidFill>
              </a:rPr>
              <a:t>发散</a:t>
            </a:r>
            <a:r>
              <a:rPr lang="zh-CN" altLang="en-US" smtClean="0"/>
              <a:t>，则            </a:t>
            </a:r>
            <a:r>
              <a:rPr lang="zh-CN" altLang="en-US" smtClean="0">
                <a:solidFill>
                  <a:srgbClr val="FF0000"/>
                </a:solidFill>
              </a:rPr>
              <a:t>发散</a:t>
            </a:r>
            <a:r>
              <a:rPr lang="zh-CN" altLang="en-US" smtClean="0"/>
              <a:t>？</a:t>
            </a:r>
          </a:p>
        </p:txBody>
      </p:sp>
      <p:graphicFrame>
        <p:nvGraphicFramePr>
          <p:cNvPr id="5" name="Object 4"/>
          <p:cNvGraphicFramePr>
            <a:graphicFrameLocks noChangeAspect="1"/>
          </p:cNvGraphicFramePr>
          <p:nvPr/>
        </p:nvGraphicFramePr>
        <p:xfrm>
          <a:off x="3733800" y="2157413"/>
          <a:ext cx="3962400" cy="863600"/>
        </p:xfrm>
        <a:graphic>
          <a:graphicData uri="http://schemas.openxmlformats.org/presentationml/2006/ole">
            <p:oleObj spid="_x0000_s39938" name="Equation" r:id="rId4" imgW="1981080" imgH="431640" progId="Equation.DSMT4">
              <p:embed/>
            </p:oleObj>
          </a:graphicData>
        </a:graphic>
      </p:graphicFrame>
      <p:graphicFrame>
        <p:nvGraphicFramePr>
          <p:cNvPr id="7" name="Object 3"/>
          <p:cNvGraphicFramePr>
            <a:graphicFrameLocks noChangeAspect="1"/>
          </p:cNvGraphicFramePr>
          <p:nvPr/>
        </p:nvGraphicFramePr>
        <p:xfrm>
          <a:off x="3733800" y="1300163"/>
          <a:ext cx="3581400" cy="863600"/>
        </p:xfrm>
        <a:graphic>
          <a:graphicData uri="http://schemas.openxmlformats.org/presentationml/2006/ole">
            <p:oleObj spid="_x0000_s39939" name="Equation" r:id="rId5" imgW="1790640" imgH="431640" progId="Equation.DSMT4">
              <p:embed/>
            </p:oleObj>
          </a:graphicData>
        </a:graphic>
      </p:graphicFrame>
      <p:graphicFrame>
        <p:nvGraphicFramePr>
          <p:cNvPr id="2" name="Object 4"/>
          <p:cNvGraphicFramePr>
            <a:graphicFrameLocks noChangeAspect="1"/>
          </p:cNvGraphicFramePr>
          <p:nvPr/>
        </p:nvGraphicFramePr>
        <p:xfrm>
          <a:off x="1922463" y="3929063"/>
          <a:ext cx="863600" cy="863600"/>
        </p:xfrm>
        <a:graphic>
          <a:graphicData uri="http://schemas.openxmlformats.org/presentationml/2006/ole">
            <p:oleObj spid="_x0000_s39940" name="Equation" r:id="rId6" imgW="431640" imgH="431640" progId="Equation.DSMT4">
              <p:embed/>
            </p:oleObj>
          </a:graphicData>
        </a:graphic>
      </p:graphicFrame>
      <p:graphicFrame>
        <p:nvGraphicFramePr>
          <p:cNvPr id="4" name="Object 5"/>
          <p:cNvGraphicFramePr>
            <a:graphicFrameLocks noChangeAspect="1"/>
          </p:cNvGraphicFramePr>
          <p:nvPr/>
        </p:nvGraphicFramePr>
        <p:xfrm>
          <a:off x="4052888" y="3929063"/>
          <a:ext cx="762000" cy="863600"/>
        </p:xfrm>
        <a:graphic>
          <a:graphicData uri="http://schemas.openxmlformats.org/presentationml/2006/ole">
            <p:oleObj spid="_x0000_s39941" name="Equation" r:id="rId7" imgW="380880" imgH="431640" progId="Equation.DSMT4">
              <p:embed/>
            </p:oleObj>
          </a:graphicData>
        </a:graphic>
      </p:graphicFrame>
      <p:graphicFrame>
        <p:nvGraphicFramePr>
          <p:cNvPr id="6" name="Object 9"/>
          <p:cNvGraphicFramePr>
            <a:graphicFrameLocks noChangeAspect="1"/>
          </p:cNvGraphicFramePr>
          <p:nvPr/>
        </p:nvGraphicFramePr>
        <p:xfrm>
          <a:off x="1922463" y="4786313"/>
          <a:ext cx="863600" cy="863600"/>
        </p:xfrm>
        <a:graphic>
          <a:graphicData uri="http://schemas.openxmlformats.org/presentationml/2006/ole">
            <p:oleObj spid="_x0000_s39942" name="Equation" r:id="rId8" imgW="431640" imgH="431640" progId="Equation.DSMT4">
              <p:embed/>
            </p:oleObj>
          </a:graphicData>
        </a:graphic>
      </p:graphicFrame>
      <p:graphicFrame>
        <p:nvGraphicFramePr>
          <p:cNvPr id="9" name="Object 7"/>
          <p:cNvGraphicFramePr>
            <a:graphicFrameLocks noChangeAspect="1"/>
          </p:cNvGraphicFramePr>
          <p:nvPr/>
        </p:nvGraphicFramePr>
        <p:xfrm>
          <a:off x="4052888" y="4786313"/>
          <a:ext cx="762000" cy="863600"/>
        </p:xfrm>
        <a:graphic>
          <a:graphicData uri="http://schemas.openxmlformats.org/presentationml/2006/ole">
            <p:oleObj spid="_x0000_s39943" name="Equation" r:id="rId9" imgW="380880" imgH="431640" progId="Equation.DSMT4">
              <p:embed/>
            </p:oleObj>
          </a:graphicData>
        </a:graphic>
      </p:graphicFrame>
      <p:sp>
        <p:nvSpPr>
          <p:cNvPr id="12" name="十字形 11"/>
          <p:cNvSpPr>
            <a:spLocks noChangeAspect="1"/>
          </p:cNvSpPr>
          <p:nvPr/>
        </p:nvSpPr>
        <p:spPr bwMode="auto">
          <a:xfrm rot="2700000">
            <a:off x="5783263" y="4857750"/>
            <a:ext cx="876300" cy="876300"/>
          </a:xfrm>
          <a:prstGeom prst="plus">
            <a:avLst>
              <a:gd name="adj" fmla="val 37120"/>
            </a:avLst>
          </a:prstGeom>
          <a:solidFill>
            <a:srgbClr val="FF0000"/>
          </a:solidFill>
          <a:ln w="55000" cmpd="thickThin" algn="ctr">
            <a:noFill/>
            <a:miter lim="800000"/>
            <a:headEnd/>
            <a:tailEnd/>
          </a:ln>
        </p:spPr>
        <p:txBody>
          <a:bodyPr rot="10800000" vert="eaVert" anchor="ctr"/>
          <a:lstStyle/>
          <a:p>
            <a:pPr algn="ctr">
              <a:defRPr/>
            </a:pPr>
            <a:endParaRPr lang="zh-CN" altLang="en-US" b="0">
              <a:solidFill>
                <a:schemeClr val="lt1"/>
              </a:solidFill>
              <a:latin typeface="+mn-lt"/>
              <a:ea typeface="+mn-ea"/>
            </a:endParaRPr>
          </a:p>
        </p:txBody>
      </p:sp>
      <p:sp>
        <p:nvSpPr>
          <p:cNvPr id="39949" name="Rectangle 14"/>
          <p:cNvSpPr>
            <a:spLocks noChangeArrowheads="1"/>
          </p:cNvSpPr>
          <p:nvPr/>
        </p:nvSpPr>
        <p:spPr bwMode="auto">
          <a:xfrm>
            <a:off x="5538788" y="2852738"/>
            <a:ext cx="2878137" cy="1216025"/>
          </a:xfrm>
          <a:prstGeom prst="rect">
            <a:avLst/>
          </a:prstGeom>
          <a:solidFill>
            <a:srgbClr val="FFFF99"/>
          </a:solidFill>
          <a:ln w="28575">
            <a:solidFill>
              <a:srgbClr val="00B050"/>
            </a:solidFill>
            <a:miter lim="800000"/>
            <a:headEnd/>
            <a:tailEnd/>
          </a:ln>
        </p:spPr>
        <p:txBody>
          <a:bodyPr wrap="none">
            <a:spAutoFit/>
          </a:bodyPr>
          <a:lstStyle/>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该定理把一大类级数的</a:t>
            </a:r>
          </a:p>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收敛性问题转化为正项</a:t>
            </a:r>
          </a:p>
          <a:p>
            <a:pPr eaLnBrk="0" hangingPunct="0">
              <a:lnSpc>
                <a:spcPct val="120000"/>
              </a:lnSpc>
              <a:buClr>
                <a:schemeClr val="accent1"/>
              </a:buClr>
              <a:buSzPct val="68000"/>
              <a:buFont typeface="Wingdings 3" pitchFamily="18" charset="2"/>
              <a:buNone/>
            </a:pPr>
            <a:r>
              <a:rPr lang="zh-CN" altLang="en-US" sz="2000">
                <a:latin typeface="Times New Roman" pitchFamily="18" charset="0"/>
                <a:cs typeface="Times New Roman" pitchFamily="18" charset="0"/>
              </a:rPr>
              <a:t>级数的收敛性问题！</a:t>
            </a:r>
            <a:endParaRPr lang="en-US" altLang="zh-CN" sz="2000">
              <a:latin typeface="Times New Roman" pitchFamily="18" charset="0"/>
              <a:cs typeface="Times New Roman" pitchFamily="18" charset="0"/>
            </a:endParaRPr>
          </a:p>
        </p:txBody>
      </p:sp>
      <p:graphicFrame>
        <p:nvGraphicFramePr>
          <p:cNvPr id="11" name="Object 8"/>
          <p:cNvGraphicFramePr>
            <a:graphicFrameLocks noChangeAspect="1"/>
          </p:cNvGraphicFramePr>
          <p:nvPr/>
        </p:nvGraphicFramePr>
        <p:xfrm>
          <a:off x="5600700" y="5665788"/>
          <a:ext cx="863600" cy="863600"/>
        </p:xfrm>
        <a:graphic>
          <a:graphicData uri="http://schemas.openxmlformats.org/presentationml/2006/ole">
            <p:oleObj spid="_x0000_s39944" name="Equation" r:id="rId10" imgW="431640" imgH="431640" progId="Equation.DSMT4">
              <p:embed/>
            </p:oleObj>
          </a:graphicData>
        </a:graphic>
      </p:graphicFrame>
      <p:graphicFrame>
        <p:nvGraphicFramePr>
          <p:cNvPr id="13" name="Object 10"/>
          <p:cNvGraphicFramePr>
            <a:graphicFrameLocks noChangeAspect="1"/>
          </p:cNvGraphicFramePr>
          <p:nvPr/>
        </p:nvGraphicFramePr>
        <p:xfrm>
          <a:off x="3609975" y="5665788"/>
          <a:ext cx="762000" cy="863600"/>
        </p:xfrm>
        <a:graphic>
          <a:graphicData uri="http://schemas.openxmlformats.org/presentationml/2006/ole">
            <p:oleObj spid="_x0000_s39945" name="Equation" r:id="rId11" imgW="380880" imgH="431640" progId="Equation.DSMT4">
              <p:embed/>
            </p:oleObj>
          </a:graphicData>
        </a:graphic>
      </p:graphicFrame>
      <p:sp>
        <p:nvSpPr>
          <p:cNvPr id="16" name="矩形 15"/>
          <p:cNvSpPr>
            <a:spLocks noChangeArrowheads="1"/>
          </p:cNvSpPr>
          <p:nvPr/>
        </p:nvSpPr>
        <p:spPr bwMode="auto">
          <a:xfrm>
            <a:off x="7472363" y="5740400"/>
            <a:ext cx="1214437" cy="708025"/>
          </a:xfrm>
          <a:prstGeom prst="rect">
            <a:avLst/>
          </a:prstGeom>
          <a:noFill/>
          <a:ln w="9525">
            <a:noFill/>
            <a:miter lim="800000"/>
            <a:headEnd/>
            <a:tailEnd/>
          </a:ln>
        </p:spPr>
        <p:txBody>
          <a:bodyPr wrap="none">
            <a:spAutoFit/>
          </a:bodyPr>
          <a:lstStyle/>
          <a:p>
            <a:r>
              <a:rPr lang="zh-CN" altLang="en-US" sz="4000">
                <a:solidFill>
                  <a:srgbClr val="FF0000"/>
                </a:solidFill>
                <a:latin typeface="Times New Roman" pitchFamily="18" charset="0"/>
                <a:cs typeface="Times New Roman" pitchFamily="18" charset="0"/>
              </a:rPr>
              <a:t>对！</a:t>
            </a:r>
            <a:endParaRPr lang="zh-CN" altLang="en-US" sz="4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3" name="applaus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4294967295"/>
          </p:nvPr>
        </p:nvSpPr>
        <p:spPr/>
        <p:txBody>
          <a:bodyPr/>
          <a:lstStyle/>
          <a:p>
            <a:pPr>
              <a:buFont typeface="Wingdings 3" pitchFamily="18" charset="2"/>
              <a:buNone/>
            </a:pPr>
            <a:r>
              <a:rPr lang="zh-CN" altLang="en-US" smtClean="0"/>
              <a:t>因为 </a:t>
            </a:r>
            <a:r>
              <a:rPr lang="en-US" altLang="zh-CN" smtClean="0"/>
              <a:t>0</a:t>
            </a:r>
            <a:r>
              <a:rPr lang="zh-CN" altLang="en-US" smtClean="0"/>
              <a:t> </a:t>
            </a:r>
            <a:r>
              <a:rPr lang="zh-CN" altLang="en-US" smtClean="0">
                <a:sym typeface="Symbol" pitchFamily="18" charset="2"/>
              </a:rPr>
              <a:t> </a:t>
            </a:r>
            <a:r>
              <a:rPr lang="en-US" altLang="zh-CN" i="1" smtClean="0"/>
              <a:t>u</a:t>
            </a:r>
            <a:r>
              <a:rPr lang="en-US" altLang="zh-CN" i="1" baseline="-25000" smtClean="0"/>
              <a:t>n</a:t>
            </a:r>
            <a:r>
              <a:rPr lang="zh-CN" altLang="en-US" smtClean="0">
                <a:sym typeface="Symbol" pitchFamily="18" charset="2"/>
              </a:rPr>
              <a:t> </a:t>
            </a:r>
            <a:r>
              <a:rPr lang="en-US" altLang="zh-CN" smtClean="0">
                <a:sym typeface="Symbol" pitchFamily="18" charset="2"/>
              </a:rPr>
              <a:t>+</a:t>
            </a:r>
            <a:r>
              <a:rPr lang="zh-CN" altLang="en-US" smtClean="0">
                <a:sym typeface="Symbol" pitchFamily="18" charset="2"/>
              </a:rPr>
              <a:t> </a:t>
            </a:r>
            <a:r>
              <a:rPr lang="en-US" altLang="zh-CN" smtClean="0">
                <a:solidFill>
                  <a:srgbClr val="FF0000"/>
                </a:solidFill>
                <a:sym typeface="Symbol" pitchFamily="18" charset="2"/>
              </a:rPr>
              <a:t>|</a:t>
            </a:r>
            <a:r>
              <a:rPr lang="en-US" altLang="zh-CN" i="1" smtClean="0"/>
              <a:t>u</a:t>
            </a:r>
            <a:r>
              <a:rPr lang="en-US" altLang="zh-CN" i="1" baseline="-25000" smtClean="0"/>
              <a:t>n</a:t>
            </a:r>
            <a:r>
              <a:rPr lang="en-US" altLang="zh-CN" smtClean="0">
                <a:solidFill>
                  <a:srgbClr val="FF0000"/>
                </a:solidFill>
                <a:sym typeface="Symbol" pitchFamily="18" charset="2"/>
              </a:rPr>
              <a:t>|</a:t>
            </a:r>
            <a:r>
              <a:rPr lang="zh-CN" altLang="en-US" smtClean="0">
                <a:sym typeface="Symbol" pitchFamily="18" charset="2"/>
              </a:rPr>
              <a:t>  </a:t>
            </a:r>
            <a:r>
              <a:rPr lang="en-US" altLang="zh-CN" smtClean="0">
                <a:sym typeface="Symbol" pitchFamily="18" charset="2"/>
              </a:rPr>
              <a:t>2</a:t>
            </a:r>
            <a:r>
              <a:rPr lang="en-US" altLang="zh-CN" smtClean="0">
                <a:solidFill>
                  <a:srgbClr val="FF0000"/>
                </a:solidFill>
                <a:sym typeface="Symbol" pitchFamily="18" charset="2"/>
              </a:rPr>
              <a:t> |</a:t>
            </a:r>
            <a:r>
              <a:rPr lang="en-US" altLang="zh-CN" i="1" smtClean="0"/>
              <a:t>u</a:t>
            </a:r>
            <a:r>
              <a:rPr lang="en-US" altLang="zh-CN" i="1" baseline="-25000" smtClean="0"/>
              <a:t>n</a:t>
            </a:r>
            <a:r>
              <a:rPr lang="en-US" altLang="zh-CN" smtClean="0">
                <a:solidFill>
                  <a:srgbClr val="FF0000"/>
                </a:solidFill>
                <a:sym typeface="Symbol" pitchFamily="18" charset="2"/>
              </a:rPr>
              <a:t>|</a:t>
            </a:r>
            <a:r>
              <a:rPr lang="zh-CN" altLang="en-US" smtClean="0">
                <a:sym typeface="Symbol" pitchFamily="18" charset="2"/>
              </a:rPr>
              <a:t>，若已知正项级数           收敛，</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t>由比较审敛法可知，</a:t>
            </a:r>
            <a:r>
              <a:rPr lang="zh-CN" altLang="en-US" smtClean="0">
                <a:sym typeface="Symbol" pitchFamily="18" charset="2"/>
              </a:rPr>
              <a:t>正项级数                       也收敛．</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又因为                                        ，</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由</a:t>
            </a:r>
            <a:r>
              <a:rPr lang="en-US" altLang="zh-CN" smtClean="0">
                <a:solidFill>
                  <a:srgbClr val="0000FF"/>
                </a:solidFill>
                <a:sym typeface="Symbol" pitchFamily="18" charset="2"/>
              </a:rPr>
              <a:t>P.254</a:t>
            </a:r>
            <a:r>
              <a:rPr lang="zh-CN" altLang="en-US" smtClean="0">
                <a:solidFill>
                  <a:srgbClr val="0000FF"/>
                </a:solidFill>
                <a:sym typeface="Symbol" pitchFamily="18" charset="2"/>
              </a:rPr>
              <a:t>性质</a:t>
            </a:r>
            <a:r>
              <a:rPr lang="en-US" altLang="zh-CN" smtClean="0">
                <a:solidFill>
                  <a:srgbClr val="0000FF"/>
                </a:solidFill>
                <a:sym typeface="Symbol" pitchFamily="18" charset="2"/>
              </a:rPr>
              <a:t>2</a:t>
            </a:r>
            <a:r>
              <a:rPr lang="zh-CN" altLang="en-US" smtClean="0">
                <a:sym typeface="Symbol" pitchFamily="18" charset="2"/>
              </a:rPr>
              <a:t>可知，级数          收敛．</a:t>
            </a:r>
            <a:endParaRPr lang="zh-CN" altLang="en-US" smtClean="0"/>
          </a:p>
        </p:txBody>
      </p:sp>
      <p:sp>
        <p:nvSpPr>
          <p:cNvPr id="3" name="标题 2"/>
          <p:cNvSpPr>
            <a:spLocks noGrp="1"/>
          </p:cNvSpPr>
          <p:nvPr>
            <p:ph type="title" idx="4294967295"/>
          </p:nvPr>
        </p:nvSpPr>
        <p:spPr/>
        <p:txBody>
          <a:bodyPr/>
          <a:lstStyle/>
          <a:p>
            <a:pPr>
              <a:defRPr/>
            </a:pPr>
            <a:r>
              <a:rPr lang="en-US" altLang="zh-CN" smtClean="0">
                <a:effectLst>
                  <a:outerShdw blurRad="38100" dist="38100" dir="2700000" algn="tl">
                    <a:srgbClr val="C0C0C0"/>
                  </a:outerShdw>
                </a:effectLst>
              </a:rPr>
              <a:t>P.267</a:t>
            </a:r>
            <a:r>
              <a:rPr lang="zh-CN" altLang="en-US" smtClean="0">
                <a:effectLst>
                  <a:outerShdw blurRad="38100" dist="38100" dir="2700000" algn="tl">
                    <a:srgbClr val="C0C0C0"/>
                  </a:outerShdw>
                </a:effectLst>
              </a:rPr>
              <a:t>定理</a:t>
            </a:r>
            <a:r>
              <a:rPr lang="en-US" altLang="zh-CN" smtClean="0">
                <a:effectLst>
                  <a:outerShdw blurRad="38100" dist="38100" dir="2700000" algn="tl">
                    <a:srgbClr val="C0C0C0"/>
                  </a:outerShdw>
                </a:effectLst>
              </a:rPr>
              <a:t>8</a:t>
            </a:r>
            <a:r>
              <a:rPr lang="zh-CN" altLang="en-US" smtClean="0">
                <a:effectLst>
                  <a:outerShdw blurRad="38100" dist="38100" dir="2700000" algn="tl">
                    <a:srgbClr val="C0C0C0"/>
                  </a:outerShdw>
                </a:effectLst>
              </a:rPr>
              <a:t>的证明</a:t>
            </a:r>
          </a:p>
        </p:txBody>
      </p:sp>
      <p:sp>
        <p:nvSpPr>
          <p:cNvPr id="10248"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graphicFrame>
        <p:nvGraphicFramePr>
          <p:cNvPr id="40962" name="Object 3"/>
          <p:cNvGraphicFramePr>
            <a:graphicFrameLocks noChangeAspect="1"/>
          </p:cNvGraphicFramePr>
          <p:nvPr/>
        </p:nvGraphicFramePr>
        <p:xfrm>
          <a:off x="6280150" y="1314450"/>
          <a:ext cx="863600" cy="863600"/>
        </p:xfrm>
        <a:graphic>
          <a:graphicData uri="http://schemas.openxmlformats.org/presentationml/2006/ole">
            <p:oleObj spid="_x0000_s40962" name="Equation" r:id="rId5" imgW="431640" imgH="431640" progId="Equation.DSMT4">
              <p:embed/>
            </p:oleObj>
          </a:graphicData>
        </a:graphic>
      </p:graphicFrame>
      <p:graphicFrame>
        <p:nvGraphicFramePr>
          <p:cNvPr id="60419" name="Object 3"/>
          <p:cNvGraphicFramePr>
            <a:graphicFrameLocks noChangeAspect="1"/>
          </p:cNvGraphicFramePr>
          <p:nvPr/>
        </p:nvGraphicFramePr>
        <p:xfrm>
          <a:off x="4681538" y="2171700"/>
          <a:ext cx="1676400" cy="863600"/>
        </p:xfrm>
        <a:graphic>
          <a:graphicData uri="http://schemas.openxmlformats.org/presentationml/2006/ole">
            <p:oleObj spid="_x0000_s40963" name="Equation" r:id="rId6" imgW="838080" imgH="431640" progId="Equation.DSMT4">
              <p:embed/>
            </p:oleObj>
          </a:graphicData>
        </a:graphic>
      </p:graphicFrame>
      <p:sp>
        <p:nvSpPr>
          <p:cNvPr id="7" name="矩形 6"/>
          <p:cNvSpPr>
            <a:spLocks noChangeArrowheads="1"/>
          </p:cNvSpPr>
          <p:nvPr/>
        </p:nvSpPr>
        <p:spPr bwMode="auto">
          <a:xfrm flipH="1">
            <a:off x="4043363" y="1385888"/>
            <a:ext cx="4171950" cy="7461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60420" name="Object 4"/>
          <p:cNvGraphicFramePr>
            <a:graphicFrameLocks noChangeAspect="1"/>
          </p:cNvGraphicFramePr>
          <p:nvPr/>
        </p:nvGraphicFramePr>
        <p:xfrm>
          <a:off x="1643063" y="3248025"/>
          <a:ext cx="2870200" cy="609600"/>
        </p:xfrm>
        <a:graphic>
          <a:graphicData uri="http://schemas.openxmlformats.org/presentationml/2006/ole">
            <p:oleObj spid="_x0000_s40964" name="Equation" r:id="rId7" imgW="1434960" imgH="304560" progId="Equation.DSMT4">
              <p:embed/>
            </p:oleObj>
          </a:graphicData>
        </a:graphic>
      </p:graphicFrame>
      <p:graphicFrame>
        <p:nvGraphicFramePr>
          <p:cNvPr id="10245" name="Object 5"/>
          <p:cNvGraphicFramePr>
            <a:graphicFrameLocks noChangeAspect="1"/>
          </p:cNvGraphicFramePr>
          <p:nvPr/>
        </p:nvGraphicFramePr>
        <p:xfrm>
          <a:off x="4011613" y="3929063"/>
          <a:ext cx="762000" cy="863600"/>
        </p:xfrm>
        <a:graphic>
          <a:graphicData uri="http://schemas.openxmlformats.org/presentationml/2006/ole">
            <p:oleObj spid="_x0000_s40965" name="Equation" r:id="rId8" imgW="38088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1481138"/>
            <a:ext cx="8229600" cy="4729162"/>
          </a:xfrm>
        </p:spPr>
        <p:txBody>
          <a:bodyPr>
            <a:spAutoFit/>
          </a:bodyPr>
          <a:lstStyle/>
          <a:p>
            <a:pPr>
              <a:buFont typeface="Wingdings 3" pitchFamily="18" charset="2"/>
              <a:buNone/>
            </a:pPr>
            <a:r>
              <a:rPr lang="zh-CN" altLang="en-US" smtClean="0">
                <a:solidFill>
                  <a:srgbClr val="0000FF"/>
                </a:solidFill>
              </a:rPr>
              <a:t>定义：</a:t>
            </a:r>
            <a:r>
              <a:rPr lang="zh-CN" altLang="en-US" smtClean="0"/>
              <a:t>设           为一般的常数项级数，则</a:t>
            </a:r>
            <a:endParaRPr lang="en-US" altLang="zh-CN" smtClean="0"/>
          </a:p>
          <a:p>
            <a:pPr>
              <a:lnSpc>
                <a:spcPct val="200000"/>
              </a:lnSpc>
              <a:buFont typeface="Wingdings 3" pitchFamily="18" charset="2"/>
              <a:buNone/>
            </a:pPr>
            <a:r>
              <a:rPr lang="en-US" altLang="zh-CN" smtClean="0">
                <a:solidFill>
                  <a:srgbClr val="0000FF"/>
                </a:solidFill>
              </a:rPr>
              <a:t>①</a:t>
            </a:r>
            <a:r>
              <a:rPr lang="en-US" altLang="zh-CN" smtClean="0"/>
              <a:t> </a:t>
            </a:r>
            <a:r>
              <a:rPr lang="zh-CN" altLang="en-US" smtClean="0"/>
              <a:t>若           收敛，则称         为</a:t>
            </a:r>
            <a:r>
              <a:rPr lang="zh-CN" altLang="en-US" smtClean="0">
                <a:solidFill>
                  <a:srgbClr val="FF0000"/>
                </a:solidFill>
              </a:rPr>
              <a:t>绝对收敛</a:t>
            </a:r>
            <a:r>
              <a:rPr lang="zh-CN" altLang="en-US" smtClean="0"/>
              <a:t>；</a:t>
            </a:r>
            <a:endParaRPr lang="en-US" altLang="zh-CN" smtClean="0"/>
          </a:p>
          <a:p>
            <a:pPr>
              <a:lnSpc>
                <a:spcPct val="200000"/>
              </a:lnSpc>
              <a:buFont typeface="Wingdings 3" pitchFamily="18" charset="2"/>
              <a:buNone/>
            </a:pPr>
            <a:r>
              <a:rPr lang="en-US" altLang="zh-CN" smtClean="0">
                <a:solidFill>
                  <a:srgbClr val="0000FF"/>
                </a:solidFill>
              </a:rPr>
              <a:t>②</a:t>
            </a:r>
            <a:r>
              <a:rPr lang="zh-CN" altLang="en-US" smtClean="0">
                <a:solidFill>
                  <a:srgbClr val="0000FF"/>
                </a:solidFill>
              </a:rPr>
              <a:t> </a:t>
            </a:r>
            <a:r>
              <a:rPr lang="zh-CN" altLang="en-US" smtClean="0"/>
              <a:t>若           发散，         收敛，则称         为</a:t>
            </a:r>
            <a:r>
              <a:rPr lang="zh-CN" altLang="en-US" smtClean="0">
                <a:solidFill>
                  <a:srgbClr val="FF0000"/>
                </a:solidFill>
              </a:rPr>
              <a:t>条件收敛</a:t>
            </a:r>
            <a:r>
              <a:rPr lang="zh-CN" altLang="en-US" smtClean="0"/>
              <a:t>．</a:t>
            </a:r>
            <a:endParaRPr lang="en-US" altLang="zh-CN" smtClean="0"/>
          </a:p>
          <a:p>
            <a:pPr>
              <a:lnSpc>
                <a:spcPct val="150000"/>
              </a:lnSpc>
              <a:buFont typeface="Wingdings 3" pitchFamily="18" charset="2"/>
              <a:buNone/>
            </a:pPr>
            <a:endParaRPr lang="en-US" altLang="zh-CN" smtClean="0">
              <a:solidFill>
                <a:srgbClr val="0000FF"/>
              </a:solidFill>
            </a:endParaRPr>
          </a:p>
          <a:p>
            <a:pPr>
              <a:lnSpc>
                <a:spcPct val="150000"/>
              </a:lnSpc>
              <a:buFont typeface="Wingdings 3" pitchFamily="18" charset="2"/>
              <a:buNone/>
            </a:pPr>
            <a:r>
              <a:rPr lang="zh-CN" altLang="en-US" smtClean="0">
                <a:solidFill>
                  <a:srgbClr val="000000"/>
                </a:solidFill>
                <a:sym typeface="Symbol" pitchFamily="18" charset="2"/>
              </a:rPr>
              <a:t>正项级数的收敛性</a:t>
            </a:r>
            <a:endParaRPr lang="en-US" altLang="zh-CN" smtClean="0">
              <a:solidFill>
                <a:srgbClr val="000000"/>
              </a:solidFill>
              <a:sym typeface="Symbol" pitchFamily="18" charset="2"/>
            </a:endParaRPr>
          </a:p>
          <a:p>
            <a:pPr>
              <a:lnSpc>
                <a:spcPct val="150000"/>
              </a:lnSpc>
              <a:buFont typeface="Wingdings 3" pitchFamily="18" charset="2"/>
              <a:buNone/>
            </a:pPr>
            <a:endParaRPr lang="en-US" altLang="zh-CN" smtClean="0">
              <a:solidFill>
                <a:srgbClr val="000000"/>
              </a:solidFill>
              <a:sym typeface="Symbol" pitchFamily="18" charset="2"/>
            </a:endParaRPr>
          </a:p>
          <a:p>
            <a:pPr>
              <a:lnSpc>
                <a:spcPct val="150000"/>
              </a:lnSpc>
              <a:buFont typeface="Wingdings 3" pitchFamily="18" charset="2"/>
              <a:buNone/>
            </a:pPr>
            <a:r>
              <a:rPr lang="zh-CN" altLang="en-US" smtClean="0"/>
              <a:t>一般常数项级数</a:t>
            </a:r>
            <a:r>
              <a:rPr lang="zh-CN" altLang="en-US" smtClean="0">
                <a:solidFill>
                  <a:srgbClr val="000000"/>
                </a:solidFill>
                <a:sym typeface="Symbol" pitchFamily="18" charset="2"/>
              </a:rPr>
              <a:t>的收敛性</a:t>
            </a:r>
          </a:p>
          <a:p>
            <a:pPr>
              <a:lnSpc>
                <a:spcPct val="150000"/>
              </a:lnSpc>
              <a:buFont typeface="Wingdings 3" pitchFamily="18" charset="2"/>
              <a:buNone/>
            </a:pPr>
            <a:r>
              <a:rPr lang="zh-CN" altLang="en-US" smtClean="0">
                <a:solidFill>
                  <a:srgbClr val="0000FF"/>
                </a:solidFill>
                <a:sym typeface="Symbol" pitchFamily="18" charset="2"/>
              </a:rPr>
              <a:t>（包括交错级数）</a:t>
            </a:r>
            <a:endParaRPr lang="zh-CN" altLang="en-US" smtClean="0">
              <a:solidFill>
                <a:srgbClr val="0000FF"/>
              </a:solidFill>
            </a:endParaRPr>
          </a:p>
        </p:txBody>
      </p:sp>
      <p:sp>
        <p:nvSpPr>
          <p:cNvPr id="3" name="标题 2"/>
          <p:cNvSpPr>
            <a:spLocks noGrp="1"/>
          </p:cNvSpPr>
          <p:nvPr>
            <p:ph type="title" idx="4294967295"/>
          </p:nvPr>
        </p:nvSpPr>
        <p:spPr/>
        <p:txBody>
          <a:bodyPr/>
          <a:lstStyle/>
          <a:p>
            <a:pPr>
              <a:defRPr/>
            </a:pPr>
            <a:r>
              <a:rPr lang="zh-CN" altLang="en-US" smtClean="0">
                <a:effectLst>
                  <a:outerShdw blurRad="38100" dist="38100" dir="2700000" algn="tl">
                    <a:srgbClr val="C0C0C0"/>
                  </a:outerShdw>
                </a:effectLst>
              </a:rPr>
              <a:t>绝对收敛与条件收敛</a:t>
            </a:r>
          </a:p>
        </p:txBody>
      </p:sp>
      <p:graphicFrame>
        <p:nvGraphicFramePr>
          <p:cNvPr id="61442" name="Object 3"/>
          <p:cNvGraphicFramePr>
            <a:graphicFrameLocks noChangeAspect="1"/>
          </p:cNvGraphicFramePr>
          <p:nvPr/>
        </p:nvGraphicFramePr>
        <p:xfrm>
          <a:off x="1938338" y="1300163"/>
          <a:ext cx="762000" cy="863600"/>
        </p:xfrm>
        <a:graphic>
          <a:graphicData uri="http://schemas.openxmlformats.org/presentationml/2006/ole">
            <p:oleObj spid="_x0000_s41986" name="Equation" r:id="rId3" imgW="380880" imgH="431640" progId="Equation.DSMT4">
              <p:embed/>
            </p:oleObj>
          </a:graphicData>
        </a:graphic>
      </p:graphicFrame>
      <p:graphicFrame>
        <p:nvGraphicFramePr>
          <p:cNvPr id="61443" name="Object 3"/>
          <p:cNvGraphicFramePr>
            <a:graphicFrameLocks noChangeAspect="1"/>
          </p:cNvGraphicFramePr>
          <p:nvPr/>
        </p:nvGraphicFramePr>
        <p:xfrm>
          <a:off x="1314450" y="1957388"/>
          <a:ext cx="863600" cy="863600"/>
        </p:xfrm>
        <a:graphic>
          <a:graphicData uri="http://schemas.openxmlformats.org/presentationml/2006/ole">
            <p:oleObj spid="_x0000_s41987" name="Equation" r:id="rId4" imgW="431640" imgH="431640" progId="Equation.DSMT4">
              <p:embed/>
            </p:oleObj>
          </a:graphicData>
        </a:graphic>
      </p:graphicFrame>
      <p:graphicFrame>
        <p:nvGraphicFramePr>
          <p:cNvPr id="61444" name="Object 4"/>
          <p:cNvGraphicFramePr>
            <a:graphicFrameLocks noChangeAspect="1"/>
          </p:cNvGraphicFramePr>
          <p:nvPr/>
        </p:nvGraphicFramePr>
        <p:xfrm>
          <a:off x="3705225" y="1957388"/>
          <a:ext cx="762000" cy="863600"/>
        </p:xfrm>
        <a:graphic>
          <a:graphicData uri="http://schemas.openxmlformats.org/presentationml/2006/ole">
            <p:oleObj spid="_x0000_s41988" name="Equation" r:id="rId5" imgW="380880" imgH="431640" progId="Equation.DSMT4">
              <p:embed/>
            </p:oleObj>
          </a:graphicData>
        </a:graphic>
      </p:graphicFrame>
      <p:graphicFrame>
        <p:nvGraphicFramePr>
          <p:cNvPr id="61445" name="Object 5"/>
          <p:cNvGraphicFramePr>
            <a:graphicFrameLocks noChangeAspect="1"/>
          </p:cNvGraphicFramePr>
          <p:nvPr/>
        </p:nvGraphicFramePr>
        <p:xfrm>
          <a:off x="1314450" y="2686050"/>
          <a:ext cx="863600" cy="863600"/>
        </p:xfrm>
        <a:graphic>
          <a:graphicData uri="http://schemas.openxmlformats.org/presentationml/2006/ole">
            <p:oleObj spid="_x0000_s41989" name="Equation" r:id="rId6" imgW="431640" imgH="431640" progId="Equation.DSMT4">
              <p:embed/>
            </p:oleObj>
          </a:graphicData>
        </a:graphic>
      </p:graphicFrame>
      <p:graphicFrame>
        <p:nvGraphicFramePr>
          <p:cNvPr id="11270" name="Object 6"/>
          <p:cNvGraphicFramePr>
            <a:graphicFrameLocks noChangeAspect="1"/>
          </p:cNvGraphicFramePr>
          <p:nvPr/>
        </p:nvGraphicFramePr>
        <p:xfrm>
          <a:off x="3028950" y="2686050"/>
          <a:ext cx="762000" cy="863600"/>
        </p:xfrm>
        <a:graphic>
          <a:graphicData uri="http://schemas.openxmlformats.org/presentationml/2006/ole">
            <p:oleObj spid="_x0000_s41990" name="Equation" r:id="rId7" imgW="380880" imgH="431640" progId="Equation.DSMT4">
              <p:embed/>
            </p:oleObj>
          </a:graphicData>
        </a:graphic>
      </p:graphicFrame>
      <p:graphicFrame>
        <p:nvGraphicFramePr>
          <p:cNvPr id="61447" name="Object 7"/>
          <p:cNvGraphicFramePr>
            <a:graphicFrameLocks noChangeAspect="1"/>
          </p:cNvGraphicFramePr>
          <p:nvPr/>
        </p:nvGraphicFramePr>
        <p:xfrm>
          <a:off x="5292725" y="2686050"/>
          <a:ext cx="762000" cy="863600"/>
        </p:xfrm>
        <a:graphic>
          <a:graphicData uri="http://schemas.openxmlformats.org/presentationml/2006/ole">
            <p:oleObj spid="_x0000_s41991" name="Equation" r:id="rId8" imgW="380880" imgH="431640" progId="Equation.DSMT4">
              <p:embed/>
            </p:oleObj>
          </a:graphicData>
        </a:graphic>
      </p:graphicFrame>
      <p:grpSp>
        <p:nvGrpSpPr>
          <p:cNvPr id="4" name="组合 20"/>
          <p:cNvGrpSpPr>
            <a:grpSpLocks/>
          </p:cNvGrpSpPr>
          <p:nvPr/>
        </p:nvGrpSpPr>
        <p:grpSpPr bwMode="auto">
          <a:xfrm>
            <a:off x="3198813" y="3829050"/>
            <a:ext cx="3398837" cy="979488"/>
            <a:chOff x="3199512" y="3829772"/>
            <a:chExt cx="3397862" cy="977820"/>
          </a:xfrm>
        </p:grpSpPr>
        <p:sp>
          <p:nvSpPr>
            <p:cNvPr id="42001" name="矩形 10"/>
            <p:cNvSpPr>
              <a:spLocks noChangeArrowheads="1"/>
            </p:cNvSpPr>
            <p:nvPr/>
          </p:nvSpPr>
          <p:spPr bwMode="auto">
            <a:xfrm>
              <a:off x="3397920" y="3829772"/>
              <a:ext cx="3199454" cy="977820"/>
            </a:xfrm>
            <a:prstGeom prst="rect">
              <a:avLst/>
            </a:prstGeom>
            <a:noFill/>
            <a:ln w="9525">
              <a:noFill/>
              <a:miter lim="800000"/>
              <a:headEnd/>
              <a:tailEnd/>
            </a:ln>
          </p:spPr>
          <p:txBody>
            <a:bodyPr wrap="none" anchor="ctr">
              <a:spAutoFit/>
            </a:bodyPr>
            <a:lstStyle/>
            <a:p>
              <a:pPr>
                <a:lnSpc>
                  <a:spcPct val="120000"/>
                </a:lnSpc>
              </a:pPr>
              <a:r>
                <a:rPr lang="zh-CN" altLang="en-US" sz="2400">
                  <a:solidFill>
                    <a:srgbClr val="000000"/>
                  </a:solidFill>
                  <a:latin typeface="Times New Roman" pitchFamily="18" charset="0"/>
                  <a:cs typeface="Times New Roman" pitchFamily="18" charset="0"/>
                  <a:sym typeface="Symbol" pitchFamily="18" charset="2"/>
                </a:rPr>
                <a:t>收敛（即绝对收敛）   </a:t>
              </a:r>
            </a:p>
            <a:p>
              <a:pPr>
                <a:lnSpc>
                  <a:spcPct val="120000"/>
                </a:lnSpc>
              </a:pPr>
              <a:r>
                <a:rPr lang="zh-CN" altLang="en-US" sz="2400">
                  <a:solidFill>
                    <a:srgbClr val="000000"/>
                  </a:solidFill>
                  <a:latin typeface="Times New Roman" pitchFamily="18" charset="0"/>
                  <a:cs typeface="Times New Roman" pitchFamily="18" charset="0"/>
                  <a:sym typeface="Symbol" pitchFamily="18" charset="2"/>
                </a:rPr>
                <a:t>发散</a:t>
              </a:r>
              <a:endParaRPr lang="zh-CN" altLang="en-US" b="0"/>
            </a:p>
          </p:txBody>
        </p:sp>
        <p:sp>
          <p:nvSpPr>
            <p:cNvPr id="12" name="左大括号 11"/>
            <p:cNvSpPr/>
            <p:nvPr/>
          </p:nvSpPr>
          <p:spPr>
            <a:xfrm>
              <a:off x="3199512" y="3953386"/>
              <a:ext cx="142834" cy="717913"/>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0"/>
            </a:p>
          </p:txBody>
        </p:sp>
      </p:grpSp>
      <p:grpSp>
        <p:nvGrpSpPr>
          <p:cNvPr id="5" name="组合 21"/>
          <p:cNvGrpSpPr>
            <a:grpSpLocks/>
          </p:cNvGrpSpPr>
          <p:nvPr/>
        </p:nvGrpSpPr>
        <p:grpSpPr bwMode="auto">
          <a:xfrm>
            <a:off x="4124325" y="4686300"/>
            <a:ext cx="995363" cy="1406525"/>
            <a:chOff x="4430861" y="4685867"/>
            <a:chExt cx="995221" cy="1407629"/>
          </a:xfrm>
        </p:grpSpPr>
        <p:sp>
          <p:nvSpPr>
            <p:cNvPr id="41999" name="矩形 15"/>
            <p:cNvSpPr>
              <a:spLocks noChangeArrowheads="1"/>
            </p:cNvSpPr>
            <p:nvPr/>
          </p:nvSpPr>
          <p:spPr bwMode="auto">
            <a:xfrm>
              <a:off x="4629270" y="4685867"/>
              <a:ext cx="796812" cy="1407629"/>
            </a:xfrm>
            <a:prstGeom prst="rect">
              <a:avLst/>
            </a:prstGeom>
            <a:noFill/>
            <a:ln w="9525">
              <a:noFill/>
              <a:miter lim="800000"/>
              <a:headEnd/>
              <a:tailEnd/>
            </a:ln>
          </p:spPr>
          <p:txBody>
            <a:bodyPr wrap="none" anchor="ctr">
              <a:spAutoFit/>
            </a:bodyPr>
            <a:lstStyle/>
            <a:p>
              <a:pPr>
                <a:lnSpc>
                  <a:spcPct val="120000"/>
                </a:lnSpc>
              </a:pPr>
              <a:r>
                <a:rPr lang="zh-CN" altLang="en-US" sz="2400">
                  <a:solidFill>
                    <a:srgbClr val="000000"/>
                  </a:solidFill>
                  <a:latin typeface="Times New Roman" pitchFamily="18" charset="0"/>
                  <a:cs typeface="Times New Roman" pitchFamily="18" charset="0"/>
                  <a:sym typeface="Symbol" pitchFamily="18" charset="2"/>
                </a:rPr>
                <a:t>收敛</a:t>
              </a:r>
              <a:endParaRPr lang="en-US" altLang="zh-CN" sz="2400">
                <a:solidFill>
                  <a:srgbClr val="000000"/>
                </a:solidFill>
                <a:latin typeface="Times New Roman" pitchFamily="18" charset="0"/>
                <a:cs typeface="Times New Roman" pitchFamily="18" charset="0"/>
                <a:sym typeface="Symbol" pitchFamily="18" charset="2"/>
              </a:endParaRPr>
            </a:p>
            <a:p>
              <a:pPr>
                <a:lnSpc>
                  <a:spcPct val="120000"/>
                </a:lnSpc>
              </a:pPr>
              <a:endParaRPr lang="en-US" altLang="zh-CN" sz="2400">
                <a:solidFill>
                  <a:srgbClr val="000000"/>
                </a:solidFill>
                <a:latin typeface="Times New Roman" pitchFamily="18" charset="0"/>
                <a:cs typeface="Times New Roman" pitchFamily="18" charset="0"/>
                <a:sym typeface="Symbol" pitchFamily="18" charset="2"/>
              </a:endParaRPr>
            </a:p>
            <a:p>
              <a:pPr>
                <a:lnSpc>
                  <a:spcPct val="120000"/>
                </a:lnSpc>
              </a:pPr>
              <a:r>
                <a:rPr lang="zh-CN" altLang="en-US" sz="2400">
                  <a:solidFill>
                    <a:srgbClr val="000000"/>
                  </a:solidFill>
                  <a:latin typeface="Times New Roman" pitchFamily="18" charset="0"/>
                  <a:cs typeface="Times New Roman" pitchFamily="18" charset="0"/>
                  <a:sym typeface="Symbol" pitchFamily="18" charset="2"/>
                </a:rPr>
                <a:t>发散</a:t>
              </a:r>
              <a:endParaRPr lang="zh-CN" altLang="en-US" b="0"/>
            </a:p>
          </p:txBody>
        </p:sp>
        <p:sp>
          <p:nvSpPr>
            <p:cNvPr id="17" name="左大括号 16"/>
            <p:cNvSpPr/>
            <p:nvPr/>
          </p:nvSpPr>
          <p:spPr>
            <a:xfrm>
              <a:off x="4430861" y="4851097"/>
              <a:ext cx="142855" cy="1078759"/>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0"/>
            </a:p>
          </p:txBody>
        </p:sp>
      </p:grpSp>
      <p:grpSp>
        <p:nvGrpSpPr>
          <p:cNvPr id="6" name="组合 22"/>
          <p:cNvGrpSpPr>
            <a:grpSpLocks/>
          </p:cNvGrpSpPr>
          <p:nvPr/>
        </p:nvGrpSpPr>
        <p:grpSpPr bwMode="auto">
          <a:xfrm>
            <a:off x="5124450" y="4494213"/>
            <a:ext cx="1608138" cy="968375"/>
            <a:chOff x="5430993" y="4493517"/>
            <a:chExt cx="1607600" cy="969195"/>
          </a:xfrm>
        </p:grpSpPr>
        <p:sp>
          <p:nvSpPr>
            <p:cNvPr id="41997" name="矩形 18"/>
            <p:cNvSpPr>
              <a:spLocks noChangeArrowheads="1"/>
            </p:cNvSpPr>
            <p:nvPr/>
          </p:nvSpPr>
          <p:spPr bwMode="auto">
            <a:xfrm>
              <a:off x="5629364" y="4493517"/>
              <a:ext cx="1409229" cy="969195"/>
            </a:xfrm>
            <a:prstGeom prst="rect">
              <a:avLst/>
            </a:prstGeom>
            <a:noFill/>
            <a:ln w="9525">
              <a:noFill/>
              <a:miter lim="800000"/>
              <a:headEnd/>
              <a:tailEnd/>
            </a:ln>
          </p:spPr>
          <p:txBody>
            <a:bodyPr wrap="none" anchor="ctr">
              <a:spAutoFit/>
            </a:bodyPr>
            <a:lstStyle/>
            <a:p>
              <a:pPr>
                <a:lnSpc>
                  <a:spcPct val="120000"/>
                </a:lnSpc>
              </a:pPr>
              <a:r>
                <a:rPr lang="zh-CN" altLang="en-US" sz="2400">
                  <a:solidFill>
                    <a:srgbClr val="000000"/>
                  </a:solidFill>
                  <a:latin typeface="Times New Roman" pitchFamily="18" charset="0"/>
                  <a:cs typeface="Times New Roman" pitchFamily="18" charset="0"/>
                  <a:sym typeface="Symbol" pitchFamily="18" charset="2"/>
                </a:rPr>
                <a:t>绝对收敛</a:t>
              </a:r>
              <a:endParaRPr lang="en-US" altLang="zh-CN" sz="2400">
                <a:solidFill>
                  <a:srgbClr val="000000"/>
                </a:solidFill>
                <a:latin typeface="Times New Roman" pitchFamily="18" charset="0"/>
                <a:cs typeface="Times New Roman" pitchFamily="18" charset="0"/>
                <a:sym typeface="Symbol" pitchFamily="18" charset="2"/>
              </a:endParaRPr>
            </a:p>
            <a:p>
              <a:pPr>
                <a:lnSpc>
                  <a:spcPct val="120000"/>
                </a:lnSpc>
              </a:pPr>
              <a:r>
                <a:rPr lang="zh-CN" altLang="en-US" sz="2400">
                  <a:solidFill>
                    <a:srgbClr val="000000"/>
                  </a:solidFill>
                  <a:latin typeface="Times New Roman" pitchFamily="18" charset="0"/>
                  <a:cs typeface="Times New Roman" pitchFamily="18" charset="0"/>
                  <a:sym typeface="Symbol" pitchFamily="18" charset="2"/>
                </a:rPr>
                <a:t>条件收敛</a:t>
              </a:r>
              <a:endParaRPr lang="zh-CN" altLang="en-US" b="0"/>
            </a:p>
          </p:txBody>
        </p:sp>
        <p:sp>
          <p:nvSpPr>
            <p:cNvPr id="20" name="左大括号 19"/>
            <p:cNvSpPr/>
            <p:nvPr/>
          </p:nvSpPr>
          <p:spPr>
            <a:xfrm>
              <a:off x="5430993" y="4617447"/>
              <a:ext cx="142827" cy="721335"/>
            </a:xfrm>
            <a:prstGeom prst="lef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ox(i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457200" y="274638"/>
            <a:ext cx="8229600" cy="4376737"/>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的收敛性，其中 </a:t>
            </a:r>
            <a:r>
              <a:rPr lang="en-US" altLang="zh-CN" i="1" smtClean="0">
                <a:solidFill>
                  <a:srgbClr val="0000FF"/>
                </a:solidFill>
              </a:rPr>
              <a:t>p</a:t>
            </a:r>
            <a:r>
              <a:rPr lang="en-US" altLang="zh-CN" smtClean="0">
                <a:solidFill>
                  <a:srgbClr val="0000FF"/>
                </a:solidFill>
              </a:rPr>
              <a:t> &gt; 0</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级数的</a:t>
            </a:r>
            <a:r>
              <a:rPr lang="zh-CN" altLang="en-US" smtClean="0">
                <a:sym typeface="Symbol" pitchFamily="18" charset="2"/>
              </a:rPr>
              <a:t>一般项的绝对值等于      </a:t>
            </a:r>
            <a:r>
              <a:rPr lang="zh-CN" altLang="en-US" smtClean="0"/>
              <a:t>．显然，</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当 </a:t>
            </a:r>
            <a:r>
              <a:rPr lang="en-US" altLang="zh-CN" i="1" smtClean="0">
                <a:solidFill>
                  <a:srgbClr val="FF0000"/>
                </a:solidFill>
              </a:rPr>
              <a:t>p</a:t>
            </a:r>
            <a:r>
              <a:rPr lang="en-US" altLang="zh-CN" smtClean="0">
                <a:solidFill>
                  <a:srgbClr val="FF0000"/>
                </a:solidFill>
              </a:rPr>
              <a:t> </a:t>
            </a:r>
            <a:r>
              <a:rPr lang="en-US" altLang="zh-CN" smtClean="0">
                <a:solidFill>
                  <a:srgbClr val="FF0000"/>
                </a:solidFill>
                <a:sym typeface="Symbol" pitchFamily="18" charset="2"/>
              </a:rPr>
              <a:t>&gt; 1 </a:t>
            </a:r>
            <a:r>
              <a:rPr lang="zh-CN" altLang="en-US" smtClean="0">
                <a:sym typeface="Symbol" pitchFamily="18" charset="2"/>
              </a:rPr>
              <a:t>时，          收敛，故题设级数</a:t>
            </a:r>
            <a:r>
              <a:rPr lang="zh-CN" altLang="en-US" smtClean="0">
                <a:solidFill>
                  <a:srgbClr val="FF0000"/>
                </a:solidFill>
                <a:sym typeface="Symbol" pitchFamily="18" charset="2"/>
              </a:rPr>
              <a:t>绝对收敛</a:t>
            </a:r>
            <a:r>
              <a:rPr lang="zh-CN" altLang="en-US" smtClean="0">
                <a:sym typeface="Symbol" pitchFamily="18" charset="2"/>
              </a:rPr>
              <a:t>；</a:t>
            </a:r>
            <a:endParaRPr lang="en-US" altLang="zh-CN" smtClean="0">
              <a:sym typeface="Symbol" pitchFamily="18" charset="2"/>
            </a:endParaRPr>
          </a:p>
          <a:p>
            <a:pPr>
              <a:buFont typeface="Wingdings 3" pitchFamily="18" charset="2"/>
              <a:buNone/>
            </a:pPr>
            <a:endParaRPr lang="en-US" altLang="zh-CN" smtClean="0"/>
          </a:p>
          <a:p>
            <a:pPr>
              <a:buFont typeface="Wingdings 3" pitchFamily="18" charset="2"/>
              <a:buNone/>
            </a:pPr>
            <a:r>
              <a:rPr lang="zh-CN" altLang="en-US" smtClean="0"/>
              <a:t>当 </a:t>
            </a:r>
            <a:r>
              <a:rPr lang="en-US" altLang="zh-CN" smtClean="0">
                <a:solidFill>
                  <a:srgbClr val="FF0000"/>
                </a:solidFill>
              </a:rPr>
              <a:t>0</a:t>
            </a:r>
            <a:r>
              <a:rPr lang="zh-CN" altLang="en-US" smtClean="0">
                <a:solidFill>
                  <a:srgbClr val="FF0000"/>
                </a:solidFill>
              </a:rPr>
              <a:t> </a:t>
            </a:r>
            <a:r>
              <a:rPr lang="en-US" altLang="zh-CN" smtClean="0">
                <a:solidFill>
                  <a:srgbClr val="FF0000"/>
                </a:solidFill>
              </a:rPr>
              <a:t>&lt; </a:t>
            </a:r>
            <a:r>
              <a:rPr lang="en-US" altLang="zh-CN" i="1" smtClean="0">
                <a:solidFill>
                  <a:srgbClr val="FF0000"/>
                </a:solidFill>
              </a:rPr>
              <a:t>p</a:t>
            </a:r>
            <a:r>
              <a:rPr lang="en-US" altLang="zh-CN" smtClean="0">
                <a:solidFill>
                  <a:srgbClr val="FF0000"/>
                </a:solidFill>
              </a:rPr>
              <a:t> </a:t>
            </a:r>
            <a:r>
              <a:rPr lang="en-US" altLang="zh-CN" smtClean="0">
                <a:solidFill>
                  <a:srgbClr val="FF0000"/>
                </a:solidFill>
                <a:sym typeface="Symbol" pitchFamily="18" charset="2"/>
              </a:rPr>
              <a:t> 1</a:t>
            </a:r>
            <a:r>
              <a:rPr lang="en-US" altLang="zh-CN" smtClean="0">
                <a:sym typeface="Symbol" pitchFamily="18" charset="2"/>
              </a:rPr>
              <a:t> </a:t>
            </a:r>
            <a:r>
              <a:rPr lang="zh-CN" altLang="en-US" smtClean="0">
                <a:sym typeface="Symbol" pitchFamily="18" charset="2"/>
              </a:rPr>
              <a:t>时，</a:t>
            </a:r>
            <a:r>
              <a:rPr lang="zh-CN" altLang="en-US" smtClean="0"/>
              <a:t>由莱布尼茨定理可得，                 收敛，</a:t>
            </a:r>
            <a:endParaRPr lang="en-US" altLang="zh-CN" smtClean="0"/>
          </a:p>
          <a:p>
            <a:pPr>
              <a:lnSpc>
                <a:spcPct val="200000"/>
              </a:lnSpc>
              <a:buFont typeface="Wingdings 3" pitchFamily="18" charset="2"/>
              <a:buNone/>
            </a:pPr>
            <a:r>
              <a:rPr lang="zh-CN" altLang="en-US" smtClean="0"/>
              <a:t>但是            发散，故题设级数</a:t>
            </a:r>
            <a:r>
              <a:rPr lang="zh-CN" altLang="en-US" smtClean="0">
                <a:solidFill>
                  <a:srgbClr val="FF0000"/>
                </a:solidFill>
              </a:rPr>
              <a:t>条件收敛</a:t>
            </a:r>
            <a:r>
              <a:rPr lang="zh-CN" altLang="en-US" smtClean="0"/>
              <a:t>．</a:t>
            </a:r>
            <a:endParaRPr lang="en-US" altLang="zh-CN" smtClean="0"/>
          </a:p>
          <a:p>
            <a:pPr>
              <a:buFont typeface="Wingdings 3" pitchFamily="18" charset="2"/>
              <a:buNone/>
            </a:pPr>
            <a:endParaRPr lang="en-US" altLang="zh-CN" smtClean="0">
              <a:sym typeface="Symbol" pitchFamily="18" charset="2"/>
            </a:endParaRPr>
          </a:p>
        </p:txBody>
      </p:sp>
      <p:graphicFrame>
        <p:nvGraphicFramePr>
          <p:cNvPr id="43010" name="Object 3"/>
          <p:cNvGraphicFramePr>
            <a:graphicFrameLocks noChangeAspect="1"/>
          </p:cNvGraphicFramePr>
          <p:nvPr/>
        </p:nvGraphicFramePr>
        <p:xfrm>
          <a:off x="2628900" y="58738"/>
          <a:ext cx="1371600" cy="889000"/>
        </p:xfrm>
        <a:graphic>
          <a:graphicData uri="http://schemas.openxmlformats.org/presentationml/2006/ole">
            <p:oleObj spid="_x0000_s43010" name="Equation" r:id="rId3" imgW="685800" imgH="444240" progId="Equation.DSMT4">
              <p:embed/>
            </p:oleObj>
          </a:graphicData>
        </a:graphic>
      </p:graphicFrame>
      <p:graphicFrame>
        <p:nvGraphicFramePr>
          <p:cNvPr id="58375" name="Object 3"/>
          <p:cNvGraphicFramePr>
            <a:graphicFrameLocks noChangeAspect="1"/>
          </p:cNvGraphicFramePr>
          <p:nvPr/>
        </p:nvGraphicFramePr>
        <p:xfrm>
          <a:off x="4946650" y="1000125"/>
          <a:ext cx="482600" cy="812800"/>
        </p:xfrm>
        <a:graphic>
          <a:graphicData uri="http://schemas.openxmlformats.org/presentationml/2006/ole">
            <p:oleObj spid="_x0000_s43011" name="Equation" r:id="rId4" imgW="241200" imgH="406080" progId="Equation.DSMT4">
              <p:embed/>
            </p:oleObj>
          </a:graphicData>
        </a:graphic>
      </p:graphicFrame>
      <p:graphicFrame>
        <p:nvGraphicFramePr>
          <p:cNvPr id="43012" name="Object 4"/>
          <p:cNvGraphicFramePr>
            <a:graphicFrameLocks noChangeAspect="1"/>
          </p:cNvGraphicFramePr>
          <p:nvPr/>
        </p:nvGraphicFramePr>
        <p:xfrm>
          <a:off x="5786438" y="2686050"/>
          <a:ext cx="1371600" cy="889000"/>
        </p:xfrm>
        <a:graphic>
          <a:graphicData uri="http://schemas.openxmlformats.org/presentationml/2006/ole">
            <p:oleObj spid="_x0000_s43012" name="Equation" r:id="rId5" imgW="685800" imgH="444240" progId="Equation.DSMT4">
              <p:embed/>
            </p:oleObj>
          </a:graphicData>
        </a:graphic>
      </p:graphicFrame>
      <p:graphicFrame>
        <p:nvGraphicFramePr>
          <p:cNvPr id="38921" name="Object 5"/>
          <p:cNvGraphicFramePr>
            <a:graphicFrameLocks noChangeAspect="1"/>
          </p:cNvGraphicFramePr>
          <p:nvPr/>
        </p:nvGraphicFramePr>
        <p:xfrm>
          <a:off x="1304925" y="3351213"/>
          <a:ext cx="838200" cy="863600"/>
        </p:xfrm>
        <a:graphic>
          <a:graphicData uri="http://schemas.openxmlformats.org/presentationml/2006/ole">
            <p:oleObj spid="_x0000_s43013" name="Equation" r:id="rId6" imgW="419040" imgH="431640" progId="Equation.DSMT4">
              <p:embed/>
            </p:oleObj>
          </a:graphicData>
        </a:graphic>
      </p:graphicFrame>
      <p:graphicFrame>
        <p:nvGraphicFramePr>
          <p:cNvPr id="38922" name="Object 6"/>
          <p:cNvGraphicFramePr>
            <a:graphicFrameLocks noChangeAspect="1"/>
          </p:cNvGraphicFramePr>
          <p:nvPr/>
        </p:nvGraphicFramePr>
        <p:xfrm>
          <a:off x="2286000" y="1814513"/>
          <a:ext cx="838200" cy="863600"/>
        </p:xfrm>
        <a:graphic>
          <a:graphicData uri="http://schemas.openxmlformats.org/presentationml/2006/ole">
            <p:oleObj spid="_x0000_s43014" name="Equation" r:id="rId7" imgW="419040" imgH="431640" progId="Equation.DSMT4">
              <p:embed/>
            </p:oleObj>
          </a:graphicData>
        </a:graphic>
      </p:graphicFrame>
      <p:sp>
        <p:nvSpPr>
          <p:cNvPr id="18" name="矩形 17"/>
          <p:cNvSpPr>
            <a:spLocks noChangeArrowheads="1"/>
          </p:cNvSpPr>
          <p:nvPr/>
        </p:nvSpPr>
        <p:spPr bwMode="auto">
          <a:xfrm>
            <a:off x="3929063" y="2057400"/>
            <a:ext cx="3143250"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9" name="矩形 18"/>
          <p:cNvSpPr>
            <a:spLocks noChangeArrowheads="1"/>
          </p:cNvSpPr>
          <p:nvPr/>
        </p:nvSpPr>
        <p:spPr bwMode="auto">
          <a:xfrm>
            <a:off x="2714625" y="2700338"/>
            <a:ext cx="5386388" cy="8572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pSp>
        <p:nvGrpSpPr>
          <p:cNvPr id="2" name="组合 7"/>
          <p:cNvGrpSpPr>
            <a:grpSpLocks/>
          </p:cNvGrpSpPr>
          <p:nvPr/>
        </p:nvGrpSpPr>
        <p:grpSpPr bwMode="auto">
          <a:xfrm>
            <a:off x="3457575" y="1571625"/>
            <a:ext cx="900113" cy="68263"/>
            <a:chOff x="1714480" y="1928802"/>
            <a:chExt cx="2500330" cy="68260"/>
          </a:xfrm>
        </p:grpSpPr>
        <p:cxnSp>
          <p:nvCxnSpPr>
            <p:cNvPr id="11" name="直接连接符 10"/>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矩形 12"/>
          <p:cNvSpPr>
            <a:spLocks noChangeArrowheads="1"/>
          </p:cNvSpPr>
          <p:nvPr/>
        </p:nvSpPr>
        <p:spPr bwMode="auto">
          <a:xfrm>
            <a:off x="585788" y="3571875"/>
            <a:ext cx="714375"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4" name="矩形 13"/>
          <p:cNvSpPr>
            <a:spLocks noChangeArrowheads="1"/>
          </p:cNvSpPr>
          <p:nvPr/>
        </p:nvSpPr>
        <p:spPr bwMode="auto">
          <a:xfrm>
            <a:off x="3000375" y="3571875"/>
            <a:ext cx="3143250"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1" presetClass="exit"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9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457200" y="274638"/>
            <a:ext cx="8229600" cy="5641975"/>
          </a:xfrm>
        </p:spPr>
        <p:txBody>
          <a:bodyPr>
            <a:spAutoFit/>
          </a:bodyPr>
          <a:lstStyle/>
          <a:p>
            <a:pPr>
              <a:buFont typeface="Wingdings 3" pitchFamily="18" charset="2"/>
              <a:buNone/>
            </a:pPr>
            <a:r>
              <a:rPr lang="zh-CN" altLang="en-US" smtClean="0">
                <a:solidFill>
                  <a:srgbClr val="0000FF"/>
                </a:solidFill>
              </a:rPr>
              <a:t>例：</a:t>
            </a:r>
            <a:r>
              <a:rPr lang="zh-CN" altLang="en-US" smtClean="0"/>
              <a:t>判别级数                              的收敛性．</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这是交错级数，级数的</a:t>
            </a:r>
            <a:r>
              <a:rPr lang="zh-CN" altLang="en-US" smtClean="0">
                <a:sym typeface="Symbol" pitchFamily="18" charset="2"/>
              </a:rPr>
              <a:t>一般项的</a:t>
            </a:r>
            <a:r>
              <a:rPr lang="zh-CN" altLang="en-US" smtClean="0">
                <a:solidFill>
                  <a:srgbClr val="FF0000"/>
                </a:solidFill>
                <a:sym typeface="Symbol" pitchFamily="18" charset="2"/>
              </a:rPr>
              <a:t>绝对值</a:t>
            </a:r>
            <a:r>
              <a:rPr lang="zh-CN" altLang="en-US" smtClean="0">
                <a:sym typeface="Symbol" pitchFamily="18" charset="2"/>
              </a:rPr>
              <a:t>等于              </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因为</a:t>
            </a: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endParaRPr lang="en-US" altLang="zh-CN" smtClean="0">
              <a:sym typeface="Symbol" pitchFamily="18" charset="2"/>
            </a:endParaRPr>
          </a:p>
          <a:p>
            <a:pPr>
              <a:buFont typeface="Wingdings 3" pitchFamily="18" charset="2"/>
              <a:buNone/>
            </a:pPr>
            <a:r>
              <a:rPr lang="zh-CN" altLang="en-US" smtClean="0">
                <a:sym typeface="Symbol" pitchFamily="18" charset="2"/>
              </a:rPr>
              <a:t>由正项级数的比值判别法可知，对应的绝对值级数发散，</a:t>
            </a:r>
            <a:endParaRPr lang="en-US" altLang="zh-CN" smtClean="0">
              <a:sym typeface="Symbol" pitchFamily="18" charset="2"/>
            </a:endParaRPr>
          </a:p>
          <a:p>
            <a:pPr>
              <a:buFont typeface="Wingdings 3" pitchFamily="18" charset="2"/>
              <a:buNone/>
            </a:pPr>
            <a:r>
              <a:rPr lang="zh-CN" altLang="en-US" smtClean="0">
                <a:sym typeface="Symbol" pitchFamily="18" charset="2"/>
              </a:rPr>
              <a:t>从而题设级数不是绝对收敛．</a:t>
            </a:r>
            <a:endParaRPr lang="en-US" altLang="zh-CN" smtClean="0">
              <a:sym typeface="Symbol" pitchFamily="18" charset="2"/>
            </a:endParaRPr>
          </a:p>
          <a:p>
            <a:pPr>
              <a:buFont typeface="Wingdings 3" pitchFamily="18" charset="2"/>
              <a:buNone/>
            </a:pPr>
            <a:r>
              <a:rPr lang="zh-CN" altLang="en-US" smtClean="0">
                <a:sym typeface="Symbol" pitchFamily="18" charset="2"/>
              </a:rPr>
              <a:t>进一步，由上式可知，当 </a:t>
            </a:r>
            <a:r>
              <a:rPr lang="en-US" altLang="zh-CN" i="1" smtClean="0">
                <a:sym typeface="Symbol" pitchFamily="18" charset="2"/>
              </a:rPr>
              <a:t>n</a:t>
            </a:r>
            <a:r>
              <a:rPr lang="zh-CN" altLang="en-US" smtClean="0">
                <a:sym typeface="Symbol" pitchFamily="18" charset="2"/>
              </a:rPr>
              <a:t> 充分大时，</a:t>
            </a:r>
            <a:r>
              <a:rPr lang="en-US" altLang="zh-CN" i="1" smtClean="0">
                <a:solidFill>
                  <a:srgbClr val="FF0000"/>
                </a:solidFill>
              </a:rPr>
              <a:t>u</a:t>
            </a:r>
            <a:r>
              <a:rPr lang="en-US" altLang="zh-CN" i="1" baseline="-25000" smtClean="0">
                <a:solidFill>
                  <a:srgbClr val="FF0000"/>
                </a:solidFill>
              </a:rPr>
              <a:t>n</a:t>
            </a:r>
            <a:r>
              <a:rPr lang="en-US" altLang="zh-CN" baseline="-25000" smtClean="0">
                <a:solidFill>
                  <a:srgbClr val="FF0000"/>
                </a:solidFill>
              </a:rPr>
              <a:t>+1</a:t>
            </a:r>
            <a:r>
              <a:rPr lang="zh-CN" altLang="en-US" smtClean="0">
                <a:solidFill>
                  <a:srgbClr val="FF0000"/>
                </a:solidFill>
              </a:rPr>
              <a:t> </a:t>
            </a:r>
            <a:r>
              <a:rPr lang="en-US" altLang="zh-CN" smtClean="0">
                <a:solidFill>
                  <a:srgbClr val="FF0000"/>
                </a:solidFill>
                <a:sym typeface="Symbol" pitchFamily="18" charset="2"/>
              </a:rPr>
              <a:t>&gt; </a:t>
            </a:r>
            <a:r>
              <a:rPr lang="en-US" altLang="zh-CN" i="1" smtClean="0">
                <a:solidFill>
                  <a:srgbClr val="FF0000"/>
                </a:solidFill>
              </a:rPr>
              <a:t>u</a:t>
            </a:r>
            <a:r>
              <a:rPr lang="en-US" altLang="zh-CN" i="1" baseline="-25000" smtClean="0">
                <a:solidFill>
                  <a:srgbClr val="FF0000"/>
                </a:solidFill>
              </a:rPr>
              <a:t>n</a:t>
            </a:r>
            <a:r>
              <a:rPr lang="zh-CN" altLang="en-US" smtClean="0">
                <a:sym typeface="Symbol" pitchFamily="18" charset="2"/>
              </a:rPr>
              <a:t>，</a:t>
            </a:r>
            <a:endParaRPr lang="en-US" altLang="zh-CN" smtClean="0">
              <a:sym typeface="Symbol" pitchFamily="18" charset="2"/>
            </a:endParaRPr>
          </a:p>
          <a:p>
            <a:pPr>
              <a:lnSpc>
                <a:spcPct val="200000"/>
              </a:lnSpc>
              <a:buFont typeface="Wingdings 3" pitchFamily="18" charset="2"/>
              <a:buNone/>
            </a:pPr>
            <a:r>
              <a:rPr lang="zh-CN" altLang="en-US" smtClean="0">
                <a:sym typeface="Symbol" pitchFamily="18" charset="2"/>
              </a:rPr>
              <a:t>                                                         ，故题设级数发散．</a:t>
            </a:r>
            <a:endParaRPr lang="en-US" altLang="zh-CN" smtClean="0">
              <a:solidFill>
                <a:srgbClr val="FF0000"/>
              </a:solidFill>
            </a:endParaRPr>
          </a:p>
        </p:txBody>
      </p:sp>
      <p:graphicFrame>
        <p:nvGraphicFramePr>
          <p:cNvPr id="44034" name="Object 3"/>
          <p:cNvGraphicFramePr>
            <a:graphicFrameLocks noChangeAspect="1"/>
          </p:cNvGraphicFramePr>
          <p:nvPr/>
        </p:nvGraphicFramePr>
        <p:xfrm>
          <a:off x="2606675" y="58738"/>
          <a:ext cx="2108200" cy="889000"/>
        </p:xfrm>
        <a:graphic>
          <a:graphicData uri="http://schemas.openxmlformats.org/presentationml/2006/ole">
            <p:oleObj spid="_x0000_s44034" name="Equation" r:id="rId3" imgW="1054080" imgH="444240" progId="Equation.DSMT4">
              <p:embed/>
            </p:oleObj>
          </a:graphicData>
        </a:graphic>
      </p:graphicFrame>
      <p:graphicFrame>
        <p:nvGraphicFramePr>
          <p:cNvPr id="13316" name="Object 3"/>
          <p:cNvGraphicFramePr>
            <a:graphicFrameLocks noChangeAspect="1"/>
          </p:cNvGraphicFramePr>
          <p:nvPr/>
        </p:nvGraphicFramePr>
        <p:xfrm>
          <a:off x="7105650" y="996950"/>
          <a:ext cx="1752600" cy="889000"/>
        </p:xfrm>
        <a:graphic>
          <a:graphicData uri="http://schemas.openxmlformats.org/presentationml/2006/ole">
            <p:oleObj spid="_x0000_s44035" name="Equation" r:id="rId4" imgW="876240" imgH="444240" progId="Equation.DSMT4">
              <p:embed/>
            </p:oleObj>
          </a:graphicData>
        </a:graphic>
      </p:graphicFrame>
      <p:graphicFrame>
        <p:nvGraphicFramePr>
          <p:cNvPr id="13317" name="Object 4"/>
          <p:cNvGraphicFramePr>
            <a:graphicFrameLocks noChangeAspect="1"/>
          </p:cNvGraphicFramePr>
          <p:nvPr/>
        </p:nvGraphicFramePr>
        <p:xfrm>
          <a:off x="2006600" y="1857375"/>
          <a:ext cx="5130800" cy="1879600"/>
        </p:xfrm>
        <a:graphic>
          <a:graphicData uri="http://schemas.openxmlformats.org/presentationml/2006/ole">
            <p:oleObj spid="_x0000_s44036" name="Equation" r:id="rId5" imgW="2565360" imgH="939600" progId="Equation.DSMT4">
              <p:embed/>
            </p:oleObj>
          </a:graphicData>
        </a:graphic>
      </p:graphicFrame>
      <p:graphicFrame>
        <p:nvGraphicFramePr>
          <p:cNvPr id="13318" name="Object 5"/>
          <p:cNvGraphicFramePr>
            <a:graphicFrameLocks noChangeAspect="1"/>
          </p:cNvGraphicFramePr>
          <p:nvPr/>
        </p:nvGraphicFramePr>
        <p:xfrm>
          <a:off x="7246938" y="4727575"/>
          <a:ext cx="1397000" cy="558800"/>
        </p:xfrm>
        <a:graphic>
          <a:graphicData uri="http://schemas.openxmlformats.org/presentationml/2006/ole">
            <p:oleObj spid="_x0000_s44037" name="Equation" r:id="rId6" imgW="698400" imgH="279360" progId="Equation.DSMT4">
              <p:embed/>
            </p:oleObj>
          </a:graphicData>
        </a:graphic>
      </p:graphicFrame>
      <p:graphicFrame>
        <p:nvGraphicFramePr>
          <p:cNvPr id="13319" name="Object 6"/>
          <p:cNvGraphicFramePr>
            <a:graphicFrameLocks noChangeAspect="1"/>
          </p:cNvGraphicFramePr>
          <p:nvPr/>
        </p:nvGraphicFramePr>
        <p:xfrm>
          <a:off x="657225" y="5183188"/>
          <a:ext cx="4343400" cy="889000"/>
        </p:xfrm>
        <a:graphic>
          <a:graphicData uri="http://schemas.openxmlformats.org/presentationml/2006/ole">
            <p:oleObj spid="_x0000_s44038" name="Equation" r:id="rId7" imgW="2171520" imgH="444240" progId="Equation.DSMT4">
              <p:embed/>
            </p:oleObj>
          </a:graphicData>
        </a:graphic>
      </p:graphicFrame>
      <p:sp>
        <p:nvSpPr>
          <p:cNvPr id="8" name="矩形 7"/>
          <p:cNvSpPr>
            <a:spLocks noChangeArrowheads="1"/>
          </p:cNvSpPr>
          <p:nvPr/>
        </p:nvSpPr>
        <p:spPr bwMode="auto">
          <a:xfrm>
            <a:off x="3071813" y="1885950"/>
            <a:ext cx="3071812" cy="82867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9" name="矩形 8"/>
          <p:cNvSpPr>
            <a:spLocks noChangeArrowheads="1"/>
          </p:cNvSpPr>
          <p:nvPr/>
        </p:nvSpPr>
        <p:spPr bwMode="auto">
          <a:xfrm>
            <a:off x="3071813" y="2871788"/>
            <a:ext cx="3071812" cy="82867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0" name="矩形 9"/>
          <p:cNvSpPr>
            <a:spLocks noChangeArrowheads="1"/>
          </p:cNvSpPr>
          <p:nvPr/>
        </p:nvSpPr>
        <p:spPr bwMode="auto">
          <a:xfrm flipH="1">
            <a:off x="6143625" y="2871788"/>
            <a:ext cx="1143000" cy="82867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lstStyle/>
          <a:p>
            <a:pPr>
              <a:defRPr/>
            </a:pPr>
            <a:r>
              <a:rPr lang="zh-CN" altLang="en-US" smtClean="0">
                <a:effectLst>
                  <a:outerShdw blurRad="38100" dist="38100" dir="2700000" algn="tl">
                    <a:srgbClr val="C0C0C0"/>
                  </a:outerShdw>
                </a:effectLst>
              </a:rPr>
              <a:t>绝对值级数（续）</a:t>
            </a:r>
            <a:endParaRPr lang="en-US" altLang="zh-CN" smtClean="0">
              <a:effectLst>
                <a:outerShdw blurRad="38100" dist="38100" dir="2700000" algn="tl">
                  <a:srgbClr val="C0C0C0"/>
                </a:outerShdw>
              </a:effectLst>
            </a:endParaRPr>
          </a:p>
        </p:txBody>
      </p:sp>
      <p:sp>
        <p:nvSpPr>
          <p:cNvPr id="34818" name="内容占位符 1"/>
          <p:cNvSpPr>
            <a:spLocks noGrp="1"/>
          </p:cNvSpPr>
          <p:nvPr>
            <p:ph type="body" idx="1"/>
          </p:nvPr>
        </p:nvSpPr>
        <p:spPr>
          <a:xfrm>
            <a:off x="457200" y="1481138"/>
            <a:ext cx="8229600" cy="4583112"/>
          </a:xfrm>
        </p:spPr>
        <p:txBody>
          <a:bodyPr>
            <a:spAutoFit/>
          </a:bodyPr>
          <a:lstStyle/>
          <a:p>
            <a:r>
              <a:rPr lang="zh-CN" altLang="en-US" smtClean="0">
                <a:solidFill>
                  <a:srgbClr val="0000FF"/>
                </a:solidFill>
              </a:rPr>
              <a:t>一般的常数项级数</a:t>
            </a:r>
            <a:endParaRPr lang="en-US" altLang="zh-CN" smtClean="0">
              <a:solidFill>
                <a:srgbClr val="0000FF"/>
              </a:solidFill>
            </a:endParaRPr>
          </a:p>
          <a:p>
            <a:endParaRPr lang="en-US" altLang="zh-CN" smtClean="0"/>
          </a:p>
          <a:p>
            <a:r>
              <a:rPr lang="zh-CN" altLang="en-US" smtClean="0">
                <a:solidFill>
                  <a:srgbClr val="0000FF"/>
                </a:solidFill>
              </a:rPr>
              <a:t>对应的绝对值级数</a:t>
            </a:r>
          </a:p>
          <a:p>
            <a:pPr>
              <a:buFont typeface="Wingdings 3" pitchFamily="18" charset="2"/>
              <a:buNone/>
            </a:pPr>
            <a:endParaRPr lang="en-US" altLang="zh-CN" smtClean="0"/>
          </a:p>
          <a:p>
            <a:pPr>
              <a:lnSpc>
                <a:spcPct val="150000"/>
              </a:lnSpc>
              <a:buFont typeface="Wingdings 3" pitchFamily="18" charset="2"/>
              <a:buNone/>
            </a:pPr>
            <a:r>
              <a:rPr lang="en-US" altLang="zh-CN" smtClean="0">
                <a:solidFill>
                  <a:srgbClr val="0000FF"/>
                </a:solidFill>
              </a:rPr>
              <a:t>P.268</a:t>
            </a:r>
            <a:r>
              <a:rPr lang="zh-CN" altLang="en-US" smtClean="0">
                <a:solidFill>
                  <a:srgbClr val="0000FF"/>
                </a:solidFill>
              </a:rPr>
              <a:t>的说明：</a:t>
            </a:r>
          </a:p>
          <a:p>
            <a:pPr>
              <a:lnSpc>
                <a:spcPct val="150000"/>
              </a:lnSpc>
            </a:pPr>
            <a:r>
              <a:rPr lang="zh-CN" altLang="en-US" smtClean="0"/>
              <a:t>一般说来，若绝对值级数发散，不能断定原级数也发散．</a:t>
            </a:r>
          </a:p>
          <a:p>
            <a:pPr>
              <a:lnSpc>
                <a:spcPct val="150000"/>
              </a:lnSpc>
            </a:pPr>
            <a:r>
              <a:rPr lang="zh-CN" altLang="en-US" smtClean="0"/>
              <a:t>但是，如果用</a:t>
            </a:r>
            <a:r>
              <a:rPr lang="zh-CN" altLang="en-US" smtClean="0">
                <a:solidFill>
                  <a:srgbClr val="FF0000"/>
                </a:solidFill>
              </a:rPr>
              <a:t>比值审敛法</a:t>
            </a:r>
            <a:r>
              <a:rPr lang="zh-CN" altLang="en-US" smtClean="0"/>
              <a:t>或</a:t>
            </a:r>
            <a:r>
              <a:rPr lang="zh-CN" altLang="en-US" smtClean="0">
                <a:solidFill>
                  <a:srgbClr val="FF0000"/>
                </a:solidFill>
              </a:rPr>
              <a:t>根值审敛法</a:t>
            </a:r>
            <a:r>
              <a:rPr lang="zh-CN" altLang="en-US" smtClean="0"/>
              <a:t>根据</a:t>
            </a:r>
          </a:p>
          <a:p>
            <a:pPr>
              <a:lnSpc>
                <a:spcPct val="150000"/>
              </a:lnSpc>
              <a:buFont typeface="Wingdings 3" pitchFamily="18" charset="2"/>
              <a:buNone/>
            </a:pPr>
            <a:r>
              <a:rPr lang="en-US" altLang="zh-CN" smtClean="0"/>
              <a:t>	</a:t>
            </a:r>
            <a:r>
              <a:rPr lang="zh-CN" altLang="en-US" smtClean="0"/>
              <a:t>或                            判定绝对值级数发散，</a:t>
            </a:r>
          </a:p>
          <a:p>
            <a:pPr>
              <a:lnSpc>
                <a:spcPct val="150000"/>
              </a:lnSpc>
              <a:buFont typeface="Wingdings 3" pitchFamily="18" charset="2"/>
              <a:buNone/>
            </a:pPr>
            <a:r>
              <a:rPr lang="zh-CN" altLang="en-US" smtClean="0"/>
              <a:t>	则由 </a:t>
            </a:r>
            <a:r>
              <a:rPr lang="en-US" altLang="zh-CN" i="1" smtClean="0">
                <a:latin typeface="Symbol" pitchFamily="18" charset="2"/>
              </a:rPr>
              <a:t>r</a:t>
            </a:r>
            <a:r>
              <a:rPr lang="en-US" altLang="zh-CN" smtClean="0"/>
              <a:t> &gt; 1 </a:t>
            </a:r>
            <a:r>
              <a:rPr lang="zh-CN" altLang="en-US" smtClean="0"/>
              <a:t>可得 </a:t>
            </a:r>
            <a:r>
              <a:rPr lang="en-US" altLang="zh-CN" i="1" smtClean="0"/>
              <a:t>u</a:t>
            </a:r>
            <a:r>
              <a:rPr lang="en-US" altLang="zh-CN" i="1" baseline="-25000" smtClean="0"/>
              <a:t>n</a:t>
            </a:r>
            <a:r>
              <a:rPr lang="en-US" altLang="zh-CN" smtClean="0">
                <a:solidFill>
                  <a:srgbClr val="FF0000"/>
                </a:solidFill>
              </a:rPr>
              <a:t> </a:t>
            </a:r>
            <a:r>
              <a:rPr lang="zh-CN" altLang="en-US" smtClean="0">
                <a:sym typeface="Symbol" pitchFamily="18" charset="2"/>
              </a:rPr>
              <a:t>不趋于零，从而原级数也是发散的．</a:t>
            </a:r>
            <a:r>
              <a:rPr lang="en-US" altLang="zh-CN" smtClean="0">
                <a:solidFill>
                  <a:srgbClr val="FF0000"/>
                </a:solidFill>
                <a:sym typeface="Symbol" pitchFamily="18" charset="2"/>
              </a:rPr>
              <a:t></a:t>
            </a:r>
          </a:p>
        </p:txBody>
      </p:sp>
      <p:graphicFrame>
        <p:nvGraphicFramePr>
          <p:cNvPr id="5" name="Object 4"/>
          <p:cNvGraphicFramePr>
            <a:graphicFrameLocks noChangeAspect="1"/>
          </p:cNvGraphicFramePr>
          <p:nvPr/>
        </p:nvGraphicFramePr>
        <p:xfrm>
          <a:off x="3733800" y="2157413"/>
          <a:ext cx="3962400" cy="863600"/>
        </p:xfrm>
        <a:graphic>
          <a:graphicData uri="http://schemas.openxmlformats.org/presentationml/2006/ole">
            <p:oleObj spid="_x0000_s45058" name="Equation" r:id="rId3" imgW="1981080" imgH="431640" progId="Equation.DSMT4">
              <p:embed/>
            </p:oleObj>
          </a:graphicData>
        </a:graphic>
      </p:graphicFrame>
      <p:graphicFrame>
        <p:nvGraphicFramePr>
          <p:cNvPr id="7" name="Object 3"/>
          <p:cNvGraphicFramePr>
            <a:graphicFrameLocks noChangeAspect="1"/>
          </p:cNvGraphicFramePr>
          <p:nvPr/>
        </p:nvGraphicFramePr>
        <p:xfrm>
          <a:off x="3733800" y="1300163"/>
          <a:ext cx="3581400" cy="863600"/>
        </p:xfrm>
        <a:graphic>
          <a:graphicData uri="http://schemas.openxmlformats.org/presentationml/2006/ole">
            <p:oleObj spid="_x0000_s45059" name="Equation" r:id="rId4" imgW="1790640" imgH="431640" progId="Equation.DSMT4">
              <p:embed/>
            </p:oleObj>
          </a:graphicData>
        </a:graphic>
      </p:graphicFrame>
      <p:graphicFrame>
        <p:nvGraphicFramePr>
          <p:cNvPr id="2" name="Object 4"/>
          <p:cNvGraphicFramePr>
            <a:graphicFrameLocks noChangeAspect="1"/>
          </p:cNvGraphicFramePr>
          <p:nvPr/>
        </p:nvGraphicFramePr>
        <p:xfrm>
          <a:off x="6754813" y="4291013"/>
          <a:ext cx="1943100" cy="871537"/>
        </p:xfrm>
        <a:graphic>
          <a:graphicData uri="http://schemas.openxmlformats.org/presentationml/2006/ole">
            <p:oleObj spid="_x0000_s45060" name="Equation" r:id="rId5" imgW="1079280" imgH="482400" progId="Equation.DSMT4">
              <p:embed/>
            </p:oleObj>
          </a:graphicData>
        </a:graphic>
      </p:graphicFrame>
      <p:graphicFrame>
        <p:nvGraphicFramePr>
          <p:cNvPr id="6" name="Object 5"/>
          <p:cNvGraphicFramePr>
            <a:graphicFrameLocks noChangeAspect="1"/>
          </p:cNvGraphicFramePr>
          <p:nvPr/>
        </p:nvGraphicFramePr>
        <p:xfrm>
          <a:off x="1331913" y="4954588"/>
          <a:ext cx="1914525" cy="593725"/>
        </p:xfrm>
        <a:graphic>
          <a:graphicData uri="http://schemas.openxmlformats.org/presentationml/2006/ole">
            <p:oleObj spid="_x0000_s45061" name="Equation" r:id="rId6" imgW="1066680" imgH="330120" progId="Equation.DSMT4">
              <p:embed/>
            </p:oleObj>
          </a:graphicData>
        </a:graphic>
      </p:graphicFrame>
      <p:graphicFrame>
        <p:nvGraphicFramePr>
          <p:cNvPr id="4" name="Object 6"/>
          <p:cNvGraphicFramePr>
            <a:graphicFrameLocks noChangeAspect="1"/>
          </p:cNvGraphicFramePr>
          <p:nvPr/>
        </p:nvGraphicFramePr>
        <p:xfrm>
          <a:off x="3733800" y="3157538"/>
          <a:ext cx="2605088" cy="776287"/>
        </p:xfrm>
        <a:graphic>
          <a:graphicData uri="http://schemas.openxmlformats.org/presentationml/2006/ole">
            <p:oleObj spid="_x0000_s45062" name="Equation" r:id="rId7" imgW="144756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4818">
                                            <p:txEl>
                                              <p:pRg st="4" end="4"/>
                                            </p:txEl>
                                          </p:spTgt>
                                        </p:tgtEl>
                                        <p:attrNameLst>
                                          <p:attrName>style.visibility</p:attrName>
                                        </p:attrNameLst>
                                      </p:cBhvr>
                                      <p:to>
                                        <p:strVal val="visible"/>
                                      </p:to>
                                    </p:set>
                                    <p:anim calcmode="lin" valueType="num">
                                      <p:cBhvr>
                                        <p:cTn id="7" dur="500" decel="50000" fill="hold">
                                          <p:stCondLst>
                                            <p:cond delay="0"/>
                                          </p:stCondLst>
                                        </p:cTn>
                                        <p:tgtEl>
                                          <p:spTgt spid="34818">
                                            <p:txEl>
                                              <p:pRg st="4" end="4"/>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4818">
                                            <p:txEl>
                                              <p:pRg st="4" end="4"/>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4818">
                                            <p:txEl>
                                              <p:pRg st="4" end="4"/>
                                            </p:txEl>
                                          </p:spTgt>
                                        </p:tgtEl>
                                        <p:attrNameLst>
                                          <p:attrName>ppt_w</p:attrName>
                                        </p:attrNameLst>
                                      </p:cBhvr>
                                      <p:tavLst>
                                        <p:tav tm="0">
                                          <p:val>
                                            <p:strVal val="#ppt_w*.05"/>
                                          </p:val>
                                        </p:tav>
                                        <p:tav tm="100000">
                                          <p:val>
                                            <p:strVal val="#ppt_w"/>
                                          </p:val>
                                        </p:tav>
                                      </p:tavLst>
                                    </p:anim>
                                    <p:anim calcmode="lin" valueType="num">
                                      <p:cBhvr>
                                        <p:cTn id="10" dur="1000" fill="hold"/>
                                        <p:tgtEl>
                                          <p:spTgt spid="34818">
                                            <p:txEl>
                                              <p:pRg st="4" end="4"/>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4818">
                                            <p:txEl>
                                              <p:pRg st="4" end="4"/>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4818">
                                            <p:txEl>
                                              <p:pRg st="4" end="4"/>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4818">
                                            <p:txEl>
                                              <p:pRg st="4" end="4"/>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4818">
                                            <p:txEl>
                                              <p:pRg st="4" end="4"/>
                                            </p:txEl>
                                          </p:spTgt>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4818">
                                            <p:txEl>
                                              <p:pRg st="5" end="5"/>
                                            </p:txEl>
                                          </p:spTgt>
                                        </p:tgtEl>
                                        <p:attrNameLst>
                                          <p:attrName>style.visibility</p:attrName>
                                        </p:attrNameLst>
                                      </p:cBhvr>
                                      <p:to>
                                        <p:strVal val="visible"/>
                                      </p:to>
                                    </p:set>
                                    <p:animEffect transition="in" filter="fade">
                                      <p:cBhvr>
                                        <p:cTn id="18" dur="1000"/>
                                        <p:tgtEl>
                                          <p:spTgt spid="34818">
                                            <p:txEl>
                                              <p:pRg st="5" end="5"/>
                                            </p:txEl>
                                          </p:spTgt>
                                        </p:tgtEl>
                                      </p:cBhvr>
                                    </p:animEffect>
                                    <p:anim calcmode="lin" valueType="num">
                                      <p:cBhvr>
                                        <p:cTn id="19" dur="10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48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p:txBody>
          <a:bodyPr/>
          <a:lstStyle/>
          <a:p>
            <a:r>
              <a:rPr lang="zh-CN" altLang="en-US" smtClean="0"/>
              <a:t>设有级数          ，我们把改变该级数的项的位置后得到的</a:t>
            </a:r>
            <a:endParaRPr lang="en-US" altLang="zh-CN" smtClean="0"/>
          </a:p>
          <a:p>
            <a:pPr>
              <a:lnSpc>
                <a:spcPct val="250000"/>
              </a:lnSpc>
              <a:buFont typeface="Wingdings 3" pitchFamily="18" charset="2"/>
              <a:buNone/>
            </a:pPr>
            <a:r>
              <a:rPr lang="en-US" altLang="zh-CN" smtClean="0"/>
              <a:t>	</a:t>
            </a:r>
            <a:r>
              <a:rPr lang="zh-CN" altLang="en-US" smtClean="0"/>
              <a:t>新级数          称为          的一个</a:t>
            </a:r>
            <a:r>
              <a:rPr lang="zh-CN" altLang="en-US" smtClean="0">
                <a:solidFill>
                  <a:srgbClr val="FF0000"/>
                </a:solidFill>
              </a:rPr>
              <a:t>重排级数</a:t>
            </a:r>
            <a:r>
              <a:rPr lang="zh-CN" altLang="en-US" smtClean="0"/>
              <a:t>．</a:t>
            </a:r>
            <a:endParaRPr lang="en-US" altLang="zh-CN" smtClean="0"/>
          </a:p>
          <a:p>
            <a:pPr>
              <a:lnSpc>
                <a:spcPct val="250000"/>
              </a:lnSpc>
              <a:buFont typeface="Wingdings 3" pitchFamily="18" charset="2"/>
              <a:buNone/>
            </a:pPr>
            <a:r>
              <a:rPr lang="zh-CN" altLang="en-US" smtClean="0">
                <a:solidFill>
                  <a:srgbClr val="0000FF"/>
                </a:solidFill>
              </a:rPr>
              <a:t>定理：</a:t>
            </a:r>
            <a:r>
              <a:rPr lang="zh-CN" altLang="en-US" smtClean="0"/>
              <a:t>设级数          绝对收敛，则其重排级数          绝对收</a:t>
            </a:r>
            <a:endParaRPr lang="en-US" altLang="zh-CN" smtClean="0"/>
          </a:p>
          <a:p>
            <a:pPr>
              <a:lnSpc>
                <a:spcPct val="250000"/>
              </a:lnSpc>
              <a:buFont typeface="Wingdings 3" pitchFamily="18" charset="2"/>
              <a:buNone/>
            </a:pPr>
            <a:r>
              <a:rPr lang="zh-CN" altLang="en-US" smtClean="0"/>
              <a:t>敛，且</a:t>
            </a:r>
            <a:endParaRPr lang="en-US" altLang="zh-CN" smtClean="0"/>
          </a:p>
          <a:p>
            <a:pPr>
              <a:lnSpc>
                <a:spcPct val="250000"/>
              </a:lnSpc>
              <a:buFont typeface="Wingdings 3" pitchFamily="18" charset="2"/>
              <a:buNone/>
            </a:pPr>
            <a:r>
              <a:rPr lang="zh-CN" altLang="en-US" smtClean="0">
                <a:solidFill>
                  <a:srgbClr val="0000FF"/>
                </a:solidFill>
              </a:rPr>
              <a:t>说明：</a:t>
            </a:r>
            <a:r>
              <a:rPr lang="zh-CN" altLang="en-US" smtClean="0"/>
              <a:t>上述定理说明绝对收敛的级数满足</a:t>
            </a:r>
            <a:r>
              <a:rPr lang="zh-CN" altLang="en-US" smtClean="0">
                <a:solidFill>
                  <a:srgbClr val="FF0000"/>
                </a:solidFill>
              </a:rPr>
              <a:t>加法交换律</a:t>
            </a:r>
            <a:r>
              <a:rPr lang="zh-CN" altLang="en-US" smtClean="0"/>
              <a:t>．</a:t>
            </a:r>
          </a:p>
        </p:txBody>
      </p:sp>
      <p:sp>
        <p:nvSpPr>
          <p:cNvPr id="3" name="标题 2"/>
          <p:cNvSpPr>
            <a:spLocks noGrp="1"/>
          </p:cNvSpPr>
          <p:nvPr>
            <p:ph type="title" idx="4294967295"/>
          </p:nvPr>
        </p:nvSpPr>
        <p:spPr/>
        <p:txBody>
          <a:bodyPr/>
          <a:lstStyle/>
          <a:p>
            <a:pPr>
              <a:defRPr/>
            </a:pPr>
            <a:r>
              <a:rPr lang="zh-CN" altLang="en-US" smtClean="0">
                <a:effectLst>
                  <a:outerShdw blurRad="38100" dist="38100" dir="2700000" algn="tl">
                    <a:srgbClr val="C0C0C0"/>
                  </a:outerShdw>
                </a:effectLst>
              </a:rPr>
              <a:t>绝对收敛级数的性质</a:t>
            </a:r>
            <a:r>
              <a:rPr lang="zh-CN" altLang="en-US" sz="2400" smtClean="0">
                <a:solidFill>
                  <a:srgbClr val="FF0000"/>
                </a:solidFill>
                <a:effectLst>
                  <a:outerShdw blurRad="38100" dist="38100" dir="2700000" algn="tl">
                    <a:srgbClr val="C0C0C0"/>
                  </a:outerShdw>
                </a:effectLst>
              </a:rPr>
              <a:t>（</a:t>
            </a:r>
            <a:r>
              <a:rPr lang="en-US" altLang="zh-CN" sz="2400" smtClean="0">
                <a:solidFill>
                  <a:srgbClr val="FF0000"/>
                </a:solidFill>
                <a:effectLst>
                  <a:outerShdw blurRad="38100" dist="38100" dir="2700000" algn="tl">
                    <a:srgbClr val="C0C0C0"/>
                  </a:outerShdw>
                </a:effectLst>
              </a:rPr>
              <a:t>P.268</a:t>
            </a:r>
            <a:r>
              <a:rPr lang="zh-CN" altLang="en-US" sz="2400" smtClean="0">
                <a:solidFill>
                  <a:srgbClr val="FF0000"/>
                </a:solidFill>
                <a:effectLst>
                  <a:outerShdw blurRad="38100" dist="38100" dir="2700000" algn="tl">
                    <a:srgbClr val="C0C0C0"/>
                  </a:outerShdw>
                </a:effectLst>
              </a:rPr>
              <a:t>）</a:t>
            </a:r>
          </a:p>
        </p:txBody>
      </p:sp>
      <p:graphicFrame>
        <p:nvGraphicFramePr>
          <p:cNvPr id="40962" name="Object 3"/>
          <p:cNvGraphicFramePr>
            <a:graphicFrameLocks noChangeAspect="1"/>
          </p:cNvGraphicFramePr>
          <p:nvPr/>
        </p:nvGraphicFramePr>
        <p:xfrm>
          <a:off x="2171700" y="1285875"/>
          <a:ext cx="762000" cy="863600"/>
        </p:xfrm>
        <a:graphic>
          <a:graphicData uri="http://schemas.openxmlformats.org/presentationml/2006/ole">
            <p:oleObj spid="_x0000_s46082" name="Equation" r:id="rId3" imgW="380880" imgH="431640" progId="Equation.DSMT4">
              <p:embed/>
            </p:oleObj>
          </a:graphicData>
        </a:graphic>
      </p:graphicFrame>
      <p:graphicFrame>
        <p:nvGraphicFramePr>
          <p:cNvPr id="40963" name="Object 3"/>
          <p:cNvGraphicFramePr>
            <a:graphicFrameLocks noChangeAspect="1"/>
          </p:cNvGraphicFramePr>
          <p:nvPr/>
        </p:nvGraphicFramePr>
        <p:xfrm>
          <a:off x="1857375" y="2071688"/>
          <a:ext cx="762000" cy="863600"/>
        </p:xfrm>
        <a:graphic>
          <a:graphicData uri="http://schemas.openxmlformats.org/presentationml/2006/ole">
            <p:oleObj spid="_x0000_s46083" name="Equation" r:id="rId4" imgW="380880" imgH="431640" progId="Equation.DSMT4">
              <p:embed/>
            </p:oleObj>
          </a:graphicData>
        </a:graphic>
      </p:graphicFrame>
      <p:graphicFrame>
        <p:nvGraphicFramePr>
          <p:cNvPr id="40964" name="Object 4"/>
          <p:cNvGraphicFramePr>
            <a:graphicFrameLocks noChangeAspect="1"/>
          </p:cNvGraphicFramePr>
          <p:nvPr/>
        </p:nvGraphicFramePr>
        <p:xfrm>
          <a:off x="3238500" y="2071688"/>
          <a:ext cx="762000" cy="863600"/>
        </p:xfrm>
        <a:graphic>
          <a:graphicData uri="http://schemas.openxmlformats.org/presentationml/2006/ole">
            <p:oleObj spid="_x0000_s46084" name="Equation" r:id="rId5" imgW="380880" imgH="431640" progId="Equation.DSMT4">
              <p:embed/>
            </p:oleObj>
          </a:graphicData>
        </a:graphic>
      </p:graphicFrame>
      <p:graphicFrame>
        <p:nvGraphicFramePr>
          <p:cNvPr id="46085" name="Object 5"/>
          <p:cNvGraphicFramePr>
            <a:graphicFrameLocks noChangeAspect="1"/>
          </p:cNvGraphicFramePr>
          <p:nvPr/>
        </p:nvGraphicFramePr>
        <p:xfrm>
          <a:off x="6596063" y="3000375"/>
          <a:ext cx="762000" cy="863600"/>
        </p:xfrm>
        <a:graphic>
          <a:graphicData uri="http://schemas.openxmlformats.org/presentationml/2006/ole">
            <p:oleObj spid="_x0000_s46085" name="Equation" r:id="rId6" imgW="380880" imgH="431640" progId="Equation.DSMT4">
              <p:embed/>
            </p:oleObj>
          </a:graphicData>
        </a:graphic>
      </p:graphicFrame>
      <p:graphicFrame>
        <p:nvGraphicFramePr>
          <p:cNvPr id="40966" name="Object 6"/>
          <p:cNvGraphicFramePr>
            <a:graphicFrameLocks noChangeAspect="1"/>
          </p:cNvGraphicFramePr>
          <p:nvPr/>
        </p:nvGraphicFramePr>
        <p:xfrm>
          <a:off x="2514600" y="3014663"/>
          <a:ext cx="762000" cy="863600"/>
        </p:xfrm>
        <a:graphic>
          <a:graphicData uri="http://schemas.openxmlformats.org/presentationml/2006/ole">
            <p:oleObj spid="_x0000_s46086" name="Equation" r:id="rId7" imgW="380880" imgH="431640" progId="Equation.DSMT4">
              <p:embed/>
            </p:oleObj>
          </a:graphicData>
        </a:graphic>
      </p:graphicFrame>
      <p:graphicFrame>
        <p:nvGraphicFramePr>
          <p:cNvPr id="40967" name="Object 7"/>
          <p:cNvGraphicFramePr>
            <a:graphicFrameLocks noChangeAspect="1"/>
          </p:cNvGraphicFramePr>
          <p:nvPr/>
        </p:nvGraphicFramePr>
        <p:xfrm>
          <a:off x="1616075" y="3881438"/>
          <a:ext cx="1803400" cy="863600"/>
        </p:xfrm>
        <a:graphic>
          <a:graphicData uri="http://schemas.openxmlformats.org/presentationml/2006/ole">
            <p:oleObj spid="_x0000_s46087" name="Equation" r:id="rId8" imgW="901440" imgH="431640" progId="Equation.DSMT4">
              <p:embed/>
            </p:oleObj>
          </a:graphicData>
        </a:graphic>
      </p:graphicFrame>
      <p:sp>
        <p:nvSpPr>
          <p:cNvPr id="18" name="矩形 17"/>
          <p:cNvSpPr>
            <a:spLocks noChangeArrowheads="1"/>
          </p:cNvSpPr>
          <p:nvPr/>
        </p:nvSpPr>
        <p:spPr bwMode="auto">
          <a:xfrm>
            <a:off x="3114675" y="1500188"/>
            <a:ext cx="5457825"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19" name="矩形 18"/>
          <p:cNvSpPr>
            <a:spLocks noChangeArrowheads="1"/>
          </p:cNvSpPr>
          <p:nvPr/>
        </p:nvSpPr>
        <p:spPr bwMode="auto">
          <a:xfrm>
            <a:off x="4672013" y="3000375"/>
            <a:ext cx="4000500" cy="8572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Rectangle 8"/>
          <p:cNvSpPr>
            <a:spLocks noGrp="1"/>
          </p:cNvSpPr>
          <p:nvPr>
            <p:ph type="body" idx="1"/>
          </p:nvPr>
        </p:nvSpPr>
        <p:spPr/>
        <p:txBody>
          <a:bodyPr/>
          <a:lstStyle/>
          <a:p>
            <a:pPr>
              <a:buFont typeface="Wingdings 3" pitchFamily="18" charset="2"/>
              <a:buNone/>
            </a:pPr>
            <a:r>
              <a:rPr lang="zh-CN" altLang="en-US" smtClean="0"/>
              <a:t>仿照有限项之和相乘的规则，级数           、        的项的所有</a:t>
            </a:r>
          </a:p>
          <a:p>
            <a:pPr>
              <a:buFont typeface="Wingdings 3" pitchFamily="18" charset="2"/>
              <a:buNone/>
            </a:pPr>
            <a:endParaRPr lang="zh-CN" altLang="en-US" smtClean="0"/>
          </a:p>
          <a:p>
            <a:pPr>
              <a:buFont typeface="Wingdings 3" pitchFamily="18" charset="2"/>
              <a:buNone/>
            </a:pPr>
            <a:endParaRPr lang="zh-CN" altLang="en-US" smtClean="0"/>
          </a:p>
          <a:p>
            <a:pPr>
              <a:buFont typeface="Wingdings 3" pitchFamily="18" charset="2"/>
              <a:buNone/>
            </a:pPr>
            <a:r>
              <a:rPr lang="zh-CN" altLang="en-US" smtClean="0"/>
              <a:t>可能乘积为</a:t>
            </a:r>
            <a:endParaRPr lang="en-US" altLang="zh-CN" smtClean="0"/>
          </a:p>
        </p:txBody>
      </p:sp>
      <p:sp>
        <p:nvSpPr>
          <p:cNvPr id="8" name="矩形 7"/>
          <p:cNvSpPr/>
          <p:nvPr/>
        </p:nvSpPr>
        <p:spPr>
          <a:xfrm>
            <a:off x="2643188" y="2286000"/>
            <a:ext cx="3643312" cy="2857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2643188" y="2643188"/>
            <a:ext cx="3643312" cy="2857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2643188" y="3000375"/>
            <a:ext cx="3643312" cy="2857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2643188" y="3714750"/>
            <a:ext cx="3643312" cy="2857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042" name="Rectangle 2"/>
          <p:cNvSpPr>
            <a:spLocks noGrp="1"/>
          </p:cNvSpPr>
          <p:nvPr>
            <p:ph type="title"/>
          </p:nvPr>
        </p:nvSpPr>
        <p:spPr bwMode="auto"/>
        <p:txBody>
          <a:bodyPr/>
          <a:lstStyle/>
          <a:p>
            <a:pPr>
              <a:defRPr/>
            </a:pPr>
            <a:r>
              <a:rPr lang="zh-CN" altLang="en-US" smtClean="0">
                <a:effectLst>
                  <a:outerShdw blurRad="38100" dist="38100" dir="2700000" algn="tl">
                    <a:srgbClr val="C0C0C0"/>
                  </a:outerShdw>
                </a:effectLst>
              </a:rPr>
              <a:t>级数的乘法运算</a:t>
            </a:r>
            <a:r>
              <a:rPr lang="zh-CN" altLang="en-US" sz="2400" smtClean="0">
                <a:solidFill>
                  <a:srgbClr val="FF0000"/>
                </a:solidFill>
                <a:effectLst>
                  <a:outerShdw blurRad="38100" dist="38100" dir="2700000" algn="tl">
                    <a:srgbClr val="C0C0C0"/>
                  </a:outerShdw>
                </a:effectLst>
              </a:rPr>
              <a:t>（</a:t>
            </a:r>
            <a:r>
              <a:rPr lang="en-US" altLang="zh-CN" sz="2400" smtClean="0">
                <a:solidFill>
                  <a:srgbClr val="FF0000"/>
                </a:solidFill>
                <a:effectLst>
                  <a:outerShdw blurRad="38100" dist="38100" dir="2700000" algn="tl">
                    <a:srgbClr val="C0C0C0"/>
                  </a:outerShdw>
                </a:effectLst>
              </a:rPr>
              <a:t>P.270</a:t>
            </a:r>
            <a:r>
              <a:rPr lang="zh-CN" altLang="en-US" sz="2400" smtClean="0">
                <a:solidFill>
                  <a:srgbClr val="FF0000"/>
                </a:solidFill>
                <a:effectLst>
                  <a:outerShdw blurRad="38100" dist="38100" dir="2700000" algn="tl">
                    <a:srgbClr val="C0C0C0"/>
                  </a:outerShdw>
                </a:effectLst>
              </a:rPr>
              <a:t>）</a:t>
            </a:r>
            <a:endParaRPr lang="en-US" altLang="zh-CN" sz="2400" smtClean="0">
              <a:solidFill>
                <a:srgbClr val="FF0000"/>
              </a:solidFill>
              <a:effectLst>
                <a:outerShdw blurRad="38100" dist="38100" dir="2700000" algn="tl">
                  <a:srgbClr val="C0C0C0"/>
                </a:outerShdw>
              </a:effectLst>
            </a:endParaRPr>
          </a:p>
        </p:txBody>
      </p:sp>
      <p:graphicFrame>
        <p:nvGraphicFramePr>
          <p:cNvPr id="7" name="Object 3"/>
          <p:cNvGraphicFramePr>
            <a:graphicFrameLocks noChangeAspect="1"/>
          </p:cNvGraphicFramePr>
          <p:nvPr/>
        </p:nvGraphicFramePr>
        <p:xfrm>
          <a:off x="5292725" y="1300163"/>
          <a:ext cx="762000" cy="863600"/>
        </p:xfrm>
        <a:graphic>
          <a:graphicData uri="http://schemas.openxmlformats.org/presentationml/2006/ole">
            <p:oleObj spid="_x0000_s47106" name="Equation" r:id="rId3" imgW="380880" imgH="431640" progId="Equation.DSMT4">
              <p:embed/>
            </p:oleObj>
          </a:graphicData>
        </a:graphic>
      </p:graphicFrame>
      <p:graphicFrame>
        <p:nvGraphicFramePr>
          <p:cNvPr id="2" name="Object 3"/>
          <p:cNvGraphicFramePr>
            <a:graphicFrameLocks noChangeAspect="1"/>
          </p:cNvGraphicFramePr>
          <p:nvPr/>
        </p:nvGraphicFramePr>
        <p:xfrm>
          <a:off x="6283325" y="1300163"/>
          <a:ext cx="736600" cy="863600"/>
        </p:xfrm>
        <a:graphic>
          <a:graphicData uri="http://schemas.openxmlformats.org/presentationml/2006/ole">
            <p:oleObj spid="_x0000_s47107" name="Equation" r:id="rId4" imgW="368280" imgH="431640" progId="Equation.DSMT4">
              <p:embed/>
            </p:oleObj>
          </a:graphicData>
        </a:graphic>
      </p:graphicFrame>
      <p:graphicFrame>
        <p:nvGraphicFramePr>
          <p:cNvPr id="40962" name="Object 4"/>
          <p:cNvGraphicFramePr>
            <a:graphicFrameLocks noChangeAspect="1"/>
          </p:cNvGraphicFramePr>
          <p:nvPr/>
        </p:nvGraphicFramePr>
        <p:xfrm>
          <a:off x="2692400" y="2205038"/>
          <a:ext cx="3757613" cy="2173287"/>
        </p:xfrm>
        <a:graphic>
          <a:graphicData uri="http://schemas.openxmlformats.org/presentationml/2006/ole">
            <p:oleObj spid="_x0000_s47108" name="Equation" r:id="rId5" imgW="2349360" imgH="1358640" progId="Equation.DSMT4">
              <p:embed/>
            </p:oleObj>
          </a:graphicData>
        </a:graphic>
      </p:graphicFrame>
      <p:pic>
        <p:nvPicPr>
          <p:cNvPr id="87054" name="Picture 14" descr="p267-对角线法和正方形法"/>
          <p:cNvPicPr>
            <a:picLocks noChangeAspect="1" noChangeArrowheads="1"/>
          </p:cNvPicPr>
          <p:nvPr/>
        </p:nvPicPr>
        <p:blipFill>
          <a:blip r:embed="rId6"/>
          <a:srcRect/>
          <a:stretch>
            <a:fillRect/>
          </a:stretch>
        </p:blipFill>
        <p:spPr bwMode="auto">
          <a:xfrm>
            <a:off x="1398588" y="4327525"/>
            <a:ext cx="6348412" cy="2530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87054"/>
                                        </p:tgtEl>
                                        <p:attrNameLst>
                                          <p:attrName>style.visibility</p:attrName>
                                        </p:attrNameLst>
                                      </p:cBhvr>
                                      <p:to>
                                        <p:strVal val="visible"/>
                                      </p:to>
                                    </p:set>
                                    <p:animEffect transition="in" filter="box(in)">
                                      <p:cBhvr>
                                        <p:cTn id="41" dur="500"/>
                                        <p:tgtEl>
                                          <p:spTgt spid="87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bwMode="auto"/>
        <p:txBody>
          <a:bodyPr/>
          <a:lstStyle/>
          <a:p>
            <a:pPr>
              <a:defRPr/>
            </a:pPr>
            <a:r>
              <a:rPr lang="zh-CN" altLang="en-US" smtClean="0">
                <a:effectLst>
                  <a:outerShdw blurRad="38100" dist="38100" dir="2700000" algn="tl">
                    <a:srgbClr val="C0C0C0"/>
                  </a:outerShdw>
                </a:effectLst>
              </a:rPr>
              <a:t>级数的乘法运算</a:t>
            </a:r>
            <a:r>
              <a:rPr lang="zh-CN" altLang="en-US" sz="2400" smtClean="0">
                <a:solidFill>
                  <a:srgbClr val="FF0000"/>
                </a:solidFill>
                <a:effectLst>
                  <a:outerShdw blurRad="38100" dist="38100" dir="2700000" algn="tl">
                    <a:srgbClr val="C0C0C0"/>
                  </a:outerShdw>
                </a:effectLst>
              </a:rPr>
              <a:t>（</a:t>
            </a:r>
            <a:r>
              <a:rPr lang="en-US" altLang="zh-CN" sz="2400" smtClean="0">
                <a:solidFill>
                  <a:srgbClr val="FF0000"/>
                </a:solidFill>
                <a:effectLst>
                  <a:outerShdw blurRad="38100" dist="38100" dir="2700000" algn="tl">
                    <a:srgbClr val="C0C0C0"/>
                  </a:outerShdw>
                </a:effectLst>
              </a:rPr>
              <a:t>P.270</a:t>
            </a:r>
            <a:r>
              <a:rPr lang="zh-CN" altLang="en-US" sz="2400" smtClean="0">
                <a:solidFill>
                  <a:srgbClr val="FF0000"/>
                </a:solidFill>
                <a:effectLst>
                  <a:outerShdw blurRad="38100" dist="38100" dir="2700000" algn="tl">
                    <a:srgbClr val="C0C0C0"/>
                  </a:outerShdw>
                </a:effectLst>
              </a:rPr>
              <a:t>）</a:t>
            </a:r>
          </a:p>
        </p:txBody>
      </p:sp>
      <p:sp>
        <p:nvSpPr>
          <p:cNvPr id="95235" name="Rectangle 3"/>
          <p:cNvSpPr>
            <a:spLocks noGrp="1"/>
          </p:cNvSpPr>
          <p:nvPr>
            <p:ph type="body" idx="1"/>
          </p:nvPr>
        </p:nvSpPr>
        <p:spPr/>
        <p:txBody>
          <a:bodyPr/>
          <a:lstStyle/>
          <a:p>
            <a:pPr>
              <a:buFont typeface="Wingdings 3" pitchFamily="18" charset="2"/>
              <a:buNone/>
            </a:pPr>
            <a:r>
              <a:rPr lang="zh-CN" altLang="en-US" smtClean="0">
                <a:solidFill>
                  <a:srgbClr val="0000FF"/>
                </a:solidFill>
              </a:rPr>
              <a:t>定义：</a:t>
            </a:r>
            <a:r>
              <a:rPr lang="zh-CN" altLang="en-US" smtClean="0"/>
              <a:t>称按“对角线法”排列所组成的级数</a:t>
            </a:r>
          </a:p>
          <a:p>
            <a:pPr>
              <a:buFont typeface="Wingdings 3" pitchFamily="18" charset="2"/>
              <a:buNone/>
            </a:pPr>
            <a:endParaRPr lang="en-US" altLang="zh-CN" smtClean="0"/>
          </a:p>
          <a:p>
            <a:pPr>
              <a:buFont typeface="Wingdings 3" pitchFamily="18" charset="2"/>
              <a:buNone/>
            </a:pPr>
            <a:endParaRPr lang="zh-CN" altLang="en-US" smtClean="0"/>
          </a:p>
          <a:p>
            <a:pPr>
              <a:buFont typeface="Wingdings 3" pitchFamily="18" charset="2"/>
              <a:buNone/>
            </a:pPr>
            <a:r>
              <a:rPr lang="zh-CN" altLang="en-US" smtClean="0"/>
              <a:t>为级数           、        的</a:t>
            </a:r>
            <a:r>
              <a:rPr lang="zh-CN" altLang="en-US" smtClean="0">
                <a:solidFill>
                  <a:srgbClr val="FF0000"/>
                </a:solidFill>
              </a:rPr>
              <a:t>柯西乘积</a:t>
            </a:r>
            <a:r>
              <a:rPr lang="zh-CN" altLang="en-US" smtClean="0"/>
              <a:t>．</a:t>
            </a:r>
            <a:endParaRPr lang="en-US" altLang="zh-CN" smtClean="0"/>
          </a:p>
        </p:txBody>
      </p:sp>
      <p:pic>
        <p:nvPicPr>
          <p:cNvPr id="95237" name="Picture 5" descr="p267-对角线法和正方形法"/>
          <p:cNvPicPr>
            <a:picLocks noChangeAspect="1" noChangeArrowheads="1"/>
          </p:cNvPicPr>
          <p:nvPr/>
        </p:nvPicPr>
        <p:blipFill>
          <a:blip r:embed="rId3"/>
          <a:srcRect/>
          <a:stretch>
            <a:fillRect/>
          </a:stretch>
        </p:blipFill>
        <p:spPr bwMode="auto">
          <a:xfrm>
            <a:off x="1398588" y="4327525"/>
            <a:ext cx="6348412" cy="2530475"/>
          </a:xfrm>
          <a:prstGeom prst="rect">
            <a:avLst/>
          </a:prstGeom>
          <a:noFill/>
          <a:ln w="9525">
            <a:noFill/>
            <a:miter lim="800000"/>
            <a:headEnd/>
            <a:tailEnd/>
          </a:ln>
        </p:spPr>
      </p:pic>
      <p:graphicFrame>
        <p:nvGraphicFramePr>
          <p:cNvPr id="7" name="Object 3"/>
          <p:cNvGraphicFramePr>
            <a:graphicFrameLocks noChangeAspect="1"/>
          </p:cNvGraphicFramePr>
          <p:nvPr/>
        </p:nvGraphicFramePr>
        <p:xfrm>
          <a:off x="1619250" y="2636838"/>
          <a:ext cx="762000" cy="863600"/>
        </p:xfrm>
        <a:graphic>
          <a:graphicData uri="http://schemas.openxmlformats.org/presentationml/2006/ole">
            <p:oleObj spid="_x0000_s48130" name="Equation" r:id="rId4" imgW="380880" imgH="431640" progId="Equation.DSMT4">
              <p:embed/>
            </p:oleObj>
          </a:graphicData>
        </a:graphic>
      </p:graphicFrame>
      <p:graphicFrame>
        <p:nvGraphicFramePr>
          <p:cNvPr id="2" name="Object 3"/>
          <p:cNvGraphicFramePr>
            <a:graphicFrameLocks noChangeAspect="1"/>
          </p:cNvGraphicFramePr>
          <p:nvPr/>
        </p:nvGraphicFramePr>
        <p:xfrm>
          <a:off x="2611438" y="2636838"/>
          <a:ext cx="736600" cy="863600"/>
        </p:xfrm>
        <a:graphic>
          <a:graphicData uri="http://schemas.openxmlformats.org/presentationml/2006/ole">
            <p:oleObj spid="_x0000_s48131" name="Equation" r:id="rId5" imgW="368280" imgH="431640" progId="Equation.DSMT4">
              <p:embed/>
            </p:oleObj>
          </a:graphicData>
        </a:graphic>
      </p:graphicFrame>
      <p:graphicFrame>
        <p:nvGraphicFramePr>
          <p:cNvPr id="3" name="Object 4"/>
          <p:cNvGraphicFramePr>
            <a:graphicFrameLocks noChangeAspect="1"/>
          </p:cNvGraphicFramePr>
          <p:nvPr/>
        </p:nvGraphicFramePr>
        <p:xfrm>
          <a:off x="2247900" y="2028825"/>
          <a:ext cx="4646613" cy="823913"/>
        </p:xfrm>
        <a:graphic>
          <a:graphicData uri="http://schemas.openxmlformats.org/presentationml/2006/ole">
            <p:oleObj spid="_x0000_s48132" name="Equation" r:id="rId6" imgW="2577960" imgH="457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95237"/>
                                        </p:tgtEl>
                                      </p:cBhvr>
                                    </p:animEffect>
                                    <p:set>
                                      <p:cBhvr>
                                        <p:cTn id="21" dur="1" fill="hold">
                                          <p:stCondLst>
                                            <p:cond delay="499"/>
                                          </p:stCondLst>
                                        </p:cTn>
                                        <p:tgtEl>
                                          <p:spTgt spid="95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143125" y="1974850"/>
            <a:ext cx="6543675" cy="989013"/>
          </a:xfrm>
          <a:prstGeom prst="rect">
            <a:avLst/>
          </a:prstGeom>
          <a:noFill/>
          <a:ln w="9525">
            <a:noFill/>
            <a:miter lim="800000"/>
            <a:headEnd/>
            <a:tailEnd/>
          </a:ln>
        </p:spPr>
        <p:txBody>
          <a:bodyPr anchor="ctr"/>
          <a:lstStyle/>
          <a:p>
            <a:pPr>
              <a:lnSpc>
                <a:spcPct val="120000"/>
              </a:lnSpc>
            </a:pPr>
            <a:r>
              <a:rPr lang="zh-CN" altLang="en-US" sz="2000">
                <a:latin typeface="Times New Roman" pitchFamily="18" charset="0"/>
                <a:cs typeface="Times New Roman" pitchFamily="18" charset="0"/>
              </a:rPr>
              <a:t>需要选取一个适当的、收敛性已知的级数作为比较对象</a:t>
            </a:r>
            <a:r>
              <a:rPr lang="en-US" altLang="zh-CN" sz="2000">
                <a:latin typeface="Times New Roman" pitchFamily="18" charset="0"/>
                <a:cs typeface="Times New Roman" pitchFamily="18" charset="0"/>
              </a:rPr>
              <a:t>,</a:t>
            </a:r>
            <a:r>
              <a:rPr lang="zh-CN" altLang="en-US" sz="2000">
                <a:latin typeface="Times New Roman" pitchFamily="18" charset="0"/>
                <a:cs typeface="Times New Roman" pitchFamily="18" charset="0"/>
              </a:rPr>
              <a:t>例如：等比级数、调和级数、</a:t>
            </a:r>
            <a:r>
              <a:rPr lang="en-US" altLang="zh-CN" sz="2000" i="1">
                <a:latin typeface="Times New Roman" pitchFamily="18" charset="0"/>
                <a:cs typeface="Times New Roman" pitchFamily="18" charset="0"/>
              </a:rPr>
              <a:t>p</a:t>
            </a:r>
            <a:r>
              <a:rPr lang="en-US" altLang="zh-CN" sz="2000">
                <a:latin typeface="Times New Roman" pitchFamily="18" charset="0"/>
                <a:cs typeface="Times New Roman" pitchFamily="18" charset="0"/>
              </a:rPr>
              <a:t> − </a:t>
            </a:r>
            <a:r>
              <a:rPr lang="zh-CN" altLang="en-US" sz="2000">
                <a:latin typeface="Times New Roman" pitchFamily="18" charset="0"/>
                <a:cs typeface="Times New Roman" pitchFamily="18" charset="0"/>
              </a:rPr>
              <a:t>级数．</a:t>
            </a:r>
          </a:p>
        </p:txBody>
      </p:sp>
      <p:sp>
        <p:nvSpPr>
          <p:cNvPr id="4" name="Rectangle 10"/>
          <p:cNvSpPr>
            <a:spLocks noChangeArrowheads="1"/>
          </p:cNvSpPr>
          <p:nvPr/>
        </p:nvSpPr>
        <p:spPr bwMode="auto">
          <a:xfrm>
            <a:off x="2143125" y="2963863"/>
            <a:ext cx="6543675" cy="1189037"/>
          </a:xfrm>
          <a:prstGeom prst="rect">
            <a:avLst/>
          </a:prstGeom>
          <a:noFill/>
          <a:ln w="9525">
            <a:noFill/>
            <a:miter lim="800000"/>
            <a:headEnd/>
            <a:tailEnd/>
          </a:ln>
        </p:spPr>
        <p:txBody>
          <a:bodyPr anchor="ctr"/>
          <a:lstStyle/>
          <a:p>
            <a:pPr>
              <a:lnSpc>
                <a:spcPct val="120000"/>
              </a:lnSpc>
            </a:pPr>
            <a:r>
              <a:rPr lang="zh-CN" altLang="en-US" sz="2000">
                <a:latin typeface="Times New Roman" pitchFamily="18" charset="0"/>
                <a:cs typeface="Times New Roman" pitchFamily="18" charset="0"/>
              </a:rPr>
              <a:t>不需要寻找比较对象，利用级数自身特点直接进行判断</a:t>
            </a:r>
            <a:r>
              <a:rPr lang="en-US" altLang="zh-CN" sz="2000">
                <a:latin typeface="Times New Roman" pitchFamily="18" charset="0"/>
                <a:cs typeface="Times New Roman" pitchFamily="18" charset="0"/>
              </a:rPr>
              <a:t>.</a:t>
            </a:r>
          </a:p>
          <a:p>
            <a:pPr>
              <a:lnSpc>
                <a:spcPct val="120000"/>
              </a:lnSpc>
            </a:pPr>
            <a:r>
              <a:rPr lang="zh-CN" altLang="en-US" sz="2000">
                <a:latin typeface="Times New Roman" pitchFamily="18" charset="0"/>
                <a:cs typeface="Times New Roman" pitchFamily="18" charset="0"/>
              </a:rPr>
              <a:t>适用范围：</a:t>
            </a:r>
            <a:r>
              <a:rPr lang="en-US" altLang="zh-CN" sz="2000" i="1">
                <a:solidFill>
                  <a:srgbClr val="0000FF"/>
                </a:solidFill>
                <a:latin typeface="Times New Roman" pitchFamily="18" charset="0"/>
                <a:cs typeface="Times New Roman" pitchFamily="18" charset="0"/>
              </a:rPr>
              <a:t>u</a:t>
            </a:r>
            <a:r>
              <a:rPr lang="en-US" altLang="zh-CN" sz="2000" i="1" baseline="-25000">
                <a:solidFill>
                  <a:srgbClr val="0000FF"/>
                </a:solidFill>
                <a:latin typeface="Times New Roman" pitchFamily="18" charset="0"/>
                <a:cs typeface="Times New Roman" pitchFamily="18" charset="0"/>
              </a:rPr>
              <a:t>n</a:t>
            </a:r>
            <a:r>
              <a:rPr lang="en-US" altLang="zh-CN" sz="2000">
                <a:solidFill>
                  <a:srgbClr val="FF0000"/>
                </a:solidFill>
                <a:latin typeface="Times New Roman" pitchFamily="18" charset="0"/>
                <a:cs typeface="Times New Roman" pitchFamily="18" charset="0"/>
              </a:rPr>
              <a:t> </a:t>
            </a:r>
            <a:r>
              <a:rPr lang="zh-CN" altLang="en-US" sz="2000">
                <a:latin typeface="Times New Roman" pitchFamily="18" charset="0"/>
                <a:cs typeface="Times New Roman" pitchFamily="18" charset="0"/>
              </a:rPr>
              <a:t>与 </a:t>
            </a:r>
            <a:r>
              <a:rPr lang="en-US" altLang="zh-CN" sz="2000" i="1">
                <a:solidFill>
                  <a:srgbClr val="FF0000"/>
                </a:solidFill>
                <a:latin typeface="Times New Roman" pitchFamily="18" charset="0"/>
                <a:cs typeface="Times New Roman" pitchFamily="18" charset="0"/>
              </a:rPr>
              <a:t>u</a:t>
            </a:r>
            <a:r>
              <a:rPr lang="en-US" altLang="zh-CN" sz="2000" i="1" baseline="-25000">
                <a:solidFill>
                  <a:srgbClr val="FF0000"/>
                </a:solidFill>
                <a:latin typeface="Times New Roman" pitchFamily="18" charset="0"/>
                <a:cs typeface="Times New Roman" pitchFamily="18" charset="0"/>
              </a:rPr>
              <a:t>n</a:t>
            </a:r>
            <a:r>
              <a:rPr lang="en-US" altLang="zh-CN" sz="2000" baseline="-25000">
                <a:solidFill>
                  <a:srgbClr val="FF0000"/>
                </a:solidFill>
                <a:latin typeface="Times New Roman" pitchFamily="18" charset="0"/>
                <a:cs typeface="Times New Roman" pitchFamily="18" charset="0"/>
              </a:rPr>
              <a:t>+1</a:t>
            </a:r>
            <a:r>
              <a:rPr lang="en-US" altLang="zh-CN" sz="2000">
                <a:solidFill>
                  <a:srgbClr val="FF0000"/>
                </a:solidFill>
                <a:latin typeface="Times New Roman" pitchFamily="18" charset="0"/>
                <a:cs typeface="Times New Roman" pitchFamily="18" charset="0"/>
              </a:rPr>
              <a:t> </a:t>
            </a:r>
            <a:r>
              <a:rPr lang="zh-CN" altLang="en-US" sz="2000">
                <a:latin typeface="Times New Roman" pitchFamily="18" charset="0"/>
                <a:cs typeface="Times New Roman" pitchFamily="18" charset="0"/>
              </a:rPr>
              <a:t>有公因子且                存在或等于 </a:t>
            </a:r>
            <a:r>
              <a:rPr lang="en-US" altLang="zh-CN" sz="2000">
                <a:latin typeface="Times New Roman" pitchFamily="18" charset="0"/>
                <a:cs typeface="Times New Roman" pitchFamily="18" charset="0"/>
              </a:rPr>
              <a:t>+</a:t>
            </a:r>
            <a:r>
              <a:rPr lang="zh-CN" altLang="en-US" sz="2000">
                <a:latin typeface="Times New Roman" pitchFamily="18" charset="0"/>
                <a:cs typeface="Times New Roman" pitchFamily="18" charset="0"/>
                <a:sym typeface="Symbol" pitchFamily="18" charset="2"/>
              </a:rPr>
              <a:t>   的情形．</a:t>
            </a:r>
            <a:endParaRPr lang="zh-CN" altLang="en-US" sz="2000">
              <a:latin typeface="Times New Roman" pitchFamily="18" charset="0"/>
              <a:cs typeface="Times New Roman" pitchFamily="18" charset="0"/>
            </a:endParaRPr>
          </a:p>
        </p:txBody>
      </p:sp>
      <p:sp>
        <p:nvSpPr>
          <p:cNvPr id="5" name="Rectangle 12"/>
          <p:cNvSpPr>
            <a:spLocks noChangeArrowheads="1"/>
          </p:cNvSpPr>
          <p:nvPr/>
        </p:nvSpPr>
        <p:spPr bwMode="auto">
          <a:xfrm>
            <a:off x="2143125" y="4152900"/>
            <a:ext cx="6543675" cy="1189038"/>
          </a:xfrm>
          <a:prstGeom prst="rect">
            <a:avLst/>
          </a:prstGeom>
          <a:noFill/>
          <a:ln w="9525">
            <a:noFill/>
            <a:miter lim="800000"/>
            <a:headEnd/>
            <a:tailEnd/>
          </a:ln>
        </p:spPr>
        <p:txBody>
          <a:bodyPr anchor="ctr"/>
          <a:lstStyle/>
          <a:p>
            <a:pPr>
              <a:lnSpc>
                <a:spcPct val="120000"/>
              </a:lnSpc>
            </a:pPr>
            <a:r>
              <a:rPr lang="zh-CN" altLang="en-US" sz="2000">
                <a:latin typeface="Times New Roman" pitchFamily="18" charset="0"/>
                <a:cs typeface="Times New Roman" pitchFamily="18" charset="0"/>
              </a:rPr>
              <a:t>不需要寻找比较对象，利用级数自身特点直接进行判断</a:t>
            </a:r>
            <a:r>
              <a:rPr lang="en-US" altLang="zh-CN" sz="2000">
                <a:latin typeface="Times New Roman" pitchFamily="18" charset="0"/>
                <a:cs typeface="Times New Roman" pitchFamily="18" charset="0"/>
              </a:rPr>
              <a:t>.</a:t>
            </a:r>
          </a:p>
          <a:p>
            <a:pPr>
              <a:lnSpc>
                <a:spcPct val="120000"/>
              </a:lnSpc>
            </a:pPr>
            <a:r>
              <a:rPr lang="zh-CN" altLang="en-US" sz="2000">
                <a:latin typeface="Times New Roman" pitchFamily="18" charset="0"/>
                <a:cs typeface="Times New Roman" pitchFamily="18" charset="0"/>
              </a:rPr>
              <a:t>适用范围：</a:t>
            </a:r>
            <a:r>
              <a:rPr lang="en-US" altLang="zh-CN" sz="2000" i="1">
                <a:solidFill>
                  <a:srgbClr val="0000FF"/>
                </a:solidFill>
                <a:latin typeface="Times New Roman" pitchFamily="18" charset="0"/>
                <a:cs typeface="Times New Roman" pitchFamily="18" charset="0"/>
              </a:rPr>
              <a:t>u</a:t>
            </a:r>
            <a:r>
              <a:rPr lang="en-US" altLang="zh-CN" sz="2000" i="1" baseline="-25000">
                <a:solidFill>
                  <a:srgbClr val="0000FF"/>
                </a:solidFill>
                <a:latin typeface="Times New Roman" pitchFamily="18" charset="0"/>
                <a:cs typeface="Times New Roman" pitchFamily="18" charset="0"/>
              </a:rPr>
              <a:t>n</a:t>
            </a:r>
            <a:r>
              <a:rPr lang="en-US" altLang="zh-CN" sz="2000">
                <a:latin typeface="Times New Roman" pitchFamily="18" charset="0"/>
                <a:cs typeface="Times New Roman" pitchFamily="18" charset="0"/>
              </a:rPr>
              <a:t> </a:t>
            </a:r>
            <a:r>
              <a:rPr lang="zh-CN" altLang="en-US" sz="2000">
                <a:latin typeface="Times New Roman" pitchFamily="18" charset="0"/>
                <a:cs typeface="Times New Roman" pitchFamily="18" charset="0"/>
              </a:rPr>
              <a:t>中含有表达式的 </a:t>
            </a:r>
            <a:r>
              <a:rPr lang="en-US" altLang="zh-CN" sz="2000" i="1">
                <a:latin typeface="Times New Roman" pitchFamily="18" charset="0"/>
                <a:cs typeface="Times New Roman" pitchFamily="18" charset="0"/>
              </a:rPr>
              <a:t>n</a:t>
            </a:r>
            <a:r>
              <a:rPr lang="zh-CN" altLang="en-US" sz="2000">
                <a:latin typeface="Times New Roman" pitchFamily="18" charset="0"/>
                <a:cs typeface="Times New Roman" pitchFamily="18" charset="0"/>
              </a:rPr>
              <a:t> 次幂且                存在或</a:t>
            </a:r>
            <a:endParaRPr lang="en-US" altLang="zh-CN" sz="2000">
              <a:latin typeface="Times New Roman" pitchFamily="18" charset="0"/>
              <a:cs typeface="Times New Roman" pitchFamily="18" charset="0"/>
            </a:endParaRPr>
          </a:p>
          <a:p>
            <a:pPr>
              <a:lnSpc>
                <a:spcPct val="120000"/>
              </a:lnSpc>
            </a:pPr>
            <a:r>
              <a:rPr lang="zh-CN" altLang="en-US" sz="2000">
                <a:latin typeface="Times New Roman" pitchFamily="18" charset="0"/>
                <a:cs typeface="Times New Roman" pitchFamily="18" charset="0"/>
              </a:rPr>
              <a:t>等于 </a:t>
            </a:r>
            <a:r>
              <a:rPr lang="en-US" altLang="zh-CN" sz="2000">
                <a:latin typeface="Times New Roman" pitchFamily="18" charset="0"/>
                <a:cs typeface="Times New Roman" pitchFamily="18" charset="0"/>
              </a:rPr>
              <a:t>+</a:t>
            </a:r>
            <a:r>
              <a:rPr lang="zh-CN" altLang="en-US" sz="2000">
                <a:latin typeface="Times New Roman" pitchFamily="18" charset="0"/>
                <a:cs typeface="Times New Roman" pitchFamily="18" charset="0"/>
                <a:sym typeface="Symbol" pitchFamily="18" charset="2"/>
              </a:rPr>
              <a:t> 的情形．</a:t>
            </a:r>
            <a:endParaRPr lang="zh-CN" altLang="en-US" sz="2000">
              <a:latin typeface="Times New Roman" pitchFamily="18" charset="0"/>
              <a:cs typeface="Times New Roman" pitchFamily="18" charset="0"/>
            </a:endParaRPr>
          </a:p>
        </p:txBody>
      </p:sp>
      <p:sp>
        <p:nvSpPr>
          <p:cNvPr id="8" name="Rectangle 14"/>
          <p:cNvSpPr>
            <a:spLocks noChangeArrowheads="1"/>
          </p:cNvSpPr>
          <p:nvPr/>
        </p:nvSpPr>
        <p:spPr bwMode="auto">
          <a:xfrm>
            <a:off x="2143125" y="5341938"/>
            <a:ext cx="6543675" cy="987425"/>
          </a:xfrm>
          <a:prstGeom prst="rect">
            <a:avLst/>
          </a:prstGeom>
          <a:noFill/>
          <a:ln w="9525">
            <a:noFill/>
            <a:miter lim="800000"/>
            <a:headEnd/>
            <a:tailEnd/>
          </a:ln>
        </p:spPr>
        <p:txBody>
          <a:bodyPr anchor="ctr"/>
          <a:lstStyle/>
          <a:p>
            <a:pPr>
              <a:lnSpc>
                <a:spcPct val="120000"/>
              </a:lnSpc>
            </a:pPr>
            <a:r>
              <a:rPr lang="zh-CN" altLang="en-US" sz="2000">
                <a:latin typeface="Times New Roman" pitchFamily="18" charset="0"/>
                <a:cs typeface="Times New Roman" pitchFamily="18" charset="0"/>
              </a:rPr>
              <a:t>级数 </a:t>
            </a:r>
            <a:r>
              <a:rPr lang="zh-CN" altLang="en-US" sz="2000">
                <a:latin typeface="Times New Roman" pitchFamily="18" charset="0"/>
                <a:cs typeface="Times New Roman" pitchFamily="18" charset="0"/>
                <a:sym typeface="Symbol" pitchFamily="18" charset="2"/>
              </a:rPr>
              <a:t> </a:t>
            </a:r>
            <a:r>
              <a:rPr lang="zh-CN" altLang="en-US" sz="2000">
                <a:latin typeface="Times New Roman" pitchFamily="18" charset="0"/>
                <a:cs typeface="Times New Roman" pitchFamily="18" charset="0"/>
              </a:rPr>
              <a:t>广义积分，离散 </a:t>
            </a:r>
            <a:r>
              <a:rPr lang="zh-CN" altLang="en-US" sz="2000">
                <a:latin typeface="Times New Roman" pitchFamily="18" charset="0"/>
                <a:cs typeface="Times New Roman" pitchFamily="18" charset="0"/>
                <a:sym typeface="Symbol" pitchFamily="18" charset="2"/>
              </a:rPr>
              <a:t> 连续</a:t>
            </a:r>
            <a:r>
              <a:rPr lang="zh-CN" altLang="en-US" sz="2000">
                <a:latin typeface="Times New Roman" pitchFamily="18" charset="0"/>
                <a:cs typeface="Times New Roman" pitchFamily="18" charset="0"/>
              </a:rPr>
              <a:t>．</a:t>
            </a:r>
          </a:p>
        </p:txBody>
      </p:sp>
      <p:grpSp>
        <p:nvGrpSpPr>
          <p:cNvPr id="3080" name="Group 26"/>
          <p:cNvGrpSpPr>
            <a:grpSpLocks/>
          </p:cNvGrpSpPr>
          <p:nvPr/>
        </p:nvGrpSpPr>
        <p:grpSpPr bwMode="auto">
          <a:xfrm>
            <a:off x="457200" y="1481138"/>
            <a:ext cx="8229600" cy="4848225"/>
            <a:chOff x="288" y="933"/>
            <a:chExt cx="5184" cy="3054"/>
          </a:xfrm>
        </p:grpSpPr>
        <p:sp>
          <p:nvSpPr>
            <p:cNvPr id="3082" name="Rectangle 5"/>
            <p:cNvSpPr>
              <a:spLocks noChangeArrowheads="1"/>
            </p:cNvSpPr>
            <p:nvPr/>
          </p:nvSpPr>
          <p:spPr bwMode="auto">
            <a:xfrm>
              <a:off x="288" y="933"/>
              <a:ext cx="1062" cy="311"/>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rPr>
                <a:t>审敛法</a:t>
              </a:r>
            </a:p>
          </p:txBody>
        </p:sp>
        <p:sp>
          <p:nvSpPr>
            <p:cNvPr id="3083" name="Rectangle 6"/>
            <p:cNvSpPr>
              <a:spLocks noChangeArrowheads="1"/>
            </p:cNvSpPr>
            <p:nvPr/>
          </p:nvSpPr>
          <p:spPr bwMode="auto">
            <a:xfrm>
              <a:off x="1350" y="933"/>
              <a:ext cx="4122" cy="311"/>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rPr>
                <a:t>特点及适用范围</a:t>
              </a:r>
            </a:p>
          </p:txBody>
        </p:sp>
        <p:sp>
          <p:nvSpPr>
            <p:cNvPr id="3084" name="Rectangle 7"/>
            <p:cNvSpPr>
              <a:spLocks noChangeArrowheads="1"/>
            </p:cNvSpPr>
            <p:nvPr/>
          </p:nvSpPr>
          <p:spPr bwMode="auto">
            <a:xfrm>
              <a:off x="288" y="1244"/>
              <a:ext cx="1062" cy="623"/>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hlinkClick r:id="rId3" action="ppaction://hlinksldjump"/>
                </a:rPr>
                <a:t>比较审敛法</a:t>
              </a:r>
              <a:endParaRPr lang="zh-CN" altLang="en-US" sz="2000">
                <a:latin typeface="Times New Roman" pitchFamily="18" charset="0"/>
                <a:cs typeface="Times New Roman" pitchFamily="18" charset="0"/>
              </a:endParaRPr>
            </a:p>
          </p:txBody>
        </p:sp>
        <p:sp>
          <p:nvSpPr>
            <p:cNvPr id="3085" name="Rectangle 9"/>
            <p:cNvSpPr>
              <a:spLocks noChangeArrowheads="1"/>
            </p:cNvSpPr>
            <p:nvPr/>
          </p:nvSpPr>
          <p:spPr bwMode="auto">
            <a:xfrm>
              <a:off x="288" y="1867"/>
              <a:ext cx="1062" cy="749"/>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hlinkClick r:id="rId4" action="ppaction://hlinksldjump"/>
                </a:rPr>
                <a:t>比值审敛法</a:t>
              </a:r>
              <a:endParaRPr lang="zh-CN" altLang="en-US" sz="2000">
                <a:latin typeface="Times New Roman" pitchFamily="18" charset="0"/>
                <a:cs typeface="Times New Roman" pitchFamily="18" charset="0"/>
              </a:endParaRPr>
            </a:p>
          </p:txBody>
        </p:sp>
        <p:sp>
          <p:nvSpPr>
            <p:cNvPr id="3086" name="Rectangle 11"/>
            <p:cNvSpPr>
              <a:spLocks noChangeArrowheads="1"/>
            </p:cNvSpPr>
            <p:nvPr/>
          </p:nvSpPr>
          <p:spPr bwMode="auto">
            <a:xfrm>
              <a:off x="288" y="2616"/>
              <a:ext cx="1062" cy="749"/>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hlinkClick r:id="rId5" action="ppaction://hlinksldjump"/>
                </a:rPr>
                <a:t>根值审敛法</a:t>
              </a:r>
              <a:endParaRPr lang="zh-CN" altLang="en-US" sz="2000">
                <a:latin typeface="Times New Roman" pitchFamily="18" charset="0"/>
                <a:cs typeface="Times New Roman" pitchFamily="18" charset="0"/>
              </a:endParaRPr>
            </a:p>
          </p:txBody>
        </p:sp>
        <p:sp>
          <p:nvSpPr>
            <p:cNvPr id="3087" name="Rectangle 13"/>
            <p:cNvSpPr>
              <a:spLocks noChangeArrowheads="1"/>
            </p:cNvSpPr>
            <p:nvPr/>
          </p:nvSpPr>
          <p:spPr bwMode="auto">
            <a:xfrm>
              <a:off x="288" y="3365"/>
              <a:ext cx="1062" cy="622"/>
            </a:xfrm>
            <a:prstGeom prst="rect">
              <a:avLst/>
            </a:prstGeom>
            <a:noFill/>
            <a:ln w="9525">
              <a:noFill/>
              <a:miter lim="800000"/>
              <a:headEnd/>
              <a:tailEnd/>
            </a:ln>
          </p:spPr>
          <p:txBody>
            <a:bodyPr anchor="ctr"/>
            <a:lstStyle/>
            <a:p>
              <a:pPr algn="ctr"/>
              <a:r>
                <a:rPr lang="zh-CN" altLang="en-US" sz="2000">
                  <a:latin typeface="Times New Roman" pitchFamily="18" charset="0"/>
                  <a:cs typeface="Times New Roman" pitchFamily="18" charset="0"/>
                  <a:hlinkClick r:id="rId6" action="ppaction://hlinksldjump"/>
                </a:rPr>
                <a:t>积分审敛法</a:t>
              </a:r>
              <a:endParaRPr lang="zh-CN" altLang="en-US" sz="2000">
                <a:latin typeface="Times New Roman" pitchFamily="18" charset="0"/>
                <a:cs typeface="Times New Roman" pitchFamily="18" charset="0"/>
              </a:endParaRPr>
            </a:p>
          </p:txBody>
        </p:sp>
        <p:sp>
          <p:nvSpPr>
            <p:cNvPr id="3088" name="Line 15"/>
            <p:cNvSpPr>
              <a:spLocks noChangeShapeType="1"/>
            </p:cNvSpPr>
            <p:nvPr/>
          </p:nvSpPr>
          <p:spPr bwMode="auto">
            <a:xfrm>
              <a:off x="1350" y="933"/>
              <a:ext cx="0" cy="3054"/>
            </a:xfrm>
            <a:prstGeom prst="line">
              <a:avLst/>
            </a:prstGeom>
            <a:noFill/>
            <a:ln w="12700" algn="ctr">
              <a:solidFill>
                <a:schemeClr val="tx1"/>
              </a:solidFill>
              <a:round/>
              <a:headEnd/>
              <a:tailEnd/>
            </a:ln>
          </p:spPr>
          <p:txBody>
            <a:bodyPr/>
            <a:lstStyle/>
            <a:p>
              <a:endParaRPr lang="zh-CN" altLang="en-US"/>
            </a:p>
          </p:txBody>
        </p:sp>
        <p:sp>
          <p:nvSpPr>
            <p:cNvPr id="3089" name="Line 16"/>
            <p:cNvSpPr>
              <a:spLocks noChangeShapeType="1"/>
            </p:cNvSpPr>
            <p:nvPr/>
          </p:nvSpPr>
          <p:spPr bwMode="auto">
            <a:xfrm>
              <a:off x="288" y="1244"/>
              <a:ext cx="5184" cy="0"/>
            </a:xfrm>
            <a:prstGeom prst="line">
              <a:avLst/>
            </a:prstGeom>
            <a:noFill/>
            <a:ln w="12700" algn="ctr">
              <a:solidFill>
                <a:schemeClr val="tx1"/>
              </a:solidFill>
              <a:round/>
              <a:headEnd/>
              <a:tailEnd/>
            </a:ln>
          </p:spPr>
          <p:txBody>
            <a:bodyPr/>
            <a:lstStyle/>
            <a:p>
              <a:endParaRPr lang="zh-CN" altLang="en-US"/>
            </a:p>
          </p:txBody>
        </p:sp>
        <p:sp>
          <p:nvSpPr>
            <p:cNvPr id="3090" name="Line 17"/>
            <p:cNvSpPr>
              <a:spLocks noChangeShapeType="1"/>
            </p:cNvSpPr>
            <p:nvPr/>
          </p:nvSpPr>
          <p:spPr bwMode="auto">
            <a:xfrm>
              <a:off x="288" y="1867"/>
              <a:ext cx="5184" cy="0"/>
            </a:xfrm>
            <a:prstGeom prst="line">
              <a:avLst/>
            </a:prstGeom>
            <a:noFill/>
            <a:ln w="12700" algn="ctr">
              <a:solidFill>
                <a:schemeClr val="tx1"/>
              </a:solidFill>
              <a:round/>
              <a:headEnd/>
              <a:tailEnd/>
            </a:ln>
          </p:spPr>
          <p:txBody>
            <a:bodyPr/>
            <a:lstStyle/>
            <a:p>
              <a:endParaRPr lang="zh-CN" altLang="en-US"/>
            </a:p>
          </p:txBody>
        </p:sp>
        <p:sp>
          <p:nvSpPr>
            <p:cNvPr id="3091" name="Line 18"/>
            <p:cNvSpPr>
              <a:spLocks noChangeShapeType="1"/>
            </p:cNvSpPr>
            <p:nvPr/>
          </p:nvSpPr>
          <p:spPr bwMode="auto">
            <a:xfrm>
              <a:off x="288" y="2616"/>
              <a:ext cx="5184" cy="0"/>
            </a:xfrm>
            <a:prstGeom prst="line">
              <a:avLst/>
            </a:prstGeom>
            <a:noFill/>
            <a:ln w="12700" algn="ctr">
              <a:solidFill>
                <a:schemeClr val="tx1"/>
              </a:solidFill>
              <a:round/>
              <a:headEnd/>
              <a:tailEnd/>
            </a:ln>
          </p:spPr>
          <p:txBody>
            <a:bodyPr/>
            <a:lstStyle/>
            <a:p>
              <a:endParaRPr lang="zh-CN" altLang="en-US"/>
            </a:p>
          </p:txBody>
        </p:sp>
        <p:sp>
          <p:nvSpPr>
            <p:cNvPr id="3092" name="Line 19"/>
            <p:cNvSpPr>
              <a:spLocks noChangeShapeType="1"/>
            </p:cNvSpPr>
            <p:nvPr/>
          </p:nvSpPr>
          <p:spPr bwMode="auto">
            <a:xfrm>
              <a:off x="288" y="3365"/>
              <a:ext cx="5184" cy="0"/>
            </a:xfrm>
            <a:prstGeom prst="line">
              <a:avLst/>
            </a:prstGeom>
            <a:noFill/>
            <a:ln w="12700" algn="ctr">
              <a:solidFill>
                <a:schemeClr val="tx1"/>
              </a:solidFill>
              <a:round/>
              <a:headEnd/>
              <a:tailEnd/>
            </a:ln>
          </p:spPr>
          <p:txBody>
            <a:bodyPr/>
            <a:lstStyle/>
            <a:p>
              <a:endParaRPr lang="zh-CN" altLang="en-US"/>
            </a:p>
          </p:txBody>
        </p:sp>
        <p:sp>
          <p:nvSpPr>
            <p:cNvPr id="3093" name="Line 20"/>
            <p:cNvSpPr>
              <a:spLocks noChangeShapeType="1"/>
            </p:cNvSpPr>
            <p:nvPr/>
          </p:nvSpPr>
          <p:spPr bwMode="auto">
            <a:xfrm>
              <a:off x="288" y="933"/>
              <a:ext cx="0" cy="3054"/>
            </a:xfrm>
            <a:prstGeom prst="line">
              <a:avLst/>
            </a:prstGeom>
            <a:noFill/>
            <a:ln w="12700" algn="ctr">
              <a:solidFill>
                <a:schemeClr val="tx1"/>
              </a:solidFill>
              <a:round/>
              <a:headEnd/>
              <a:tailEnd/>
            </a:ln>
          </p:spPr>
          <p:txBody>
            <a:bodyPr/>
            <a:lstStyle/>
            <a:p>
              <a:endParaRPr lang="zh-CN" altLang="en-US"/>
            </a:p>
          </p:txBody>
        </p:sp>
        <p:sp>
          <p:nvSpPr>
            <p:cNvPr id="3094" name="Line 21"/>
            <p:cNvSpPr>
              <a:spLocks noChangeShapeType="1"/>
            </p:cNvSpPr>
            <p:nvPr/>
          </p:nvSpPr>
          <p:spPr bwMode="auto">
            <a:xfrm>
              <a:off x="5472" y="933"/>
              <a:ext cx="0" cy="3054"/>
            </a:xfrm>
            <a:prstGeom prst="line">
              <a:avLst/>
            </a:prstGeom>
            <a:noFill/>
            <a:ln w="12700" algn="ctr">
              <a:solidFill>
                <a:schemeClr val="tx1"/>
              </a:solidFill>
              <a:round/>
              <a:headEnd/>
              <a:tailEnd/>
            </a:ln>
          </p:spPr>
          <p:txBody>
            <a:bodyPr/>
            <a:lstStyle/>
            <a:p>
              <a:endParaRPr lang="zh-CN" altLang="en-US"/>
            </a:p>
          </p:txBody>
        </p:sp>
        <p:sp>
          <p:nvSpPr>
            <p:cNvPr id="3095" name="Line 22"/>
            <p:cNvSpPr>
              <a:spLocks noChangeShapeType="1"/>
            </p:cNvSpPr>
            <p:nvPr/>
          </p:nvSpPr>
          <p:spPr bwMode="auto">
            <a:xfrm>
              <a:off x="288" y="933"/>
              <a:ext cx="5184" cy="0"/>
            </a:xfrm>
            <a:prstGeom prst="line">
              <a:avLst/>
            </a:prstGeom>
            <a:noFill/>
            <a:ln w="12700" algn="ctr">
              <a:solidFill>
                <a:schemeClr val="tx1"/>
              </a:solidFill>
              <a:round/>
              <a:headEnd/>
              <a:tailEnd/>
            </a:ln>
          </p:spPr>
          <p:txBody>
            <a:bodyPr/>
            <a:lstStyle/>
            <a:p>
              <a:endParaRPr lang="zh-CN" altLang="en-US"/>
            </a:p>
          </p:txBody>
        </p:sp>
        <p:sp>
          <p:nvSpPr>
            <p:cNvPr id="3096" name="Line 23"/>
            <p:cNvSpPr>
              <a:spLocks noChangeShapeType="1"/>
            </p:cNvSpPr>
            <p:nvPr/>
          </p:nvSpPr>
          <p:spPr bwMode="auto">
            <a:xfrm>
              <a:off x="288" y="3987"/>
              <a:ext cx="5184" cy="0"/>
            </a:xfrm>
            <a:prstGeom prst="line">
              <a:avLst/>
            </a:prstGeom>
            <a:noFill/>
            <a:ln w="12700" algn="ctr">
              <a:solidFill>
                <a:schemeClr val="tx1"/>
              </a:solidFill>
              <a:round/>
              <a:headEnd/>
              <a:tailEnd/>
            </a:ln>
          </p:spPr>
          <p:txBody>
            <a:bodyPr/>
            <a:lstStyle/>
            <a:p>
              <a:endParaRPr lang="zh-CN" altLang="en-US"/>
            </a:p>
          </p:txBody>
        </p:sp>
      </p:gr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正项级数的审敛法</a:t>
            </a:r>
          </a:p>
        </p:txBody>
      </p:sp>
      <p:graphicFrame>
        <p:nvGraphicFramePr>
          <p:cNvPr id="6" name="Object 4"/>
          <p:cNvGraphicFramePr>
            <a:graphicFrameLocks noChangeAspect="1"/>
          </p:cNvGraphicFramePr>
          <p:nvPr/>
        </p:nvGraphicFramePr>
        <p:xfrm>
          <a:off x="5943600" y="3257550"/>
          <a:ext cx="874713" cy="711200"/>
        </p:xfrm>
        <a:graphic>
          <a:graphicData uri="http://schemas.openxmlformats.org/presentationml/2006/ole">
            <p:oleObj spid="_x0000_s3074" name="Equation" r:id="rId7" imgW="545760" imgH="444240" progId="Equation.DSMT4">
              <p:embed/>
            </p:oleObj>
          </a:graphicData>
        </a:graphic>
      </p:graphicFrame>
      <p:graphicFrame>
        <p:nvGraphicFramePr>
          <p:cNvPr id="7" name="Object 3"/>
          <p:cNvGraphicFramePr>
            <a:graphicFrameLocks noChangeAspect="1"/>
          </p:cNvGraphicFramePr>
          <p:nvPr/>
        </p:nvGraphicFramePr>
        <p:xfrm>
          <a:off x="6669088" y="4540250"/>
          <a:ext cx="874712" cy="488950"/>
        </p:xfrm>
        <a:graphic>
          <a:graphicData uri="http://schemas.openxmlformats.org/presentationml/2006/ole">
            <p:oleObj spid="_x0000_s3075" name="Equation" r:id="rId8" imgW="545760" imgH="3045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P spid="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p:txBody>
          <a:bodyPr/>
          <a:lstStyle/>
          <a:p>
            <a:pPr>
              <a:defRPr/>
            </a:pPr>
            <a:r>
              <a:rPr lang="zh-CN" altLang="en-US" smtClean="0">
                <a:effectLst>
                  <a:outerShdw blurRad="38100" dist="38100" dir="2700000" algn="tl">
                    <a:srgbClr val="C0C0C0"/>
                  </a:outerShdw>
                </a:effectLst>
              </a:rPr>
              <a:t>级数的乘法运算</a:t>
            </a:r>
            <a:r>
              <a:rPr lang="zh-CN" altLang="en-US" sz="2400" smtClean="0">
                <a:solidFill>
                  <a:srgbClr val="FF0000"/>
                </a:solidFill>
                <a:effectLst>
                  <a:outerShdw blurRad="38100" dist="38100" dir="2700000" algn="tl">
                    <a:srgbClr val="C0C0C0"/>
                  </a:outerShdw>
                </a:effectLst>
              </a:rPr>
              <a:t>（</a:t>
            </a:r>
            <a:r>
              <a:rPr lang="en-US" altLang="zh-CN" sz="2400" smtClean="0">
                <a:solidFill>
                  <a:srgbClr val="FF0000"/>
                </a:solidFill>
                <a:effectLst>
                  <a:outerShdw blurRad="38100" dist="38100" dir="2700000" algn="tl">
                    <a:srgbClr val="C0C0C0"/>
                  </a:outerShdw>
                </a:effectLst>
              </a:rPr>
              <a:t>P.270</a:t>
            </a:r>
            <a:r>
              <a:rPr lang="zh-CN" altLang="en-US" sz="2400" smtClean="0">
                <a:solidFill>
                  <a:srgbClr val="FF0000"/>
                </a:solidFill>
                <a:effectLst>
                  <a:outerShdw blurRad="38100" dist="38100" dir="2700000" algn="tl">
                    <a:srgbClr val="C0C0C0"/>
                  </a:outerShdw>
                </a:effectLst>
              </a:rPr>
              <a:t>）</a:t>
            </a:r>
          </a:p>
        </p:txBody>
      </p:sp>
      <p:sp>
        <p:nvSpPr>
          <p:cNvPr id="96259" name="Rectangle 3"/>
          <p:cNvSpPr>
            <a:spLocks noGrp="1"/>
          </p:cNvSpPr>
          <p:nvPr>
            <p:ph type="body" idx="1"/>
          </p:nvPr>
        </p:nvSpPr>
        <p:spPr>
          <a:xfrm>
            <a:off x="457200" y="1481138"/>
            <a:ext cx="8362950" cy="4525962"/>
          </a:xfrm>
        </p:spPr>
        <p:txBody>
          <a:bodyPr/>
          <a:lstStyle/>
          <a:p>
            <a:pPr>
              <a:buFont typeface="Wingdings 3" pitchFamily="18" charset="2"/>
              <a:buNone/>
            </a:pPr>
            <a:r>
              <a:rPr lang="zh-CN" altLang="en-US" smtClean="0">
                <a:solidFill>
                  <a:srgbClr val="0000FF"/>
                </a:solidFill>
              </a:rPr>
              <a:t>定义：</a:t>
            </a:r>
            <a:r>
              <a:rPr lang="zh-CN" altLang="en-US" smtClean="0"/>
              <a:t>称按“对角线法”排列所组成的级数</a:t>
            </a:r>
          </a:p>
          <a:p>
            <a:pPr>
              <a:buFont typeface="Wingdings 3" pitchFamily="18" charset="2"/>
              <a:buNone/>
            </a:pPr>
            <a:endParaRPr lang="en-US" altLang="zh-CN" smtClean="0"/>
          </a:p>
          <a:p>
            <a:pPr>
              <a:buFont typeface="Wingdings 3" pitchFamily="18" charset="2"/>
              <a:buNone/>
            </a:pPr>
            <a:endParaRPr lang="zh-CN" altLang="en-US" smtClean="0"/>
          </a:p>
          <a:p>
            <a:pPr>
              <a:buFont typeface="Wingdings 3" pitchFamily="18" charset="2"/>
              <a:buNone/>
            </a:pPr>
            <a:r>
              <a:rPr lang="zh-CN" altLang="en-US" smtClean="0"/>
              <a:t>为级数           、        的</a:t>
            </a:r>
            <a:r>
              <a:rPr lang="zh-CN" altLang="en-US" smtClean="0">
                <a:solidFill>
                  <a:srgbClr val="FF0000"/>
                </a:solidFill>
              </a:rPr>
              <a:t>柯西乘积</a:t>
            </a:r>
            <a:r>
              <a:rPr lang="zh-CN" altLang="en-US" smtClean="0"/>
              <a:t>．</a:t>
            </a:r>
          </a:p>
          <a:p>
            <a:pPr>
              <a:buFont typeface="Wingdings 3" pitchFamily="18" charset="2"/>
              <a:buNone/>
            </a:pPr>
            <a:endParaRPr lang="en-US" altLang="zh-CN" smtClean="0"/>
          </a:p>
          <a:p>
            <a:pPr>
              <a:lnSpc>
                <a:spcPct val="150000"/>
              </a:lnSpc>
              <a:buFont typeface="Wingdings 3" pitchFamily="18" charset="2"/>
              <a:buNone/>
            </a:pPr>
            <a:r>
              <a:rPr lang="zh-CN" altLang="en-US" smtClean="0">
                <a:solidFill>
                  <a:srgbClr val="0000FF"/>
                </a:solidFill>
              </a:rPr>
              <a:t>定理：</a:t>
            </a:r>
            <a:r>
              <a:rPr lang="zh-CN" altLang="en-US" smtClean="0"/>
              <a:t>设级数           、        都绝对收敛，分别收敛于 </a:t>
            </a:r>
            <a:r>
              <a:rPr lang="en-US" altLang="zh-CN" i="1" smtClean="0"/>
              <a:t>s</a:t>
            </a:r>
            <a:r>
              <a:rPr lang="en-US" altLang="zh-CN" smtClean="0"/>
              <a:t> </a:t>
            </a:r>
            <a:r>
              <a:rPr lang="zh-CN" altLang="en-US" smtClean="0">
                <a:latin typeface="Symbol" pitchFamily="18" charset="2"/>
              </a:rPr>
              <a:t>和</a:t>
            </a:r>
            <a:r>
              <a:rPr lang="en-US" altLang="zh-CN" i="1" smtClean="0">
                <a:latin typeface="Symbol" pitchFamily="18" charset="2"/>
              </a:rPr>
              <a:t>s</a:t>
            </a:r>
            <a:r>
              <a:rPr lang="en-US" altLang="zh-CN" smtClean="0"/>
              <a:t> ,</a:t>
            </a:r>
          </a:p>
          <a:p>
            <a:pPr>
              <a:lnSpc>
                <a:spcPct val="150000"/>
              </a:lnSpc>
              <a:buFont typeface="Wingdings 3" pitchFamily="18" charset="2"/>
              <a:buNone/>
            </a:pPr>
            <a:r>
              <a:rPr lang="zh-CN" altLang="en-US" smtClean="0"/>
              <a:t>则它们的柯西乘积也绝对收敛，且收敛于 </a:t>
            </a:r>
            <a:r>
              <a:rPr lang="en-US" altLang="zh-CN" i="1" smtClean="0"/>
              <a:t>s</a:t>
            </a:r>
            <a:r>
              <a:rPr lang="en-US" altLang="zh-CN" smtClean="0"/>
              <a:t> </a:t>
            </a:r>
            <a:r>
              <a:rPr lang="en-US" altLang="zh-CN" smtClean="0">
                <a:sym typeface="Symbol" pitchFamily="18" charset="2"/>
              </a:rPr>
              <a:t></a:t>
            </a:r>
            <a:r>
              <a:rPr lang="en-US" altLang="zh-CN" i="1" smtClean="0">
                <a:latin typeface="Symbol" pitchFamily="18" charset="2"/>
              </a:rPr>
              <a:t>s</a:t>
            </a:r>
            <a:r>
              <a:rPr lang="zh-CN" altLang="en-US" smtClean="0"/>
              <a:t> </a:t>
            </a:r>
            <a:r>
              <a:rPr lang="en-US" altLang="zh-CN" smtClean="0"/>
              <a:t>.</a:t>
            </a:r>
            <a:endParaRPr lang="zh-CN" altLang="en-US" smtClean="0"/>
          </a:p>
        </p:txBody>
      </p:sp>
      <p:graphicFrame>
        <p:nvGraphicFramePr>
          <p:cNvPr id="7" name="Object 3"/>
          <p:cNvGraphicFramePr>
            <a:graphicFrameLocks noChangeAspect="1"/>
          </p:cNvGraphicFramePr>
          <p:nvPr/>
        </p:nvGraphicFramePr>
        <p:xfrm>
          <a:off x="1619250" y="2636838"/>
          <a:ext cx="762000" cy="863600"/>
        </p:xfrm>
        <a:graphic>
          <a:graphicData uri="http://schemas.openxmlformats.org/presentationml/2006/ole">
            <p:oleObj spid="_x0000_s49154" name="Equation" r:id="rId3" imgW="380880" imgH="431640" progId="Equation.DSMT4">
              <p:embed/>
            </p:oleObj>
          </a:graphicData>
        </a:graphic>
      </p:graphicFrame>
      <p:graphicFrame>
        <p:nvGraphicFramePr>
          <p:cNvPr id="2" name="Object 3"/>
          <p:cNvGraphicFramePr>
            <a:graphicFrameLocks noChangeAspect="1"/>
          </p:cNvGraphicFramePr>
          <p:nvPr/>
        </p:nvGraphicFramePr>
        <p:xfrm>
          <a:off x="2611438" y="2636838"/>
          <a:ext cx="736600" cy="863600"/>
        </p:xfrm>
        <a:graphic>
          <a:graphicData uri="http://schemas.openxmlformats.org/presentationml/2006/ole">
            <p:oleObj spid="_x0000_s49155" name="Equation" r:id="rId4" imgW="368280" imgH="431640" progId="Equation.DSMT4">
              <p:embed/>
            </p:oleObj>
          </a:graphicData>
        </a:graphic>
      </p:graphicFrame>
      <p:graphicFrame>
        <p:nvGraphicFramePr>
          <p:cNvPr id="3" name="Object 4"/>
          <p:cNvGraphicFramePr>
            <a:graphicFrameLocks noChangeAspect="1"/>
          </p:cNvGraphicFramePr>
          <p:nvPr/>
        </p:nvGraphicFramePr>
        <p:xfrm>
          <a:off x="2247900" y="2028825"/>
          <a:ext cx="4646613" cy="823913"/>
        </p:xfrm>
        <a:graphic>
          <a:graphicData uri="http://schemas.openxmlformats.org/presentationml/2006/ole">
            <p:oleObj spid="_x0000_s49156" name="Equation" r:id="rId5" imgW="2577960" imgH="457200" progId="Equation.DSMT4">
              <p:embed/>
            </p:oleObj>
          </a:graphicData>
        </a:graphic>
      </p:graphicFrame>
      <p:graphicFrame>
        <p:nvGraphicFramePr>
          <p:cNvPr id="4" name="Object 5"/>
          <p:cNvGraphicFramePr>
            <a:graphicFrameLocks noChangeAspect="1"/>
          </p:cNvGraphicFramePr>
          <p:nvPr/>
        </p:nvGraphicFramePr>
        <p:xfrm>
          <a:off x="2557463" y="3587750"/>
          <a:ext cx="762000" cy="863600"/>
        </p:xfrm>
        <a:graphic>
          <a:graphicData uri="http://schemas.openxmlformats.org/presentationml/2006/ole">
            <p:oleObj spid="_x0000_s49157" name="Equation" r:id="rId6" imgW="380880" imgH="431640" progId="Equation.DSMT4">
              <p:embed/>
            </p:oleObj>
          </a:graphicData>
        </a:graphic>
      </p:graphicFrame>
      <p:graphicFrame>
        <p:nvGraphicFramePr>
          <p:cNvPr id="5" name="Object 6"/>
          <p:cNvGraphicFramePr>
            <a:graphicFrameLocks noChangeAspect="1"/>
          </p:cNvGraphicFramePr>
          <p:nvPr/>
        </p:nvGraphicFramePr>
        <p:xfrm>
          <a:off x="3505200" y="3587750"/>
          <a:ext cx="736600" cy="863600"/>
        </p:xfrm>
        <a:graphic>
          <a:graphicData uri="http://schemas.openxmlformats.org/presentationml/2006/ole">
            <p:oleObj spid="_x0000_s49158" name="Equation" r:id="rId7" imgW="36828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内容占位符 1"/>
          <p:cNvSpPr>
            <a:spLocks noGrp="1"/>
          </p:cNvSpPr>
          <p:nvPr>
            <p:ph idx="4294967295"/>
          </p:nvPr>
        </p:nvSpPr>
        <p:spPr/>
        <p:txBody>
          <a:bodyPr/>
          <a:lstStyle/>
          <a:p>
            <a:pPr marL="107950" indent="0">
              <a:buFont typeface="Wingdings 3" pitchFamily="18" charset="2"/>
              <a:buNone/>
            </a:pPr>
            <a:r>
              <a:rPr lang="zh-CN" altLang="en-US" smtClean="0"/>
              <a:t>习题</a:t>
            </a:r>
            <a:r>
              <a:rPr lang="en-US" altLang="zh-CN" smtClean="0"/>
              <a:t>12 − 2</a:t>
            </a:r>
          </a:p>
          <a:p>
            <a:pPr lvl="1"/>
            <a:r>
              <a:rPr lang="en-US" altLang="zh-CN" smtClean="0"/>
              <a:t>1(4)(5)</a:t>
            </a:r>
            <a:endParaRPr lang="zh-CN" altLang="en-US" smtClean="0"/>
          </a:p>
          <a:p>
            <a:pPr lvl="1"/>
            <a:r>
              <a:rPr lang="en-US" altLang="zh-CN" smtClean="0"/>
              <a:t>2(3)(4)</a:t>
            </a:r>
          </a:p>
          <a:p>
            <a:pPr lvl="1"/>
            <a:r>
              <a:rPr lang="en-US" altLang="zh-CN" smtClean="0"/>
              <a:t>3(2)</a:t>
            </a:r>
          </a:p>
          <a:p>
            <a:pPr lvl="1"/>
            <a:endParaRPr lang="en-US" altLang="zh-CN" smtClean="0"/>
          </a:p>
        </p:txBody>
      </p:sp>
      <p:sp>
        <p:nvSpPr>
          <p:cNvPr id="3" name="标题 2"/>
          <p:cNvSpPr>
            <a:spLocks noGrp="1"/>
          </p:cNvSpPr>
          <p:nvPr>
            <p:ph type="title" idx="4294967295"/>
          </p:nvPr>
        </p:nvSpPr>
        <p:spPr/>
        <p:txBody>
          <a:bodyPr rtlCol="0"/>
          <a:lstStyle/>
          <a:p>
            <a:pPr>
              <a:defRPr/>
            </a:pPr>
            <a:r>
              <a:rPr lang="zh-CN" altLang="en-US" dirty="0" smtClean="0"/>
              <a:t>作业之一</a:t>
            </a:r>
            <a:endParaRPr lang="zh-CN"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内容占位符 1"/>
          <p:cNvSpPr>
            <a:spLocks noGrp="1"/>
          </p:cNvSpPr>
          <p:nvPr>
            <p:ph idx="4294967295"/>
          </p:nvPr>
        </p:nvSpPr>
        <p:spPr/>
        <p:txBody>
          <a:bodyPr/>
          <a:lstStyle/>
          <a:p>
            <a:pPr marL="107950" indent="0">
              <a:buFont typeface="Wingdings 3" pitchFamily="18" charset="2"/>
              <a:buNone/>
            </a:pPr>
            <a:r>
              <a:rPr lang="zh-CN" altLang="en-US" smtClean="0"/>
              <a:t>习题</a:t>
            </a:r>
            <a:r>
              <a:rPr lang="en-US" altLang="zh-CN" smtClean="0"/>
              <a:t>12 − 2</a:t>
            </a:r>
          </a:p>
          <a:p>
            <a:pPr lvl="1"/>
            <a:r>
              <a:rPr lang="en-US" altLang="zh-CN" smtClean="0"/>
              <a:t>4 (4)(5)</a:t>
            </a:r>
          </a:p>
          <a:p>
            <a:pPr lvl="1"/>
            <a:r>
              <a:rPr lang="en-US" altLang="zh-CN" smtClean="0"/>
              <a:t>5(2)</a:t>
            </a:r>
          </a:p>
          <a:p>
            <a:pPr lvl="1"/>
            <a:endParaRPr lang="en-US" altLang="zh-CN" smtClean="0"/>
          </a:p>
          <a:p>
            <a:pPr lvl="1"/>
            <a:endParaRPr lang="en-US" altLang="zh-CN" smtClean="0"/>
          </a:p>
        </p:txBody>
      </p:sp>
      <p:sp>
        <p:nvSpPr>
          <p:cNvPr id="3" name="标题 2"/>
          <p:cNvSpPr>
            <a:spLocks noGrp="1"/>
          </p:cNvSpPr>
          <p:nvPr>
            <p:ph type="title" idx="4294967295"/>
          </p:nvPr>
        </p:nvSpPr>
        <p:spPr/>
        <p:txBody>
          <a:bodyPr rtlCol="0"/>
          <a:lstStyle/>
          <a:p>
            <a:pPr>
              <a:defRPr/>
            </a:pPr>
            <a:r>
              <a:rPr lang="zh-CN" altLang="en-US" dirty="0" smtClean="0"/>
              <a:t>作业之二</a:t>
            </a:r>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4294967295"/>
          </p:nvPr>
        </p:nvSpPr>
        <p:spPr/>
        <p:txBody>
          <a:bodyPr/>
          <a:lstStyle/>
          <a:p>
            <a:pPr marL="107950" indent="0">
              <a:buFont typeface="Wingdings 3" pitchFamily="18" charset="2"/>
              <a:buNone/>
            </a:pPr>
            <a:r>
              <a:rPr lang="zh-CN" altLang="en-US" smtClean="0"/>
              <a:t>习题</a:t>
            </a:r>
            <a:r>
              <a:rPr lang="en-US" altLang="zh-CN" smtClean="0"/>
              <a:t>12 − 2</a:t>
            </a:r>
          </a:p>
          <a:p>
            <a:pPr lvl="1"/>
            <a:r>
              <a:rPr lang="en-US" altLang="zh-CN" smtClean="0"/>
              <a:t>1(4)(5)</a:t>
            </a:r>
            <a:endParaRPr lang="zh-CN" altLang="en-US" smtClean="0"/>
          </a:p>
          <a:p>
            <a:pPr lvl="1"/>
            <a:r>
              <a:rPr lang="en-US" altLang="zh-CN" smtClean="0"/>
              <a:t>2(3)(4)</a:t>
            </a:r>
          </a:p>
          <a:p>
            <a:pPr lvl="1"/>
            <a:r>
              <a:rPr lang="en-US" altLang="zh-CN" smtClean="0"/>
              <a:t>3(2)</a:t>
            </a:r>
          </a:p>
          <a:p>
            <a:pPr lvl="1"/>
            <a:r>
              <a:rPr lang="en-US" altLang="zh-CN" smtClean="0"/>
              <a:t>4 (4)(5)</a:t>
            </a:r>
          </a:p>
          <a:p>
            <a:pPr lvl="1"/>
            <a:r>
              <a:rPr lang="en-US" altLang="zh-CN" smtClean="0"/>
              <a:t>5(2)</a:t>
            </a:r>
          </a:p>
          <a:p>
            <a:pPr lvl="1"/>
            <a:endParaRPr lang="en-US" altLang="zh-CN" smtClean="0"/>
          </a:p>
        </p:txBody>
      </p:sp>
      <p:sp>
        <p:nvSpPr>
          <p:cNvPr id="3" name="标题 2"/>
          <p:cNvSpPr>
            <a:spLocks noGrp="1"/>
          </p:cNvSpPr>
          <p:nvPr>
            <p:ph type="title" idx="4294967295"/>
          </p:nvPr>
        </p:nvSpPr>
        <p:spPr/>
        <p:txBody>
          <a:bodyPr rtlCol="0"/>
          <a:lstStyle/>
          <a:p>
            <a:pPr>
              <a:defRPr/>
            </a:pPr>
            <a:r>
              <a:rPr lang="zh-CN" altLang="en-US" dirty="0" smtClean="0"/>
              <a:t>作业</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098" name="Group 26"/>
          <p:cNvGraphicFramePr>
            <a:graphicFrameLocks noGrp="1"/>
          </p:cNvGraphicFramePr>
          <p:nvPr>
            <p:ph idx="1"/>
          </p:nvPr>
        </p:nvGraphicFramePr>
        <p:xfrm>
          <a:off x="457200" y="1481138"/>
          <a:ext cx="8229600" cy="4849179"/>
        </p:xfrm>
        <a:graphic>
          <a:graphicData uri="http://schemas.openxmlformats.org/drawingml/2006/table">
            <a:tbl>
              <a:tblPr/>
              <a:tblGrid>
                <a:gridCol w="1685925"/>
                <a:gridCol w="6543675"/>
              </a:tblGrid>
              <a:tr h="493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审敛法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特点及适用范围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hlinkClick r:id="rId3" action="ppaction://hlinksldjump"/>
                        </a:rPr>
                        <a:t>比较审敛法</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需要选取一个适当的、收敛性已知的级数作为比较对象</a:t>
                      </a: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例如：等比级数、调和级数、</a:t>
                      </a:r>
                      <a:r>
                        <a:rPr kumimoji="0" lang="en-US" altLang="zh-CN" sz="20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p </a:t>
                      </a:r>
                      <a:r>
                        <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级数．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hlinkClick r:id="rId4" action="ppaction://hlinksldjump"/>
                        </a:rPr>
                        <a:t>比值审敛法</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不需要寻找比较对象，利用级数自身特点直接进行判断</a:t>
                      </a: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适用范围：</a:t>
                      </a:r>
                      <a:r>
                        <a:rPr kumimoji="0" lang="en-US" altLang="zh-CN" sz="2000" b="1" i="1"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u</a:t>
                      </a:r>
                      <a:r>
                        <a:rPr kumimoji="0" lang="en-US" altLang="zh-CN" sz="2000" b="1" i="1" u="none" strike="noStrike" cap="none" normalizeH="0" baseline="-25000" smtClean="0">
                          <a:ln>
                            <a:noFill/>
                          </a:ln>
                          <a:solidFill>
                            <a:srgbClr val="0000FF"/>
                          </a:solidFill>
                          <a:effectLst/>
                          <a:latin typeface="Times New Roman" pitchFamily="18" charset="0"/>
                          <a:ea typeface="楷体_GB2312" pitchFamily="49" charset="-122"/>
                          <a:cs typeface="Times New Roman" pitchFamily="18" charset="0"/>
                        </a:rPr>
                        <a:t>n</a:t>
                      </a:r>
                      <a:r>
                        <a:rPr kumimoji="0" lang="en-US" altLang="zh-CN"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与 </a:t>
                      </a:r>
                      <a:r>
                        <a:rPr kumimoji="0" lang="en-US" altLang="zh-CN" sz="2000" b="1" i="1"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u</a:t>
                      </a:r>
                      <a:r>
                        <a:rPr kumimoji="0" lang="en-US" altLang="zh-CN" sz="2000" b="1" i="1" u="none" strike="noStrike" cap="none" normalizeH="0" baseline="-25000" smtClean="0">
                          <a:ln>
                            <a:noFill/>
                          </a:ln>
                          <a:solidFill>
                            <a:srgbClr val="FF0000"/>
                          </a:solidFill>
                          <a:effectLst/>
                          <a:latin typeface="Times New Roman" pitchFamily="18" charset="0"/>
                          <a:ea typeface="楷体_GB2312" pitchFamily="49" charset="-122"/>
                          <a:cs typeface="Times New Roman" pitchFamily="18" charset="0"/>
                        </a:rPr>
                        <a:t>n</a:t>
                      </a:r>
                      <a:r>
                        <a:rPr kumimoji="0" lang="en-US" altLang="zh-CN" sz="2000" b="1" i="0" u="none" strike="noStrike" cap="none" normalizeH="0" baseline="-25000" smtClean="0">
                          <a:ln>
                            <a:noFill/>
                          </a:ln>
                          <a:solidFill>
                            <a:srgbClr val="FF0000"/>
                          </a:solidFill>
                          <a:effectLst/>
                          <a:latin typeface="Times New Roman" pitchFamily="18" charset="0"/>
                          <a:ea typeface="楷体_GB2312" pitchFamily="49" charset="-122"/>
                          <a:cs typeface="Times New Roman" pitchFamily="18" charset="0"/>
                        </a:rPr>
                        <a:t>+1</a:t>
                      </a:r>
                      <a:r>
                        <a:rPr kumimoji="0" lang="en-US" altLang="zh-CN" sz="20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有公因子且                存在或等于 </a:t>
                      </a: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的情形．</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hlinkClick r:id="rId5" action="ppaction://hlinksldjump"/>
                        </a:rPr>
                        <a:t>根值审敛法</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不需要寻找比较对象，利用级数自身特点直接进行判断</a:t>
                      </a: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适用范围：</a:t>
                      </a:r>
                      <a:r>
                        <a:rPr kumimoji="0" lang="en-US" altLang="zh-CN" sz="2000" b="1" i="1"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u</a:t>
                      </a:r>
                      <a:r>
                        <a:rPr kumimoji="0" lang="en-US" altLang="zh-CN" sz="2000" b="1" i="1" u="none" strike="noStrike" cap="none" normalizeH="0" baseline="-25000" smtClean="0">
                          <a:ln>
                            <a:noFill/>
                          </a:ln>
                          <a:solidFill>
                            <a:srgbClr val="0000FF"/>
                          </a:solidFill>
                          <a:effectLst/>
                          <a:latin typeface="Times New Roman" pitchFamily="18" charset="0"/>
                          <a:ea typeface="楷体_GB2312" pitchFamily="49" charset="-122"/>
                          <a:cs typeface="Times New Roman" pitchFamily="18" charset="0"/>
                        </a:rPr>
                        <a:t>n</a:t>
                      </a: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中含有表达式的 </a:t>
                      </a:r>
                      <a:r>
                        <a:rPr kumimoji="0"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次幂且                存在或</a:t>
                      </a:r>
                      <a:endPar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等于 </a:t>
                      </a: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的情形．</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hlinkClick r:id="rId6" action="ppaction://hlinksldjump"/>
                        </a:rPr>
                        <a:t>积分审敛法</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级数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广义积分，离散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连续</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正项级数的审敛法</a:t>
            </a:r>
          </a:p>
        </p:txBody>
      </p:sp>
      <p:graphicFrame>
        <p:nvGraphicFramePr>
          <p:cNvPr id="6" name="Object 4"/>
          <p:cNvGraphicFramePr>
            <a:graphicFrameLocks noChangeAspect="1"/>
          </p:cNvGraphicFramePr>
          <p:nvPr/>
        </p:nvGraphicFramePr>
        <p:xfrm>
          <a:off x="5943600" y="3257550"/>
          <a:ext cx="874713" cy="711200"/>
        </p:xfrm>
        <a:graphic>
          <a:graphicData uri="http://schemas.openxmlformats.org/presentationml/2006/ole">
            <p:oleObj spid="_x0000_s4098" name="Equation" r:id="rId7" imgW="545760" imgH="444240" progId="Equation.DSMT4">
              <p:embed/>
            </p:oleObj>
          </a:graphicData>
        </a:graphic>
      </p:graphicFrame>
      <p:graphicFrame>
        <p:nvGraphicFramePr>
          <p:cNvPr id="7" name="Object 3"/>
          <p:cNvGraphicFramePr>
            <a:graphicFrameLocks noChangeAspect="1"/>
          </p:cNvGraphicFramePr>
          <p:nvPr/>
        </p:nvGraphicFramePr>
        <p:xfrm>
          <a:off x="6669088" y="4540250"/>
          <a:ext cx="874712" cy="488950"/>
        </p:xfrm>
        <a:graphic>
          <a:graphicData uri="http://schemas.openxmlformats.org/presentationml/2006/ole">
            <p:oleObj spid="_x0000_s4099" name="Equation" r:id="rId8" imgW="545760" imgH="304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设         ，        都是正项级数，</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 </a:t>
            </a:r>
            <a:r>
              <a:rPr lang="en-US" altLang="zh-CN" i="1" smtClean="0">
                <a:solidFill>
                  <a:srgbClr val="FF0000"/>
                </a:solidFill>
              </a:rPr>
              <a:t>v</a:t>
            </a:r>
            <a:r>
              <a:rPr lang="en-US" altLang="zh-CN" i="1" baseline="-25000" smtClean="0">
                <a:solidFill>
                  <a:srgbClr val="FF0000"/>
                </a:solidFill>
              </a:rPr>
              <a:t>n</a:t>
            </a:r>
            <a:r>
              <a:rPr lang="zh-CN" altLang="en-US" smtClean="0">
                <a:sym typeface="Symbol" pitchFamily="18" charset="2"/>
              </a:rPr>
              <a:t>（</a:t>
            </a:r>
            <a:r>
              <a:rPr lang="en-US" altLang="zh-CN" i="1" smtClean="0">
                <a:solidFill>
                  <a:srgbClr val="0000FF"/>
                </a:solidFill>
                <a:sym typeface="Symbol" pitchFamily="18" charset="2"/>
              </a:rPr>
              <a:t>n</a:t>
            </a:r>
            <a:r>
              <a:rPr lang="zh-CN" altLang="en-US" smtClean="0">
                <a:solidFill>
                  <a:srgbClr val="0000FF"/>
                </a:solidFill>
                <a:sym typeface="Symbol" pitchFamily="18" charset="2"/>
              </a:rPr>
              <a:t> </a:t>
            </a:r>
            <a:r>
              <a:rPr lang="en-US" altLang="zh-CN" smtClean="0">
                <a:solidFill>
                  <a:srgbClr val="0000FF"/>
                </a:solidFill>
                <a:sym typeface="Symbol" pitchFamily="18" charset="2"/>
              </a:rPr>
              <a:t></a:t>
            </a:r>
            <a:r>
              <a:rPr lang="zh-CN" altLang="en-US" smtClean="0">
                <a:solidFill>
                  <a:srgbClr val="0000FF"/>
                </a:solidFill>
                <a:sym typeface="Symbol" pitchFamily="18" charset="2"/>
              </a:rPr>
              <a:t> </a:t>
            </a:r>
            <a:r>
              <a:rPr lang="en-US" altLang="zh-CN" smtClean="0">
                <a:solidFill>
                  <a:srgbClr val="0000FF"/>
                </a:solidFill>
                <a:sym typeface="Symbol" pitchFamily="18" charset="2"/>
              </a:rPr>
              <a:t>1</a:t>
            </a:r>
            <a:r>
              <a:rPr lang="zh-CN" altLang="en-US" smtClean="0">
                <a:sym typeface="Symbol" pitchFamily="18" charset="2"/>
              </a:rPr>
              <a:t>），</a:t>
            </a:r>
            <a:r>
              <a:rPr lang="zh-CN" altLang="en-US" smtClean="0"/>
              <a:t>则</a:t>
            </a:r>
            <a:endParaRPr lang="en-US" altLang="zh-CN" smtClean="0">
              <a:sym typeface="Symbol" pitchFamily="18" charset="2"/>
            </a:endParaRPr>
          </a:p>
          <a:p>
            <a:pPr>
              <a:lnSpc>
                <a:spcPct val="250000"/>
              </a:lnSpc>
              <a:buFont typeface="Wingdings 3" pitchFamily="18" charset="2"/>
              <a:buNone/>
            </a:pPr>
            <a:r>
              <a:rPr lang="en-US" altLang="zh-CN" smtClean="0">
                <a:solidFill>
                  <a:srgbClr val="0000FF"/>
                </a:solidFill>
              </a:rPr>
              <a:t>①</a:t>
            </a:r>
            <a:r>
              <a:rPr lang="en-US" altLang="zh-CN" smtClean="0"/>
              <a:t>  </a:t>
            </a:r>
            <a:r>
              <a:rPr lang="zh-CN" altLang="en-US" smtClean="0"/>
              <a:t>当          收敛时，          收敛；</a:t>
            </a:r>
            <a:endParaRPr lang="en-US" altLang="zh-CN" smtClean="0"/>
          </a:p>
          <a:p>
            <a:pPr>
              <a:lnSpc>
                <a:spcPct val="250000"/>
              </a:lnSpc>
              <a:buFont typeface="Wingdings 3" pitchFamily="18" charset="2"/>
              <a:buNone/>
            </a:pPr>
            <a:r>
              <a:rPr lang="en-US" altLang="zh-CN" smtClean="0">
                <a:solidFill>
                  <a:srgbClr val="0000FF"/>
                </a:solidFill>
              </a:rPr>
              <a:t>②</a:t>
            </a:r>
            <a:r>
              <a:rPr lang="zh-CN" altLang="en-US" smtClean="0"/>
              <a:t>  当          发散时，          发散． </a:t>
            </a:r>
            <a:r>
              <a:rPr lang="zh-CN" altLang="en-US" smtClean="0">
                <a:solidFill>
                  <a:srgbClr val="0000FF"/>
                </a:solidFill>
              </a:rPr>
              <a:t>（</a:t>
            </a:r>
            <a:r>
              <a:rPr lang="en-US" altLang="zh-CN" smtClean="0">
                <a:solidFill>
                  <a:srgbClr val="0000FF"/>
                </a:solidFill>
              </a:rPr>
              <a:t>P.259</a:t>
            </a:r>
            <a:r>
              <a:rPr lang="zh-CN" altLang="en-US" smtClean="0">
                <a:solidFill>
                  <a:srgbClr val="0000FF"/>
                </a:solidFill>
              </a:rPr>
              <a:t>定理</a:t>
            </a:r>
            <a:r>
              <a:rPr lang="en-US" altLang="zh-CN" smtClean="0">
                <a:solidFill>
                  <a:srgbClr val="0000FF"/>
                </a:solidFill>
              </a:rPr>
              <a:t>2</a:t>
            </a:r>
            <a:r>
              <a:rPr lang="zh-CN" altLang="en-US" smtClean="0">
                <a:solidFill>
                  <a:srgbClr val="0000FF"/>
                </a:solidFill>
              </a:rPr>
              <a:t>）</a:t>
            </a:r>
            <a:endParaRPr lang="en-US" altLang="zh-CN" smtClean="0"/>
          </a:p>
          <a:p>
            <a:pPr>
              <a:buFont typeface="Wingdings 3" pitchFamily="18" charset="2"/>
              <a:buNone/>
            </a:pPr>
            <a:endParaRPr lang="zh-CN" altLang="en-US" smtClean="0">
              <a:solidFill>
                <a:srgbClr val="0000FF"/>
              </a:solidFill>
            </a:endParaRPr>
          </a:p>
          <a:p>
            <a:pPr>
              <a:buFont typeface="Wingdings 3" pitchFamily="18" charset="2"/>
              <a:buNone/>
            </a:pPr>
            <a:r>
              <a:rPr lang="zh-CN" altLang="en-US" smtClean="0">
                <a:solidFill>
                  <a:srgbClr val="0000FF"/>
                </a:solidFill>
              </a:rPr>
              <a:t>口诀：</a:t>
            </a:r>
            <a:r>
              <a:rPr lang="zh-CN" altLang="en-US" smtClean="0">
                <a:solidFill>
                  <a:srgbClr val="FF0000"/>
                </a:solidFill>
              </a:rPr>
              <a:t>越小越收敛，越大越发散．</a:t>
            </a:r>
            <a:endParaRPr lang="en-US" altLang="zh-CN" smtClean="0">
              <a:solidFill>
                <a:srgbClr val="FF0000"/>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说明：</a:t>
            </a:r>
            <a:r>
              <a:rPr lang="zh-CN" altLang="en-US" smtClean="0"/>
              <a:t>上述定理的条件可以减弱为</a:t>
            </a:r>
            <a:r>
              <a:rPr lang="zh-CN" altLang="en-US" smtClean="0">
                <a:solidFill>
                  <a:srgbClr val="0000FF"/>
                </a:solidFill>
              </a:rPr>
              <a:t> </a:t>
            </a:r>
            <a:r>
              <a:rPr lang="en-US" altLang="zh-CN" i="1" smtClean="0">
                <a:solidFill>
                  <a:srgbClr val="FF0000"/>
                </a:solidFill>
              </a:rPr>
              <a:t>u</a:t>
            </a:r>
            <a:r>
              <a:rPr lang="en-US" altLang="zh-CN" i="1" baseline="-25000" smtClean="0">
                <a:solidFill>
                  <a:srgbClr val="FF0000"/>
                </a:solidFill>
              </a:rPr>
              <a:t>n</a:t>
            </a:r>
            <a:r>
              <a:rPr lang="en-US" altLang="zh-CN" smtClean="0">
                <a:solidFill>
                  <a:srgbClr val="FF0000"/>
                </a:solidFill>
              </a:rPr>
              <a:t> </a:t>
            </a:r>
            <a:r>
              <a:rPr lang="en-US" altLang="zh-CN" smtClean="0">
                <a:solidFill>
                  <a:srgbClr val="FF0000"/>
                </a:solidFill>
                <a:sym typeface="Symbol" pitchFamily="18" charset="2"/>
              </a:rPr>
              <a:t> </a:t>
            </a:r>
            <a:r>
              <a:rPr lang="en-US" altLang="zh-CN" i="1" smtClean="0">
                <a:solidFill>
                  <a:srgbClr val="FF0000"/>
                </a:solidFill>
                <a:sym typeface="Symbol" pitchFamily="18" charset="2"/>
              </a:rPr>
              <a:t>k</a:t>
            </a:r>
            <a:r>
              <a:rPr lang="en-US" altLang="zh-CN" i="1" smtClean="0">
                <a:solidFill>
                  <a:srgbClr val="FF0000"/>
                </a:solidFill>
              </a:rPr>
              <a:t>v</a:t>
            </a:r>
            <a:r>
              <a:rPr lang="en-US" altLang="zh-CN" i="1" baseline="-25000" smtClean="0">
                <a:solidFill>
                  <a:srgbClr val="FF0000"/>
                </a:solidFill>
              </a:rPr>
              <a:t>n</a:t>
            </a:r>
            <a:r>
              <a:rPr lang="zh-CN" altLang="en-US" smtClean="0">
                <a:sym typeface="Symbol" pitchFamily="18" charset="2"/>
              </a:rPr>
              <a:t>（</a:t>
            </a:r>
            <a:r>
              <a:rPr lang="en-US" altLang="zh-CN" i="1" smtClean="0">
                <a:solidFill>
                  <a:srgbClr val="0000FF"/>
                </a:solidFill>
                <a:sym typeface="Symbol" pitchFamily="18" charset="2"/>
              </a:rPr>
              <a:t>n</a:t>
            </a:r>
            <a:r>
              <a:rPr lang="zh-CN" altLang="en-US" smtClean="0">
                <a:solidFill>
                  <a:srgbClr val="0000FF"/>
                </a:solidFill>
                <a:sym typeface="Symbol" pitchFamily="18" charset="2"/>
              </a:rPr>
              <a:t> </a:t>
            </a:r>
            <a:r>
              <a:rPr lang="en-US" altLang="zh-CN" smtClean="0">
                <a:solidFill>
                  <a:srgbClr val="0000FF"/>
                </a:solidFill>
                <a:sym typeface="Symbol" pitchFamily="18" charset="2"/>
              </a:rPr>
              <a:t></a:t>
            </a:r>
            <a:r>
              <a:rPr lang="zh-CN" altLang="en-US" smtClean="0">
                <a:solidFill>
                  <a:srgbClr val="0000FF"/>
                </a:solidFill>
                <a:sym typeface="Symbol" pitchFamily="18" charset="2"/>
              </a:rPr>
              <a:t> </a:t>
            </a:r>
            <a:r>
              <a:rPr lang="en-US" altLang="zh-CN" i="1" smtClean="0">
                <a:solidFill>
                  <a:srgbClr val="0000FF"/>
                </a:solidFill>
                <a:sym typeface="Symbol" pitchFamily="18" charset="2"/>
              </a:rPr>
              <a:t>N</a:t>
            </a:r>
            <a:r>
              <a:rPr lang="zh-CN" altLang="en-US" smtClean="0">
                <a:sym typeface="Symbol" pitchFamily="18" charset="2"/>
              </a:rPr>
              <a:t>），其中</a:t>
            </a:r>
            <a:endParaRPr lang="en-US" altLang="zh-CN" smtClean="0">
              <a:sym typeface="Symbol" pitchFamily="18" charset="2"/>
            </a:endParaRPr>
          </a:p>
          <a:p>
            <a:pPr>
              <a:buFont typeface="Wingdings 3" pitchFamily="18" charset="2"/>
              <a:buNone/>
            </a:pPr>
            <a:r>
              <a:rPr lang="zh-CN" altLang="en-US" smtClean="0">
                <a:sym typeface="Symbol" pitchFamily="18" charset="2"/>
              </a:rPr>
              <a:t>常数 </a:t>
            </a:r>
            <a:r>
              <a:rPr lang="en-US" altLang="zh-CN" i="1" smtClean="0">
                <a:solidFill>
                  <a:srgbClr val="0000FF"/>
                </a:solidFill>
                <a:sym typeface="Symbol" pitchFamily="18" charset="2"/>
              </a:rPr>
              <a:t>k</a:t>
            </a:r>
            <a:r>
              <a:rPr lang="en-US" altLang="zh-CN" smtClean="0">
                <a:solidFill>
                  <a:srgbClr val="0000FF"/>
                </a:solidFill>
                <a:sym typeface="Symbol" pitchFamily="18" charset="2"/>
              </a:rPr>
              <a:t> &gt; 0</a:t>
            </a:r>
            <a:r>
              <a:rPr lang="zh-CN" altLang="en-US" smtClean="0"/>
              <a:t>．</a:t>
            </a:r>
            <a:r>
              <a:rPr lang="zh-CN" altLang="en-US" smtClean="0">
                <a:solidFill>
                  <a:srgbClr val="0000FF"/>
                </a:solidFill>
              </a:rPr>
              <a:t>（</a:t>
            </a:r>
            <a:r>
              <a:rPr lang="en-US" altLang="zh-CN" smtClean="0">
                <a:solidFill>
                  <a:srgbClr val="0000FF"/>
                </a:solidFill>
              </a:rPr>
              <a:t>P.260</a:t>
            </a:r>
            <a:r>
              <a:rPr lang="zh-CN" altLang="en-US" smtClean="0">
                <a:solidFill>
                  <a:srgbClr val="0000FF"/>
                </a:solidFill>
              </a:rPr>
              <a:t>的推论）</a:t>
            </a:r>
            <a:endParaRPr lang="en-US" altLang="zh-CN" smtClean="0">
              <a:solidFill>
                <a:srgbClr val="0000FF"/>
              </a:solidFill>
            </a:endParaRP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a:t>
            </a:r>
          </a:p>
        </p:txBody>
      </p:sp>
      <p:graphicFrame>
        <p:nvGraphicFramePr>
          <p:cNvPr id="6" name="Object 4"/>
          <p:cNvGraphicFramePr>
            <a:graphicFrameLocks noChangeAspect="1"/>
          </p:cNvGraphicFramePr>
          <p:nvPr/>
        </p:nvGraphicFramePr>
        <p:xfrm>
          <a:off x="1881188" y="1285875"/>
          <a:ext cx="762000" cy="863600"/>
        </p:xfrm>
        <a:graphic>
          <a:graphicData uri="http://schemas.openxmlformats.org/presentationml/2006/ole">
            <p:oleObj spid="_x0000_s5122" name="Equation" r:id="rId5" imgW="380880" imgH="431640" progId="Equation.DSMT4">
              <p:embed/>
            </p:oleObj>
          </a:graphicData>
        </a:graphic>
      </p:graphicFrame>
      <p:graphicFrame>
        <p:nvGraphicFramePr>
          <p:cNvPr id="7" name="Object 3"/>
          <p:cNvGraphicFramePr>
            <a:graphicFrameLocks noChangeAspect="1"/>
          </p:cNvGraphicFramePr>
          <p:nvPr/>
        </p:nvGraphicFramePr>
        <p:xfrm>
          <a:off x="2743200" y="1285875"/>
          <a:ext cx="736600" cy="863600"/>
        </p:xfrm>
        <a:graphic>
          <a:graphicData uri="http://schemas.openxmlformats.org/presentationml/2006/ole">
            <p:oleObj spid="_x0000_s5123" name="Equation" r:id="rId6" imgW="368280" imgH="431640" progId="Equation.DSMT4">
              <p:embed/>
            </p:oleObj>
          </a:graphicData>
        </a:graphic>
      </p:graphicFrame>
      <p:graphicFrame>
        <p:nvGraphicFramePr>
          <p:cNvPr id="8" name="Object 4"/>
          <p:cNvGraphicFramePr>
            <a:graphicFrameLocks noChangeAspect="1"/>
          </p:cNvGraphicFramePr>
          <p:nvPr/>
        </p:nvGraphicFramePr>
        <p:xfrm>
          <a:off x="1441450" y="2079625"/>
          <a:ext cx="736600" cy="863600"/>
        </p:xfrm>
        <a:graphic>
          <a:graphicData uri="http://schemas.openxmlformats.org/presentationml/2006/ole">
            <p:oleObj spid="_x0000_s5124" name="Equation" r:id="rId7" imgW="368280" imgH="431640" progId="Equation.DSMT4">
              <p:embed/>
            </p:oleObj>
          </a:graphicData>
        </a:graphic>
      </p:graphicFrame>
      <p:graphicFrame>
        <p:nvGraphicFramePr>
          <p:cNvPr id="9" name="Object 5"/>
          <p:cNvGraphicFramePr>
            <a:graphicFrameLocks noChangeAspect="1"/>
          </p:cNvGraphicFramePr>
          <p:nvPr/>
        </p:nvGraphicFramePr>
        <p:xfrm>
          <a:off x="3429000" y="2079625"/>
          <a:ext cx="762000" cy="863600"/>
        </p:xfrm>
        <a:graphic>
          <a:graphicData uri="http://schemas.openxmlformats.org/presentationml/2006/ole">
            <p:oleObj spid="_x0000_s5125" name="Equation" r:id="rId8" imgW="380880" imgH="431640" progId="Equation.DSMT4">
              <p:embed/>
            </p:oleObj>
          </a:graphicData>
        </a:graphic>
      </p:graphicFrame>
      <p:graphicFrame>
        <p:nvGraphicFramePr>
          <p:cNvPr id="10" name="Object 6"/>
          <p:cNvGraphicFramePr>
            <a:graphicFrameLocks noChangeAspect="1"/>
          </p:cNvGraphicFramePr>
          <p:nvPr/>
        </p:nvGraphicFramePr>
        <p:xfrm>
          <a:off x="1428750" y="2994025"/>
          <a:ext cx="762000" cy="863600"/>
        </p:xfrm>
        <a:graphic>
          <a:graphicData uri="http://schemas.openxmlformats.org/presentationml/2006/ole">
            <p:oleObj spid="_x0000_s5126" name="Equation" r:id="rId9" imgW="380880" imgH="431640" progId="Equation.DSMT4">
              <p:embed/>
            </p:oleObj>
          </a:graphicData>
        </a:graphic>
      </p:graphicFrame>
      <p:graphicFrame>
        <p:nvGraphicFramePr>
          <p:cNvPr id="11" name="Object 7"/>
          <p:cNvGraphicFramePr>
            <a:graphicFrameLocks noChangeAspect="1"/>
          </p:cNvGraphicFramePr>
          <p:nvPr/>
        </p:nvGraphicFramePr>
        <p:xfrm>
          <a:off x="3441700" y="2994025"/>
          <a:ext cx="736600" cy="863600"/>
        </p:xfrm>
        <a:graphic>
          <a:graphicData uri="http://schemas.openxmlformats.org/presentationml/2006/ole">
            <p:oleObj spid="_x0000_s5127" name="Equation" r:id="rId10" imgW="368280" imgH="431640" progId="Equation.DSMT4">
              <p:embed/>
            </p:oleObj>
          </a:graphicData>
        </a:graphic>
      </p:graphicFrame>
      <p:sp>
        <p:nvSpPr>
          <p:cNvPr id="15" name="动作按钮: 信息 14">
            <a:hlinkClick r:id="rId11" action="ppaction://hlinksldjump" highlightClick="1"/>
          </p:cNvPr>
          <p:cNvSpPr>
            <a:spLocks noChangeAspect="1"/>
          </p:cNvSpPr>
          <p:nvPr/>
        </p:nvSpPr>
        <p:spPr>
          <a:xfrm>
            <a:off x="8472488" y="6140450"/>
            <a:ext cx="457200" cy="457200"/>
          </a:xfrm>
          <a:prstGeom prst="actionButtonInformation">
            <a:avLst/>
          </a:prstGeom>
          <a:ln w="9525"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prstClr val="white"/>
              </a:solidFill>
            </a:endParaRPr>
          </a:p>
        </p:txBody>
      </p:sp>
      <p:sp>
        <p:nvSpPr>
          <p:cNvPr id="23" name="矩形 22"/>
          <p:cNvSpPr>
            <a:spLocks noChangeArrowheads="1"/>
          </p:cNvSpPr>
          <p:nvPr/>
        </p:nvSpPr>
        <p:spPr bwMode="auto">
          <a:xfrm flipH="1">
            <a:off x="5572125" y="1531938"/>
            <a:ext cx="2986088" cy="45720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pSp>
        <p:nvGrpSpPr>
          <p:cNvPr id="2" name="组合 7"/>
          <p:cNvGrpSpPr>
            <a:grpSpLocks/>
          </p:cNvGrpSpPr>
          <p:nvPr/>
        </p:nvGrpSpPr>
        <p:grpSpPr bwMode="auto">
          <a:xfrm>
            <a:off x="6586538" y="1928813"/>
            <a:ext cx="1079500" cy="68262"/>
            <a:chOff x="1714480" y="1928802"/>
            <a:chExt cx="2500330" cy="68260"/>
          </a:xfrm>
        </p:grpSpPr>
        <p:cxnSp>
          <p:nvCxnSpPr>
            <p:cNvPr id="13" name="直接连接符 12"/>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cashreg.wav" builtIn="1"/>
                                        </p:tgtEl>
                                      </p:cMediaNode>
                                    </p:audio>
                                  </p:sub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4104">
                                            <p:txEl>
                                              <p:pRg st="4" end="4"/>
                                            </p:txEl>
                                          </p:spTgt>
                                        </p:tgtEl>
                                        <p:attrNameLst>
                                          <p:attrName>style.visibility</p:attrName>
                                        </p:attrNameLst>
                                      </p:cBhvr>
                                      <p:to>
                                        <p:strVal val="visible"/>
                                      </p:to>
                                    </p:set>
                                    <p:anim calcmode="lin" valueType="num">
                                      <p:cBhvr>
                                        <p:cTn id="37" dur="500" fill="hold"/>
                                        <p:tgtEl>
                                          <p:spTgt spid="4104">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4104">
                                            <p:txEl>
                                              <p:pRg st="4" end="4"/>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builtIn="1"/>
                                        </p:tgtEl>
                                      </p:cMediaNode>
                                    </p:audio>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104">
                                            <p:txEl>
                                              <p:pRg st="6" end="6"/>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t>设</a:t>
            </a:r>
            <a:r>
              <a:rPr lang="en-US" altLang="zh-CN" i="1" smtClean="0">
                <a:solidFill>
                  <a:srgbClr val="0000FF"/>
                </a:solidFill>
              </a:rPr>
              <a:t>A</a:t>
            </a:r>
            <a:r>
              <a:rPr lang="en-US" altLang="zh-CN" i="1" baseline="-25000" smtClean="0">
                <a:solidFill>
                  <a:srgbClr val="0000FF"/>
                </a:solidFill>
              </a:rPr>
              <a:t>n</a:t>
            </a:r>
            <a:r>
              <a:rPr lang="en-US" altLang="zh-CN" smtClean="0">
                <a:solidFill>
                  <a:srgbClr val="0000FF"/>
                </a:solidFill>
              </a:rPr>
              <a:t> =</a:t>
            </a:r>
            <a:r>
              <a:rPr lang="zh-CN" altLang="en-US" smtClean="0">
                <a:solidFill>
                  <a:srgbClr val="0000FF"/>
                </a:solidFill>
              </a:rPr>
              <a:t> </a:t>
            </a:r>
            <a:r>
              <a:rPr lang="en-US" altLang="zh-CN" i="1" smtClean="0">
                <a:solidFill>
                  <a:srgbClr val="0000FF"/>
                </a:solidFill>
              </a:rPr>
              <a:t>u</a:t>
            </a:r>
            <a:r>
              <a:rPr lang="en-US" altLang="zh-CN" baseline="-25000" smtClean="0">
                <a:solidFill>
                  <a:srgbClr val="0000FF"/>
                </a:solidFill>
              </a:rPr>
              <a:t>1</a:t>
            </a:r>
            <a:r>
              <a:rPr lang="en-US" altLang="zh-CN" smtClean="0">
                <a:solidFill>
                  <a:srgbClr val="0000FF"/>
                </a:solidFill>
              </a:rPr>
              <a:t> + </a:t>
            </a:r>
            <a:r>
              <a:rPr lang="en-US" altLang="zh-CN" i="1" smtClean="0">
                <a:solidFill>
                  <a:srgbClr val="0000FF"/>
                </a:solidFill>
              </a:rPr>
              <a:t>u</a:t>
            </a:r>
            <a:r>
              <a:rPr lang="en-US" altLang="zh-CN" baseline="-25000" smtClean="0">
                <a:solidFill>
                  <a:srgbClr val="0000FF"/>
                </a:solidFill>
              </a:rPr>
              <a:t>2</a:t>
            </a:r>
            <a:r>
              <a:rPr lang="en-US" altLang="zh-CN" smtClean="0">
                <a:solidFill>
                  <a:srgbClr val="0000FF"/>
                </a:solidFill>
              </a:rPr>
              <a:t> + … + </a:t>
            </a:r>
            <a:r>
              <a:rPr lang="en-US" altLang="zh-CN" i="1" smtClean="0">
                <a:solidFill>
                  <a:srgbClr val="0000FF"/>
                </a:solidFill>
              </a:rPr>
              <a:t>u</a:t>
            </a:r>
            <a:r>
              <a:rPr lang="en-US" altLang="zh-CN" i="1" baseline="-25000" smtClean="0">
                <a:solidFill>
                  <a:srgbClr val="0000FF"/>
                </a:solidFill>
              </a:rPr>
              <a:t>n</a:t>
            </a:r>
            <a:r>
              <a:rPr lang="zh-CN" altLang="en-US" smtClean="0"/>
              <a:t>，</a:t>
            </a:r>
            <a:r>
              <a:rPr lang="en-US" altLang="zh-CN" i="1" smtClean="0">
                <a:solidFill>
                  <a:srgbClr val="FF0000"/>
                </a:solidFill>
              </a:rPr>
              <a:t>B</a:t>
            </a:r>
            <a:r>
              <a:rPr lang="en-US" altLang="zh-CN" i="1" baseline="-25000" smtClean="0">
                <a:solidFill>
                  <a:srgbClr val="FF0000"/>
                </a:solidFill>
              </a:rPr>
              <a:t>n</a:t>
            </a:r>
            <a:r>
              <a:rPr lang="en-US" altLang="zh-CN" smtClean="0">
                <a:solidFill>
                  <a:srgbClr val="FF0000"/>
                </a:solidFill>
              </a:rPr>
              <a:t> =</a:t>
            </a:r>
            <a:r>
              <a:rPr lang="zh-CN" altLang="en-US" smtClean="0">
                <a:solidFill>
                  <a:srgbClr val="FF0000"/>
                </a:solidFill>
              </a:rPr>
              <a:t> </a:t>
            </a:r>
            <a:r>
              <a:rPr lang="en-US" altLang="zh-CN" i="1" smtClean="0">
                <a:solidFill>
                  <a:srgbClr val="FF0000"/>
                </a:solidFill>
              </a:rPr>
              <a:t>v</a:t>
            </a:r>
            <a:r>
              <a:rPr lang="en-US" altLang="zh-CN" baseline="-25000" smtClean="0">
                <a:solidFill>
                  <a:srgbClr val="FF0000"/>
                </a:solidFill>
              </a:rPr>
              <a:t>1</a:t>
            </a:r>
            <a:r>
              <a:rPr lang="en-US" altLang="zh-CN" smtClean="0">
                <a:solidFill>
                  <a:srgbClr val="FF0000"/>
                </a:solidFill>
              </a:rPr>
              <a:t> + </a:t>
            </a:r>
            <a:r>
              <a:rPr lang="en-US" altLang="zh-CN" i="1" smtClean="0">
                <a:solidFill>
                  <a:srgbClr val="FF0000"/>
                </a:solidFill>
              </a:rPr>
              <a:t>v</a:t>
            </a:r>
            <a:r>
              <a:rPr lang="en-US" altLang="zh-CN" baseline="-25000" smtClean="0">
                <a:solidFill>
                  <a:srgbClr val="FF0000"/>
                </a:solidFill>
              </a:rPr>
              <a:t>2</a:t>
            </a:r>
            <a:r>
              <a:rPr lang="en-US" altLang="zh-CN" smtClean="0">
                <a:solidFill>
                  <a:srgbClr val="FF0000"/>
                </a:solidFill>
              </a:rPr>
              <a:t> + … + </a:t>
            </a:r>
            <a:r>
              <a:rPr lang="en-US" altLang="zh-CN" i="1" smtClean="0">
                <a:solidFill>
                  <a:srgbClr val="FF0000"/>
                </a:solidFill>
              </a:rPr>
              <a:t>v</a:t>
            </a:r>
            <a:r>
              <a:rPr lang="en-US" altLang="zh-CN" i="1" baseline="-25000" smtClean="0">
                <a:solidFill>
                  <a:srgbClr val="FF0000"/>
                </a:solidFill>
              </a:rPr>
              <a:t>n</a:t>
            </a:r>
            <a:r>
              <a:rPr lang="zh-CN" altLang="en-US" smtClean="0"/>
              <a:t>，则 </a:t>
            </a:r>
            <a:r>
              <a:rPr lang="en-US" altLang="zh-CN" i="1" smtClean="0"/>
              <a:t>A</a:t>
            </a:r>
            <a:r>
              <a:rPr lang="en-US" altLang="zh-CN" i="1" baseline="-25000" smtClean="0"/>
              <a:t>n</a:t>
            </a:r>
            <a:r>
              <a:rPr lang="en-US" altLang="zh-CN" smtClean="0"/>
              <a:t> </a:t>
            </a:r>
            <a:r>
              <a:rPr lang="en-US" altLang="zh-CN" smtClean="0">
                <a:sym typeface="Symbol" pitchFamily="18" charset="2"/>
              </a:rPr>
              <a:t></a:t>
            </a:r>
            <a:r>
              <a:rPr lang="en-US" altLang="zh-CN" i="1" smtClean="0"/>
              <a:t> B</a:t>
            </a:r>
            <a:r>
              <a:rPr lang="en-US" altLang="zh-CN" i="1" baseline="-25000" smtClean="0"/>
              <a:t>n</a:t>
            </a:r>
            <a:r>
              <a:rPr lang="en-US" altLang="zh-CN" smtClean="0"/>
              <a:t> .</a:t>
            </a:r>
          </a:p>
          <a:p>
            <a:pPr>
              <a:lnSpc>
                <a:spcPct val="250000"/>
              </a:lnSpc>
              <a:buFont typeface="Wingdings 3" pitchFamily="18" charset="2"/>
              <a:buNone/>
            </a:pPr>
            <a:r>
              <a:rPr lang="en-US" altLang="zh-CN" smtClean="0">
                <a:solidFill>
                  <a:srgbClr val="0000FF"/>
                </a:solidFill>
              </a:rPr>
              <a:t>①</a:t>
            </a:r>
            <a:r>
              <a:rPr lang="zh-CN" altLang="en-US" smtClean="0">
                <a:solidFill>
                  <a:srgbClr val="0000FF"/>
                </a:solidFill>
              </a:rPr>
              <a:t> </a:t>
            </a:r>
            <a:r>
              <a:rPr lang="zh-CN" altLang="en-US" smtClean="0"/>
              <a:t>           </a:t>
            </a:r>
            <a:r>
              <a:rPr lang="zh-CN" altLang="en-US" smtClean="0">
                <a:solidFill>
                  <a:srgbClr val="FF0000"/>
                </a:solidFill>
              </a:rPr>
              <a:t>收敛          </a:t>
            </a:r>
            <a:r>
              <a:rPr lang="zh-CN" altLang="en-US" smtClean="0"/>
              <a:t>       </a:t>
            </a:r>
            <a:r>
              <a:rPr lang="zh-CN" altLang="en-US" smtClean="0">
                <a:solidFill>
                  <a:srgbClr val="FF0000"/>
                </a:solidFill>
              </a:rPr>
              <a:t>有界          </a:t>
            </a:r>
            <a:r>
              <a:rPr lang="zh-CN" altLang="en-US" smtClean="0"/>
              <a:t>       </a:t>
            </a:r>
            <a:r>
              <a:rPr lang="zh-CN" altLang="en-US" smtClean="0">
                <a:solidFill>
                  <a:srgbClr val="FF0000"/>
                </a:solidFill>
              </a:rPr>
              <a:t>有界                  收敛</a:t>
            </a:r>
            <a:r>
              <a:rPr lang="en-US" altLang="zh-CN" smtClean="0"/>
              <a:t>.</a:t>
            </a:r>
          </a:p>
          <a:p>
            <a:pPr>
              <a:lnSpc>
                <a:spcPct val="250000"/>
              </a:lnSpc>
              <a:buFont typeface="Wingdings 3" pitchFamily="18" charset="2"/>
              <a:buNone/>
            </a:pPr>
            <a:r>
              <a:rPr lang="zh-CN" altLang="en-US" smtClean="0"/>
              <a:t>结论</a:t>
            </a:r>
            <a:r>
              <a:rPr lang="zh-CN" altLang="en-US" smtClean="0">
                <a:solidFill>
                  <a:srgbClr val="0000FF"/>
                </a:solidFill>
              </a:rPr>
              <a:t>②</a:t>
            </a:r>
            <a:r>
              <a:rPr lang="zh-CN" altLang="en-US" smtClean="0"/>
              <a:t>是结论</a:t>
            </a:r>
            <a:r>
              <a:rPr lang="en-US" altLang="zh-CN" smtClean="0">
                <a:solidFill>
                  <a:srgbClr val="0000FF"/>
                </a:solidFill>
              </a:rPr>
              <a:t>①</a:t>
            </a:r>
            <a:r>
              <a:rPr lang="zh-CN" altLang="en-US" smtClean="0"/>
              <a:t>的逆否命题，故</a:t>
            </a:r>
            <a:endParaRPr lang="en-US" altLang="zh-CN" smtClean="0"/>
          </a:p>
          <a:p>
            <a:pPr>
              <a:lnSpc>
                <a:spcPct val="250000"/>
              </a:lnSpc>
              <a:buFont typeface="Wingdings 3" pitchFamily="18" charset="2"/>
              <a:buNone/>
            </a:pPr>
            <a:r>
              <a:rPr lang="zh-CN" altLang="en-US" smtClean="0">
                <a:solidFill>
                  <a:srgbClr val="0000FF"/>
                </a:solidFill>
              </a:rPr>
              <a:t>② </a:t>
            </a:r>
            <a:r>
              <a:rPr lang="zh-CN" altLang="en-US" smtClean="0"/>
              <a:t>           </a:t>
            </a:r>
            <a:r>
              <a:rPr lang="zh-CN" altLang="en-US" smtClean="0">
                <a:solidFill>
                  <a:srgbClr val="0000FF"/>
                </a:solidFill>
              </a:rPr>
              <a:t>发散  </a:t>
            </a:r>
            <a:r>
              <a:rPr lang="zh-CN" altLang="en-US" smtClean="0">
                <a:solidFill>
                  <a:srgbClr val="FF0000"/>
                </a:solidFill>
              </a:rPr>
              <a:t>         </a:t>
            </a:r>
            <a:r>
              <a:rPr lang="zh-CN" altLang="en-US" smtClean="0"/>
              <a:t>      </a:t>
            </a:r>
            <a:r>
              <a:rPr lang="zh-CN" altLang="en-US" smtClean="0">
                <a:solidFill>
                  <a:srgbClr val="0000FF"/>
                </a:solidFill>
              </a:rPr>
              <a:t>无界                无界                  发散</a:t>
            </a:r>
            <a:r>
              <a:rPr lang="en-US" altLang="zh-CN" smtClean="0"/>
              <a:t>.</a:t>
            </a:r>
          </a:p>
          <a:p>
            <a:pPr>
              <a:lnSpc>
                <a:spcPct val="250000"/>
              </a:lnSpc>
              <a:buFont typeface="Wingdings 3" pitchFamily="18" charset="2"/>
              <a:buNone/>
            </a:pP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比较审敛法的证明过程</a:t>
            </a:r>
          </a:p>
        </p:txBody>
      </p:sp>
      <p:sp>
        <p:nvSpPr>
          <p:cNvPr id="5132"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a:solidFill>
                  <a:srgbClr val="000000"/>
                </a:solidFill>
              </a:rPr>
              <a:t>返回</a:t>
            </a:r>
          </a:p>
        </p:txBody>
      </p:sp>
      <p:sp>
        <p:nvSpPr>
          <p:cNvPr id="27" name="矩形 26"/>
          <p:cNvSpPr>
            <a:spLocks noChangeArrowheads="1"/>
          </p:cNvSpPr>
          <p:nvPr/>
        </p:nvSpPr>
        <p:spPr bwMode="auto">
          <a:xfrm>
            <a:off x="3694113" y="2286000"/>
            <a:ext cx="714375"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8" name="矩形 27"/>
          <p:cNvSpPr>
            <a:spLocks noChangeArrowheads="1"/>
          </p:cNvSpPr>
          <p:nvPr/>
        </p:nvSpPr>
        <p:spPr bwMode="auto">
          <a:xfrm>
            <a:off x="5586413" y="2286000"/>
            <a:ext cx="714375"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9" name="矩形 28"/>
          <p:cNvSpPr>
            <a:spLocks noChangeArrowheads="1"/>
          </p:cNvSpPr>
          <p:nvPr/>
        </p:nvSpPr>
        <p:spPr bwMode="auto">
          <a:xfrm>
            <a:off x="7429500" y="2286000"/>
            <a:ext cx="1100138"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5" name="右箭头 24"/>
          <p:cNvSpPr/>
          <p:nvPr/>
        </p:nvSpPr>
        <p:spPr>
          <a:xfrm>
            <a:off x="4429125" y="2268538"/>
            <a:ext cx="549275" cy="48418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graphicFrame>
        <p:nvGraphicFramePr>
          <p:cNvPr id="14" name="Object 4"/>
          <p:cNvGraphicFramePr>
            <a:graphicFrameLocks noChangeAspect="1"/>
          </p:cNvGraphicFramePr>
          <p:nvPr/>
        </p:nvGraphicFramePr>
        <p:xfrm>
          <a:off x="6892925" y="2079625"/>
          <a:ext cx="762000" cy="863600"/>
        </p:xfrm>
        <a:graphic>
          <a:graphicData uri="http://schemas.openxmlformats.org/presentationml/2006/ole">
            <p:oleObj spid="_x0000_s6146" name="Equation" r:id="rId5" imgW="380880" imgH="431640" progId="Equation.DSMT4">
              <p:embed/>
            </p:oleObj>
          </a:graphicData>
        </a:graphic>
      </p:graphicFrame>
      <p:graphicFrame>
        <p:nvGraphicFramePr>
          <p:cNvPr id="16" name="Object 3"/>
          <p:cNvGraphicFramePr>
            <a:graphicFrameLocks noChangeAspect="1"/>
          </p:cNvGraphicFramePr>
          <p:nvPr/>
        </p:nvGraphicFramePr>
        <p:xfrm>
          <a:off x="1157288" y="2079625"/>
          <a:ext cx="736600" cy="863600"/>
        </p:xfrm>
        <a:graphic>
          <a:graphicData uri="http://schemas.openxmlformats.org/presentationml/2006/ole">
            <p:oleObj spid="_x0000_s6147" name="Equation" r:id="rId6" imgW="368280" imgH="431640" progId="Equation.DSMT4">
              <p:embed/>
            </p:oleObj>
          </a:graphicData>
        </a:graphic>
      </p:graphicFrame>
      <p:graphicFrame>
        <p:nvGraphicFramePr>
          <p:cNvPr id="17" name="Object 5"/>
          <p:cNvGraphicFramePr>
            <a:graphicFrameLocks noChangeAspect="1"/>
          </p:cNvGraphicFramePr>
          <p:nvPr/>
        </p:nvGraphicFramePr>
        <p:xfrm>
          <a:off x="3101975" y="2257425"/>
          <a:ext cx="685800" cy="508000"/>
        </p:xfrm>
        <a:graphic>
          <a:graphicData uri="http://schemas.openxmlformats.org/presentationml/2006/ole">
            <p:oleObj spid="_x0000_s6148" name="Equation" r:id="rId7" imgW="342720" imgH="253800" progId="Equation.DSMT4">
              <p:embed/>
            </p:oleObj>
          </a:graphicData>
        </a:graphic>
      </p:graphicFrame>
      <p:graphicFrame>
        <p:nvGraphicFramePr>
          <p:cNvPr id="19" name="Object 5"/>
          <p:cNvGraphicFramePr>
            <a:graphicFrameLocks noChangeAspect="1"/>
          </p:cNvGraphicFramePr>
          <p:nvPr/>
        </p:nvGraphicFramePr>
        <p:xfrm>
          <a:off x="5029200" y="2257425"/>
          <a:ext cx="685800" cy="508000"/>
        </p:xfrm>
        <a:graphic>
          <a:graphicData uri="http://schemas.openxmlformats.org/presentationml/2006/ole">
            <p:oleObj spid="_x0000_s6149" name="Equation" r:id="rId8" imgW="342720" imgH="253800" progId="Equation.DSMT4">
              <p:embed/>
            </p:oleObj>
          </a:graphicData>
        </a:graphic>
      </p:graphicFrame>
      <p:sp>
        <p:nvSpPr>
          <p:cNvPr id="40" name="矩形 39"/>
          <p:cNvSpPr>
            <a:spLocks noChangeArrowheads="1"/>
          </p:cNvSpPr>
          <p:nvPr/>
        </p:nvSpPr>
        <p:spPr bwMode="auto">
          <a:xfrm>
            <a:off x="3694113" y="4114800"/>
            <a:ext cx="714375"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41" name="矩形 40"/>
          <p:cNvSpPr>
            <a:spLocks noChangeArrowheads="1"/>
          </p:cNvSpPr>
          <p:nvPr/>
        </p:nvSpPr>
        <p:spPr bwMode="auto">
          <a:xfrm>
            <a:off x="5586413" y="4114800"/>
            <a:ext cx="714375"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42" name="矩形 41"/>
          <p:cNvSpPr>
            <a:spLocks noChangeArrowheads="1"/>
          </p:cNvSpPr>
          <p:nvPr/>
        </p:nvSpPr>
        <p:spPr bwMode="auto">
          <a:xfrm>
            <a:off x="7429500" y="4114800"/>
            <a:ext cx="1100138"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44" name="右箭头 43"/>
          <p:cNvSpPr/>
          <p:nvPr/>
        </p:nvSpPr>
        <p:spPr>
          <a:xfrm>
            <a:off x="4429125" y="4097338"/>
            <a:ext cx="549275" cy="48577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graphicFrame>
        <p:nvGraphicFramePr>
          <p:cNvPr id="46" name="Object 6"/>
          <p:cNvGraphicFramePr>
            <a:graphicFrameLocks noChangeAspect="1"/>
          </p:cNvGraphicFramePr>
          <p:nvPr/>
        </p:nvGraphicFramePr>
        <p:xfrm>
          <a:off x="6892925" y="3908425"/>
          <a:ext cx="736600" cy="863600"/>
        </p:xfrm>
        <a:graphic>
          <a:graphicData uri="http://schemas.openxmlformats.org/presentationml/2006/ole">
            <p:oleObj spid="_x0000_s6150" name="Equation" r:id="rId9" imgW="368280" imgH="431640" progId="Equation.DSMT4">
              <p:embed/>
            </p:oleObj>
          </a:graphicData>
        </a:graphic>
      </p:graphicFrame>
      <p:graphicFrame>
        <p:nvGraphicFramePr>
          <p:cNvPr id="47" name="Object 7"/>
          <p:cNvGraphicFramePr>
            <a:graphicFrameLocks noChangeAspect="1"/>
          </p:cNvGraphicFramePr>
          <p:nvPr/>
        </p:nvGraphicFramePr>
        <p:xfrm>
          <a:off x="1157288" y="3908425"/>
          <a:ext cx="762000" cy="863600"/>
        </p:xfrm>
        <a:graphic>
          <a:graphicData uri="http://schemas.openxmlformats.org/presentationml/2006/ole">
            <p:oleObj spid="_x0000_s6151" name="Equation" r:id="rId10" imgW="380880" imgH="431640" progId="Equation.DSMT4">
              <p:embed/>
            </p:oleObj>
          </a:graphicData>
        </a:graphic>
      </p:graphicFrame>
      <p:graphicFrame>
        <p:nvGraphicFramePr>
          <p:cNvPr id="48" name="Object 8"/>
          <p:cNvGraphicFramePr>
            <a:graphicFrameLocks noChangeAspect="1"/>
          </p:cNvGraphicFramePr>
          <p:nvPr/>
        </p:nvGraphicFramePr>
        <p:xfrm>
          <a:off x="3114675" y="4086225"/>
          <a:ext cx="685800" cy="508000"/>
        </p:xfrm>
        <a:graphic>
          <a:graphicData uri="http://schemas.openxmlformats.org/presentationml/2006/ole">
            <p:oleObj spid="_x0000_s6152" name="Equation" r:id="rId11" imgW="342720" imgH="253800" progId="Equation.DSMT4">
              <p:embed/>
            </p:oleObj>
          </a:graphicData>
        </a:graphic>
      </p:graphicFrame>
      <p:graphicFrame>
        <p:nvGraphicFramePr>
          <p:cNvPr id="15" name="Object 9"/>
          <p:cNvGraphicFramePr>
            <a:graphicFrameLocks noChangeAspect="1"/>
          </p:cNvGraphicFramePr>
          <p:nvPr/>
        </p:nvGraphicFramePr>
        <p:xfrm>
          <a:off x="4951413" y="4086225"/>
          <a:ext cx="685800" cy="508000"/>
        </p:xfrm>
        <a:graphic>
          <a:graphicData uri="http://schemas.openxmlformats.org/presentationml/2006/ole">
            <p:oleObj spid="_x0000_s6153" name="Equation" r:id="rId12" imgW="342720" imgH="253800" progId="Equation.DSMT4">
              <p:embed/>
            </p:oleObj>
          </a:graphicData>
        </a:graphic>
      </p:graphicFrame>
      <p:sp>
        <p:nvSpPr>
          <p:cNvPr id="30" name="左右箭头 29"/>
          <p:cNvSpPr/>
          <p:nvPr/>
        </p:nvSpPr>
        <p:spPr>
          <a:xfrm>
            <a:off x="2500313" y="2268538"/>
            <a:ext cx="550862"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31" name="左右箭头 30"/>
          <p:cNvSpPr/>
          <p:nvPr/>
        </p:nvSpPr>
        <p:spPr>
          <a:xfrm>
            <a:off x="6356350" y="2268538"/>
            <a:ext cx="550863"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32" name="左右箭头 31"/>
          <p:cNvSpPr/>
          <p:nvPr/>
        </p:nvSpPr>
        <p:spPr>
          <a:xfrm>
            <a:off x="2500313" y="4086225"/>
            <a:ext cx="550862"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33" name="左右箭头 32"/>
          <p:cNvSpPr/>
          <p:nvPr/>
        </p:nvSpPr>
        <p:spPr>
          <a:xfrm>
            <a:off x="6356350" y="4097338"/>
            <a:ext cx="550863" cy="485775"/>
          </a:xfrm>
          <a:prstGeom prst="leftRightArrow">
            <a:avLst>
              <a:gd name="adj1" fmla="val 50000"/>
              <a:gd name="adj2" fmla="val 3258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xit"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xit"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strVal val="#ppt_h"/>
                                          </p:val>
                                        </p:tav>
                                        <p:tav tm="100000">
                                          <p:val>
                                            <p:strVal val="#ppt_h"/>
                                          </p:val>
                                        </p:tav>
                                      </p:tavLst>
                                    </p:anim>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xit"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xit"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strVal val="#ppt_h"/>
                                          </p:val>
                                        </p:tav>
                                        <p:tav tm="100000">
                                          <p:val>
                                            <p:strVal val="#ppt_h"/>
                                          </p:val>
                                        </p:tav>
                                      </p:tavLst>
                                    </p:anim>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xit"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5132"/>
                                        </p:tgtEl>
                                        <p:attrNameLst>
                                          <p:attrName>style.visibility</p:attrName>
                                        </p:attrNameLst>
                                      </p:cBhvr>
                                      <p:to>
                                        <p:strVal val="visible"/>
                                      </p:to>
                                    </p:set>
                                  </p:childTnLst>
                                  <p:subTnLst>
                                    <p:audio>
                                      <p:cMediaNode>
                                        <p:cTn display="0" masterRel="sameClick">
                                          <p:stCondLst>
                                            <p:cond evt="begin" delay="0">
                                              <p:tn val="8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animBg="1"/>
      <p:bldP spid="27" grpId="0" animBg="1"/>
      <p:bldP spid="28" grpId="0" animBg="1"/>
      <p:bldP spid="29" grpId="0" animBg="1"/>
      <p:bldP spid="25" grpId="0" animBg="1"/>
      <p:bldP spid="40" grpId="0" animBg="1"/>
      <p:bldP spid="41" grpId="0" animBg="1"/>
      <p:bldP spid="42" grpId="0" animBg="1"/>
      <p:bldP spid="44"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274638"/>
            <a:ext cx="8229600" cy="4525962"/>
          </a:xfrm>
        </p:spPr>
        <p:txBody>
          <a:bodyPr/>
          <a:lstStyle/>
          <a:p>
            <a:pPr eaLnBrk="1" hangingPunct="1">
              <a:buFont typeface="Wingdings 3" pitchFamily="18" charset="2"/>
              <a:buNone/>
            </a:pPr>
            <a:r>
              <a:rPr lang="en-US" altLang="zh-CN" smtClean="0">
                <a:solidFill>
                  <a:srgbClr val="0000FF"/>
                </a:solidFill>
              </a:rPr>
              <a:t>P.260</a:t>
            </a:r>
            <a:r>
              <a:rPr lang="zh-CN" altLang="en-US" smtClean="0">
                <a:solidFill>
                  <a:srgbClr val="0000FF"/>
                </a:solidFill>
              </a:rPr>
              <a:t>例</a:t>
            </a:r>
            <a:r>
              <a:rPr lang="en-US" altLang="zh-CN" smtClean="0">
                <a:solidFill>
                  <a:srgbClr val="0000FF"/>
                </a:solidFill>
              </a:rPr>
              <a:t>1</a:t>
            </a:r>
            <a:r>
              <a:rPr lang="zh-CN" altLang="en-US" smtClean="0">
                <a:solidFill>
                  <a:srgbClr val="0000FF"/>
                </a:solidFill>
              </a:rPr>
              <a:t>：</a:t>
            </a:r>
            <a:r>
              <a:rPr lang="zh-CN" altLang="en-US" smtClean="0"/>
              <a:t>讨论 </a:t>
            </a:r>
            <a:r>
              <a:rPr lang="en-US" altLang="zh-CN" i="1" smtClean="0"/>
              <a:t>p</a:t>
            </a:r>
            <a:r>
              <a:rPr lang="en-US" altLang="zh-CN" smtClean="0"/>
              <a:t> −</a:t>
            </a:r>
            <a:r>
              <a:rPr lang="zh-CN" altLang="en-US" smtClean="0"/>
              <a:t>级数            的收敛性，其中常数 </a:t>
            </a:r>
            <a:r>
              <a:rPr lang="en-US" altLang="zh-CN" i="1" smtClean="0">
                <a:solidFill>
                  <a:srgbClr val="0000FF"/>
                </a:solidFill>
                <a:sym typeface="Symbol" pitchFamily="18" charset="2"/>
              </a:rPr>
              <a:t>p</a:t>
            </a:r>
            <a:r>
              <a:rPr lang="en-US" altLang="zh-CN" smtClean="0">
                <a:solidFill>
                  <a:srgbClr val="0000FF"/>
                </a:solidFill>
                <a:sym typeface="Symbol" pitchFamily="18" charset="2"/>
              </a:rPr>
              <a:t> &gt; 0</a:t>
            </a:r>
            <a:r>
              <a:rPr lang="zh-CN" altLang="en-US" smtClean="0">
                <a:sym typeface="Symbol" pitchFamily="18" charset="2"/>
              </a:rPr>
              <a:t>．</a:t>
            </a:r>
            <a:endParaRPr lang="en-US" altLang="zh-CN" smtClean="0"/>
          </a:p>
          <a:p>
            <a:pPr eaLnBrk="1" hangingPunct="1">
              <a:buFont typeface="Wingdings 3" pitchFamily="18" charset="2"/>
              <a:buNone/>
            </a:pPr>
            <a:endParaRPr lang="zh-CN" altLang="en-US" smtClean="0">
              <a:solidFill>
                <a:srgbClr val="0000FF"/>
              </a:solidFill>
            </a:endParaRPr>
          </a:p>
          <a:p>
            <a:pPr eaLnBrk="1" hangingPunct="1">
              <a:buFont typeface="Wingdings 3" pitchFamily="18" charset="2"/>
              <a:buNone/>
            </a:pPr>
            <a:r>
              <a:rPr lang="zh-CN" altLang="en-US" smtClean="0">
                <a:solidFill>
                  <a:srgbClr val="0000FF"/>
                </a:solidFill>
              </a:rPr>
              <a:t>解：</a:t>
            </a:r>
            <a:r>
              <a:rPr lang="zh-CN" altLang="en-US" smtClean="0"/>
              <a:t>当 </a:t>
            </a:r>
            <a:r>
              <a:rPr lang="en-US" altLang="zh-CN" i="1" smtClean="0"/>
              <a:t>p</a:t>
            </a:r>
            <a:r>
              <a:rPr lang="en-US" altLang="zh-CN" smtClean="0"/>
              <a:t> = 1 </a:t>
            </a:r>
            <a:r>
              <a:rPr lang="zh-CN" altLang="en-US" smtClean="0"/>
              <a:t>时，</a:t>
            </a:r>
            <a:r>
              <a:rPr lang="zh-CN" altLang="en-US" smtClean="0">
                <a:solidFill>
                  <a:srgbClr val="FF0000"/>
                </a:solidFill>
              </a:rPr>
              <a:t>调和级数</a:t>
            </a:r>
            <a:r>
              <a:rPr lang="zh-CN" altLang="en-US" smtClean="0"/>
              <a:t>          发散．</a:t>
            </a:r>
          </a:p>
          <a:p>
            <a:pPr eaLnBrk="1" hangingPunct="1">
              <a:buFont typeface="Wingdings 3" pitchFamily="18" charset="2"/>
              <a:buNone/>
            </a:pPr>
            <a:endParaRPr lang="en-US" altLang="zh-CN" smtClean="0"/>
          </a:p>
          <a:p>
            <a:pPr eaLnBrk="1" hangingPunct="1">
              <a:buFont typeface="Wingdings 3" pitchFamily="18" charset="2"/>
              <a:buNone/>
            </a:pPr>
            <a:r>
              <a:rPr lang="zh-CN" altLang="en-US" smtClean="0"/>
              <a:t>当 </a:t>
            </a:r>
            <a:r>
              <a:rPr lang="en-US" altLang="zh-CN" smtClean="0"/>
              <a:t>0 &lt; </a:t>
            </a:r>
            <a:r>
              <a:rPr lang="en-US" altLang="zh-CN" i="1" smtClean="0"/>
              <a:t>p</a:t>
            </a:r>
            <a:r>
              <a:rPr lang="en-US" altLang="zh-CN" smtClean="0"/>
              <a:t> &lt; 1 </a:t>
            </a:r>
            <a:r>
              <a:rPr lang="zh-CN" altLang="en-US" smtClean="0"/>
              <a:t>时，            ，由比较审敛法可知题设级数发散</a:t>
            </a:r>
            <a:r>
              <a:rPr lang="en-US" altLang="zh-CN" smtClean="0"/>
              <a:t>.</a:t>
            </a:r>
          </a:p>
          <a:p>
            <a:pPr eaLnBrk="1" hangingPunct="1">
              <a:buFont typeface="Wingdings 3" pitchFamily="18" charset="2"/>
              <a:buNone/>
            </a:pPr>
            <a:endParaRPr lang="zh-CN" altLang="en-US" smtClean="0"/>
          </a:p>
          <a:p>
            <a:pPr eaLnBrk="1" hangingPunct="1">
              <a:buFont typeface="Wingdings 3" pitchFamily="18" charset="2"/>
              <a:buNone/>
            </a:pPr>
            <a:r>
              <a:rPr lang="zh-CN" altLang="en-US" smtClean="0"/>
              <a:t>当 </a:t>
            </a:r>
            <a:r>
              <a:rPr lang="en-US" altLang="zh-CN" i="1" smtClean="0"/>
              <a:t>p</a:t>
            </a:r>
            <a:r>
              <a:rPr lang="en-US" altLang="zh-CN" smtClean="0"/>
              <a:t> &gt; 1 </a:t>
            </a:r>
            <a:r>
              <a:rPr lang="zh-CN" altLang="en-US" smtClean="0"/>
              <a:t>时，                       ，其中 </a:t>
            </a:r>
            <a:r>
              <a:rPr lang="en-US" altLang="zh-CN" i="1" smtClean="0"/>
              <a:t>n</a:t>
            </a:r>
            <a:r>
              <a:rPr lang="en-US" altLang="zh-CN" smtClean="0"/>
              <a:t> = 2, 3, …</a:t>
            </a:r>
            <a:r>
              <a:rPr lang="zh-CN" altLang="en-US" smtClean="0"/>
              <a:t>，于是</a:t>
            </a:r>
          </a:p>
          <a:p>
            <a:pPr eaLnBrk="1" hangingPunct="1">
              <a:buFont typeface="Wingdings 3" pitchFamily="18" charset="2"/>
              <a:buNone/>
            </a:pPr>
            <a:endParaRPr lang="en-US" altLang="zh-CN" smtClean="0"/>
          </a:p>
        </p:txBody>
      </p:sp>
      <p:graphicFrame>
        <p:nvGraphicFramePr>
          <p:cNvPr id="7170" name="Object 3"/>
          <p:cNvGraphicFramePr>
            <a:graphicFrameLocks noChangeAspect="1"/>
          </p:cNvGraphicFramePr>
          <p:nvPr/>
        </p:nvGraphicFramePr>
        <p:xfrm>
          <a:off x="3876675" y="71438"/>
          <a:ext cx="838200" cy="863600"/>
        </p:xfrm>
        <a:graphic>
          <a:graphicData uri="http://schemas.openxmlformats.org/presentationml/2006/ole">
            <p:oleObj spid="_x0000_s7170" name="Equation" r:id="rId3" imgW="419040" imgH="431640" progId="Equation.DSMT4">
              <p:embed/>
            </p:oleObj>
          </a:graphicData>
        </a:graphic>
      </p:graphicFrame>
      <p:pic>
        <p:nvPicPr>
          <p:cNvPr id="6148" name="Picture 4" descr="C:\Users\cjl\Desktop\p218-ex1-1.bmp"/>
          <p:cNvPicPr>
            <a:picLocks noChangeAspect="1" noChangeArrowheads="1"/>
          </p:cNvPicPr>
          <p:nvPr/>
        </p:nvPicPr>
        <p:blipFill>
          <a:blip r:embed="rId4"/>
          <a:srcRect/>
          <a:stretch>
            <a:fillRect/>
          </a:stretch>
        </p:blipFill>
        <p:spPr bwMode="auto">
          <a:xfrm>
            <a:off x="5791200" y="3886200"/>
            <a:ext cx="3352800" cy="2971800"/>
          </a:xfrm>
          <a:prstGeom prst="rect">
            <a:avLst/>
          </a:prstGeom>
          <a:noFill/>
          <a:ln w="9525">
            <a:noFill/>
            <a:miter lim="800000"/>
            <a:headEnd/>
            <a:tailEnd/>
          </a:ln>
        </p:spPr>
      </p:pic>
      <p:pic>
        <p:nvPicPr>
          <p:cNvPr id="6150" name="Picture 6" descr="C:\Users\cjl\Desktop\p218-ex1-2.bmp"/>
          <p:cNvPicPr>
            <a:picLocks noChangeAspect="1" noChangeArrowheads="1"/>
          </p:cNvPicPr>
          <p:nvPr/>
        </p:nvPicPr>
        <p:blipFill>
          <a:blip r:embed="rId5"/>
          <a:srcRect/>
          <a:stretch>
            <a:fillRect/>
          </a:stretch>
        </p:blipFill>
        <p:spPr bwMode="auto">
          <a:xfrm>
            <a:off x="5791200" y="3886200"/>
            <a:ext cx="3352800" cy="2971800"/>
          </a:xfrm>
          <a:prstGeom prst="rect">
            <a:avLst/>
          </a:prstGeom>
          <a:noFill/>
          <a:ln w="9525">
            <a:noFill/>
            <a:miter lim="800000"/>
            <a:headEnd/>
            <a:tailEnd/>
          </a:ln>
        </p:spPr>
      </p:pic>
      <p:pic>
        <p:nvPicPr>
          <p:cNvPr id="6149" name="Picture 5" descr="C:\Users\cjl\Desktop\p218-ex1-3.bmp"/>
          <p:cNvPicPr>
            <a:picLocks noChangeAspect="1" noChangeArrowheads="1"/>
          </p:cNvPicPr>
          <p:nvPr/>
        </p:nvPicPr>
        <p:blipFill>
          <a:blip r:embed="rId6"/>
          <a:srcRect/>
          <a:stretch>
            <a:fillRect/>
          </a:stretch>
        </p:blipFill>
        <p:spPr bwMode="auto">
          <a:xfrm>
            <a:off x="5791200" y="3886200"/>
            <a:ext cx="3352800" cy="2971800"/>
          </a:xfrm>
          <a:prstGeom prst="rect">
            <a:avLst/>
          </a:prstGeom>
          <a:noFill/>
          <a:ln w="9525">
            <a:noFill/>
            <a:miter lim="800000"/>
            <a:headEnd/>
            <a:tailEnd/>
          </a:ln>
        </p:spPr>
      </p:pic>
      <p:graphicFrame>
        <p:nvGraphicFramePr>
          <p:cNvPr id="6152" name="Object 3"/>
          <p:cNvGraphicFramePr>
            <a:graphicFrameLocks noChangeAspect="1"/>
          </p:cNvGraphicFramePr>
          <p:nvPr/>
        </p:nvGraphicFramePr>
        <p:xfrm>
          <a:off x="4284663" y="995363"/>
          <a:ext cx="619125" cy="779462"/>
        </p:xfrm>
        <a:graphic>
          <a:graphicData uri="http://schemas.openxmlformats.org/presentationml/2006/ole">
            <p:oleObj spid="_x0000_s7171" name="Equation" r:id="rId7" imgW="342720" imgH="431640" progId="Equation.DSMT4">
              <p:embed/>
            </p:oleObj>
          </a:graphicData>
        </a:graphic>
      </p:graphicFrame>
      <p:sp>
        <p:nvSpPr>
          <p:cNvPr id="5" name="矩形 4"/>
          <p:cNvSpPr>
            <a:spLocks noChangeArrowheads="1"/>
          </p:cNvSpPr>
          <p:nvPr/>
        </p:nvSpPr>
        <p:spPr bwMode="auto">
          <a:xfrm>
            <a:off x="3694113" y="2060575"/>
            <a:ext cx="4997450" cy="500063"/>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graphicFrame>
        <p:nvGraphicFramePr>
          <p:cNvPr id="6155" name="Object 5"/>
          <p:cNvGraphicFramePr>
            <a:graphicFrameLocks noChangeAspect="1"/>
          </p:cNvGraphicFramePr>
          <p:nvPr/>
        </p:nvGraphicFramePr>
        <p:xfrm>
          <a:off x="2284413" y="2824163"/>
          <a:ext cx="1782762" cy="730250"/>
        </p:xfrm>
        <a:graphic>
          <a:graphicData uri="http://schemas.openxmlformats.org/presentationml/2006/ole">
            <p:oleObj spid="_x0000_s7173" name="Equation" r:id="rId8" imgW="990360" imgH="406080" progId="Equation.DSMT4">
              <p:embed/>
            </p:oleObj>
          </a:graphicData>
        </a:graphic>
      </p:graphicFrame>
      <p:graphicFrame>
        <p:nvGraphicFramePr>
          <p:cNvPr id="6156" name="Object 6"/>
          <p:cNvGraphicFramePr>
            <a:graphicFrameLocks noChangeAspect="1"/>
          </p:cNvGraphicFramePr>
          <p:nvPr/>
        </p:nvGraphicFramePr>
        <p:xfrm>
          <a:off x="755650" y="3581400"/>
          <a:ext cx="4962525" cy="3087688"/>
        </p:xfrm>
        <a:graphic>
          <a:graphicData uri="http://schemas.openxmlformats.org/presentationml/2006/ole">
            <p:oleObj spid="_x0000_s7174" name="Equation" r:id="rId9" imgW="2755800" imgH="1714320" progId="Equation.DSMT4">
              <p:embed/>
            </p:oleObj>
          </a:graphicData>
        </a:graphic>
      </p:graphicFrame>
      <p:sp>
        <p:nvSpPr>
          <p:cNvPr id="7" name="矩形 6"/>
          <p:cNvSpPr>
            <a:spLocks noChangeArrowheads="1"/>
          </p:cNvSpPr>
          <p:nvPr/>
        </p:nvSpPr>
        <p:spPr bwMode="auto">
          <a:xfrm>
            <a:off x="725488" y="4365625"/>
            <a:ext cx="4999037" cy="6826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2" name="矩形 6"/>
          <p:cNvSpPr>
            <a:spLocks noChangeArrowheads="1"/>
          </p:cNvSpPr>
          <p:nvPr/>
        </p:nvSpPr>
        <p:spPr bwMode="auto">
          <a:xfrm>
            <a:off x="933450" y="5097463"/>
            <a:ext cx="1731963" cy="7556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3" name="矩形 6"/>
          <p:cNvSpPr>
            <a:spLocks noChangeArrowheads="1"/>
          </p:cNvSpPr>
          <p:nvPr/>
        </p:nvSpPr>
        <p:spPr bwMode="auto">
          <a:xfrm flipH="1">
            <a:off x="2657475" y="5097463"/>
            <a:ext cx="2562225" cy="755650"/>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4" name="矩形 6"/>
          <p:cNvSpPr>
            <a:spLocks noChangeArrowheads="1"/>
          </p:cNvSpPr>
          <p:nvPr/>
        </p:nvSpPr>
        <p:spPr bwMode="auto">
          <a:xfrm>
            <a:off x="933450" y="5943600"/>
            <a:ext cx="1731963" cy="682625"/>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6" name="矩形 4"/>
          <p:cNvSpPr>
            <a:spLocks noChangeArrowheads="1"/>
          </p:cNvSpPr>
          <p:nvPr/>
        </p:nvSpPr>
        <p:spPr bwMode="auto">
          <a:xfrm>
            <a:off x="4081463" y="2928938"/>
            <a:ext cx="3459162" cy="500062"/>
          </a:xfrm>
          <a:prstGeom prst="rect">
            <a:avLst/>
          </a:prstGeom>
          <a:solidFill>
            <a:schemeClr val="bg1"/>
          </a:solidFill>
          <a:ln w="9525" algn="ctr">
            <a:noFill/>
            <a:miter lim="800000"/>
            <a:headEnd/>
            <a:tailEnd/>
          </a:ln>
        </p:spPr>
        <p:txBody>
          <a:bodyPr anchor="ctr"/>
          <a:lstStyle/>
          <a:p>
            <a:pPr algn="ctr">
              <a:defRPr/>
            </a:pPr>
            <a:endParaRPr lang="zh-CN" altLang="en-US" b="0">
              <a:solidFill>
                <a:schemeClr val="lt1"/>
              </a:solidFill>
              <a:latin typeface="+mn-lt"/>
              <a:ea typeface="+mn-ea"/>
            </a:endParaRPr>
          </a:p>
        </p:txBody>
      </p:sp>
      <p:sp>
        <p:nvSpPr>
          <p:cNvPr id="6162" name="Rectangle 18"/>
          <p:cNvSpPr>
            <a:spLocks noChangeArrowheads="1"/>
          </p:cNvSpPr>
          <p:nvPr/>
        </p:nvSpPr>
        <p:spPr bwMode="auto">
          <a:xfrm>
            <a:off x="6692900" y="5332413"/>
            <a:ext cx="292100" cy="644525"/>
          </a:xfrm>
          <a:prstGeom prst="rect">
            <a:avLst/>
          </a:prstGeom>
          <a:solidFill>
            <a:srgbClr val="0099FF"/>
          </a:solidFill>
          <a:ln w="9525">
            <a:noFill/>
            <a:miter lim="800000"/>
            <a:headEnd/>
            <a:tailEnd/>
          </a:ln>
        </p:spPr>
        <p:txBody>
          <a:bodyPr wrap="none" anchor="ctr"/>
          <a:lstStyle/>
          <a:p>
            <a:endParaRPr lang="zh-CN" altLang="en-US"/>
          </a:p>
        </p:txBody>
      </p:sp>
      <p:sp>
        <p:nvSpPr>
          <p:cNvPr id="6163" name="Rectangle 19"/>
          <p:cNvSpPr>
            <a:spLocks noChangeArrowheads="1"/>
          </p:cNvSpPr>
          <p:nvPr/>
        </p:nvSpPr>
        <p:spPr bwMode="auto">
          <a:xfrm>
            <a:off x="6994525" y="5527675"/>
            <a:ext cx="301625" cy="449263"/>
          </a:xfrm>
          <a:prstGeom prst="rect">
            <a:avLst/>
          </a:prstGeom>
          <a:solidFill>
            <a:srgbClr val="0099FF"/>
          </a:solidFill>
          <a:ln w="9525">
            <a:noFill/>
            <a:miter lim="800000"/>
            <a:headEnd/>
            <a:tailEnd/>
          </a:ln>
        </p:spPr>
        <p:txBody>
          <a:bodyPr wrap="none" anchor="ctr"/>
          <a:lstStyle/>
          <a:p>
            <a:endParaRPr lang="zh-CN" altLang="en-US"/>
          </a:p>
        </p:txBody>
      </p:sp>
      <p:sp>
        <p:nvSpPr>
          <p:cNvPr id="6164" name="Rectangle 20"/>
          <p:cNvSpPr>
            <a:spLocks noChangeArrowheads="1"/>
          </p:cNvSpPr>
          <p:nvPr/>
        </p:nvSpPr>
        <p:spPr bwMode="auto">
          <a:xfrm>
            <a:off x="1633538" y="4379913"/>
            <a:ext cx="1008062" cy="647700"/>
          </a:xfrm>
          <a:prstGeom prst="rect">
            <a:avLst/>
          </a:prstGeom>
          <a:solidFill>
            <a:schemeClr val="bg1"/>
          </a:solidFill>
          <a:ln w="9525">
            <a:noFill/>
            <a:miter lim="800000"/>
            <a:headEnd/>
            <a:tailEnd/>
          </a:ln>
        </p:spPr>
        <p:txBody>
          <a:bodyPr wrap="none" anchor="ctr"/>
          <a:lstStyle/>
          <a:p>
            <a:endParaRPr lang="zh-CN" altLang="en-US"/>
          </a:p>
        </p:txBody>
      </p:sp>
      <p:sp>
        <p:nvSpPr>
          <p:cNvPr id="6165" name="Rectangle 21"/>
          <p:cNvSpPr>
            <a:spLocks noChangeArrowheads="1"/>
          </p:cNvSpPr>
          <p:nvPr/>
        </p:nvSpPr>
        <p:spPr bwMode="auto">
          <a:xfrm flipH="1">
            <a:off x="2641600" y="4379913"/>
            <a:ext cx="1198563" cy="647700"/>
          </a:xfrm>
          <a:prstGeom prst="rect">
            <a:avLst/>
          </a:prstGeom>
          <a:solidFill>
            <a:schemeClr val="bg1"/>
          </a:solidFill>
          <a:ln w="9525">
            <a:noFill/>
            <a:miter lim="800000"/>
            <a:headEnd/>
            <a:tailEnd/>
          </a:ln>
        </p:spPr>
        <p:txBody>
          <a:bodyPr wrap="none" anchor="ctr"/>
          <a:lstStyle/>
          <a:p>
            <a:endParaRPr lang="zh-CN" altLang="en-US"/>
          </a:p>
        </p:txBody>
      </p:sp>
      <p:sp>
        <p:nvSpPr>
          <p:cNvPr id="6166" name="Rectangle 22"/>
          <p:cNvSpPr>
            <a:spLocks noChangeArrowheads="1"/>
          </p:cNvSpPr>
          <p:nvPr/>
        </p:nvSpPr>
        <p:spPr bwMode="auto">
          <a:xfrm>
            <a:off x="3840163" y="4379913"/>
            <a:ext cx="1884362" cy="647700"/>
          </a:xfrm>
          <a:prstGeom prst="rect">
            <a:avLst/>
          </a:prstGeom>
          <a:solidFill>
            <a:schemeClr val="bg1"/>
          </a:solidFill>
          <a:ln w="9525">
            <a:noFill/>
            <a:miter lim="800000"/>
            <a:headEnd/>
            <a:tailEnd/>
          </a:ln>
        </p:spPr>
        <p:txBody>
          <a:bodyPr wrap="none" anchor="ctr"/>
          <a:lstStyle/>
          <a:p>
            <a:endParaRPr lang="zh-CN" altLang="en-US"/>
          </a:p>
        </p:txBody>
      </p:sp>
      <p:sp>
        <p:nvSpPr>
          <p:cNvPr id="22" name="Rectangle 12"/>
          <p:cNvSpPr>
            <a:spLocks noChangeArrowheads="1"/>
          </p:cNvSpPr>
          <p:nvPr/>
        </p:nvSpPr>
        <p:spPr bwMode="auto">
          <a:xfrm>
            <a:off x="2278063" y="2847975"/>
            <a:ext cx="1800225" cy="725488"/>
          </a:xfrm>
          <a:prstGeom prst="rect">
            <a:avLst/>
          </a:prstGeom>
          <a:noFill/>
          <a:ln w="28575">
            <a:solidFill>
              <a:srgbClr val="FF0000"/>
            </a:solidFill>
            <a:miter lim="800000"/>
            <a:headEnd/>
            <a:tailEnd/>
          </a:ln>
        </p:spPr>
        <p:txBody>
          <a:bodyPr wrap="none" anchor="ctr"/>
          <a:lstStyle/>
          <a:p>
            <a:endParaRPr lang="zh-CN" altLang="en-US"/>
          </a:p>
        </p:txBody>
      </p:sp>
      <p:graphicFrame>
        <p:nvGraphicFramePr>
          <p:cNvPr id="8" name="Object 23"/>
          <p:cNvGraphicFramePr>
            <a:graphicFrameLocks noChangeAspect="1"/>
          </p:cNvGraphicFramePr>
          <p:nvPr/>
        </p:nvGraphicFramePr>
        <p:xfrm>
          <a:off x="2286000" y="6051550"/>
          <a:ext cx="1531938" cy="458788"/>
        </p:xfrm>
        <a:graphic>
          <a:graphicData uri="http://schemas.openxmlformats.org/presentationml/2006/ole">
            <p:oleObj spid="_x0000_s7175" name="Equation" r:id="rId10" imgW="850680" imgH="253800" progId="Equation.DSMT4">
              <p:embed/>
            </p:oleObj>
          </a:graphicData>
        </a:graphic>
      </p:graphicFrame>
      <p:graphicFrame>
        <p:nvGraphicFramePr>
          <p:cNvPr id="9" name="Object 4"/>
          <p:cNvGraphicFramePr>
            <a:graphicFrameLocks noChangeAspect="1"/>
          </p:cNvGraphicFramePr>
          <p:nvPr/>
        </p:nvGraphicFramePr>
        <p:xfrm>
          <a:off x="2744788" y="2091556"/>
          <a:ext cx="822325" cy="363538"/>
        </p:xfrm>
        <a:graphic>
          <a:graphicData uri="http://schemas.openxmlformats.org/presentationml/2006/ole">
            <p:oleObj spid="_x0000_s7192" name="Equation" r:id="rId11" imgW="457200" imgH="203040" progId="Equation.DSMT4">
              <p:embed/>
            </p:oleObj>
          </a:graphicData>
        </a:graphic>
      </p:graphicFrame>
      <p:graphicFrame>
        <p:nvGraphicFramePr>
          <p:cNvPr id="6153" name="Object 4"/>
          <p:cNvGraphicFramePr>
            <a:graphicFrameLocks noChangeAspect="1"/>
          </p:cNvGraphicFramePr>
          <p:nvPr/>
        </p:nvGraphicFramePr>
        <p:xfrm>
          <a:off x="2744788" y="1930400"/>
          <a:ext cx="890587" cy="730250"/>
        </p:xfrm>
        <a:graphic>
          <a:graphicData uri="http://schemas.openxmlformats.org/presentationml/2006/ole">
            <p:oleObj spid="_x0000_s7172" name="Equation" r:id="rId12" imgW="49500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162"/>
                                        </p:tgtEl>
                                        <p:attrNameLst>
                                          <p:attrName>style.visibility</p:attrName>
                                        </p:attrNameLst>
                                      </p:cBhvr>
                                      <p:to>
                                        <p:strVal val="visible"/>
                                      </p:to>
                                    </p:set>
                                    <p:animEffect transition="in" filter="wipe(down)">
                                      <p:cBhvr>
                                        <p:cTn id="65" dur="500"/>
                                        <p:tgtEl>
                                          <p:spTgt spid="616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616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163"/>
                                        </p:tgtEl>
                                        <p:attrNameLst>
                                          <p:attrName>style.visibility</p:attrName>
                                        </p:attrNameLst>
                                      </p:cBhvr>
                                      <p:to>
                                        <p:strVal val="visible"/>
                                      </p:to>
                                    </p:set>
                                    <p:animEffect transition="in" filter="wipe(down)">
                                      <p:cBhvr>
                                        <p:cTn id="74" dur="500"/>
                                        <p:tgtEl>
                                          <p:spTgt spid="6163"/>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616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616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left)">
                                      <p:cBhvr>
                                        <p:cTn id="9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animBg="1"/>
      <p:bldP spid="3" grpId="0" animBg="1"/>
      <p:bldP spid="4" grpId="0" animBg="1"/>
      <p:bldP spid="6" grpId="0" animBg="1"/>
      <p:bldP spid="6162" grpId="0" animBg="1"/>
      <p:bldP spid="6163" grpId="0" animBg="1"/>
      <p:bldP spid="6164" grpId="0" animBg="1"/>
      <p:bldP spid="6165" grpId="0" animBg="1"/>
      <p:bldP spid="6166" grpId="0" animBg="1"/>
      <p:bldP spid="2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3_聚合">
  <a:themeElements>
    <a:clrScheme name="3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3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7766</TotalTime>
  <Words>2772</Words>
  <Application>Microsoft Office PowerPoint</Application>
  <PresentationFormat>全屏显示(4:3)</PresentationFormat>
  <Paragraphs>472</Paragraphs>
  <Slides>53</Slides>
  <Notes>1</Notes>
  <HiddenSlides>15</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53</vt:i4>
      </vt:variant>
    </vt:vector>
  </HeadingPairs>
  <TitlesOfParts>
    <vt:vector size="67" baseType="lpstr">
      <vt:lpstr>Arial</vt:lpstr>
      <vt:lpstr>楷体_GB2312</vt:lpstr>
      <vt:lpstr>Times New Roman</vt:lpstr>
      <vt:lpstr>Wingdings 3</vt:lpstr>
      <vt:lpstr>Verdana</vt:lpstr>
      <vt:lpstr>Wingdings 2</vt:lpstr>
      <vt:lpstr>Calibri</vt:lpstr>
      <vt:lpstr>Lucida Sans Unicode</vt:lpstr>
      <vt:lpstr>黑体</vt:lpstr>
      <vt:lpstr>Symbol</vt:lpstr>
      <vt:lpstr>Wingdings</vt:lpstr>
      <vt:lpstr>1_聚合</vt:lpstr>
      <vt:lpstr>3_聚合</vt:lpstr>
      <vt:lpstr>MathType 6.0 Equation</vt:lpstr>
      <vt:lpstr>第十二章  无穷级数</vt:lpstr>
      <vt:lpstr>主要内容</vt:lpstr>
      <vt:lpstr>正项级数的概念</vt:lpstr>
      <vt:lpstr>单调有界准则的几何解释（高数上册P.49）</vt:lpstr>
      <vt:lpstr>正项级数的审敛法</vt:lpstr>
      <vt:lpstr>正项级数的审敛法</vt:lpstr>
      <vt:lpstr>比较审敛法</vt:lpstr>
      <vt:lpstr>比较审敛法的证明过程</vt:lpstr>
      <vt:lpstr>幻灯片 9</vt:lpstr>
      <vt:lpstr>幻灯片 10</vt:lpstr>
      <vt:lpstr>幻灯片 11</vt:lpstr>
      <vt:lpstr>幻灯片 12</vt:lpstr>
      <vt:lpstr>比较审敛法的极限形式</vt:lpstr>
      <vt:lpstr>比较审敛法极限形式的证明过程</vt:lpstr>
      <vt:lpstr>比较审敛法极限形式的证明过程</vt:lpstr>
      <vt:lpstr>比较审敛法极限形式的证明过程</vt:lpstr>
      <vt:lpstr>幻灯片 17</vt:lpstr>
      <vt:lpstr>幻灯片 18</vt:lpstr>
      <vt:lpstr>幻灯片 19</vt:lpstr>
      <vt:lpstr>极限审敛法（P.264定理6）</vt:lpstr>
      <vt:lpstr>比值审敛法（P.262定理4）</vt:lpstr>
      <vt:lpstr>比值审敛法的证明过程</vt:lpstr>
      <vt:lpstr>比值审敛法的证明过程</vt:lpstr>
      <vt:lpstr>比值审敛法的证明过程</vt:lpstr>
      <vt:lpstr>幻灯片 25</vt:lpstr>
      <vt:lpstr>幻灯片 26</vt:lpstr>
      <vt:lpstr>根值审敛法（P.263定理5）</vt:lpstr>
      <vt:lpstr>幻灯片 28</vt:lpstr>
      <vt:lpstr>幻灯片 29</vt:lpstr>
      <vt:lpstr>积分审敛法</vt:lpstr>
      <vt:lpstr>幻灯片 31</vt:lpstr>
      <vt:lpstr>交错级数</vt:lpstr>
      <vt:lpstr>莱布尼茨定理及其推论</vt:lpstr>
      <vt:lpstr>莱布尼茨定理的证明</vt:lpstr>
      <vt:lpstr>莱布尼茨定理的推论的证明</vt:lpstr>
      <vt:lpstr>幻灯片 36</vt:lpstr>
      <vt:lpstr>幻灯片 37</vt:lpstr>
      <vt:lpstr>幻灯片 38</vt:lpstr>
      <vt:lpstr>说明</vt:lpstr>
      <vt:lpstr>绝对值级数</vt:lpstr>
      <vt:lpstr>绝对值级数</vt:lpstr>
      <vt:lpstr>P.267定理8的证明</vt:lpstr>
      <vt:lpstr>绝对收敛与条件收敛</vt:lpstr>
      <vt:lpstr>幻灯片 44</vt:lpstr>
      <vt:lpstr>幻灯片 45</vt:lpstr>
      <vt:lpstr>绝对值级数（续）</vt:lpstr>
      <vt:lpstr>绝对收敛级数的性质（P.268）</vt:lpstr>
      <vt:lpstr>级数的乘法运算（P.270）</vt:lpstr>
      <vt:lpstr>级数的乘法运算（P.270）</vt:lpstr>
      <vt:lpstr>级数的乘法运算（P.270）</vt:lpstr>
      <vt:lpstr>作业之一</vt:lpstr>
      <vt:lpstr>作业之二</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高等数学（下册）</dc:title>
  <dc:creator>cjl</dc:creator>
  <cp:lastModifiedBy>SONY</cp:lastModifiedBy>
  <cp:revision>554</cp:revision>
  <dcterms:created xsi:type="dcterms:W3CDTF">2010-09-04T05:21:04Z</dcterms:created>
  <dcterms:modified xsi:type="dcterms:W3CDTF">2023-05-28T12:43:37Z</dcterms:modified>
</cp:coreProperties>
</file>