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223" r:id="rId2"/>
  </p:sldMasterIdLst>
  <p:notesMasterIdLst>
    <p:notesMasterId r:id="rId39"/>
  </p:notesMasterIdLst>
  <p:handoutMasterIdLst>
    <p:handoutMasterId r:id="rId40"/>
  </p:handoutMasterIdLst>
  <p:sldIdLst>
    <p:sldId id="485" r:id="rId3"/>
    <p:sldId id="457" r:id="rId4"/>
    <p:sldId id="464" r:id="rId5"/>
    <p:sldId id="465" r:id="rId6"/>
    <p:sldId id="466" r:id="rId7"/>
    <p:sldId id="467" r:id="rId8"/>
    <p:sldId id="468" r:id="rId9"/>
    <p:sldId id="462" r:id="rId10"/>
    <p:sldId id="469" r:id="rId11"/>
    <p:sldId id="498" r:id="rId12"/>
    <p:sldId id="499" r:id="rId13"/>
    <p:sldId id="470" r:id="rId14"/>
    <p:sldId id="486" r:id="rId15"/>
    <p:sldId id="488" r:id="rId16"/>
    <p:sldId id="471" r:id="rId17"/>
    <p:sldId id="472" r:id="rId18"/>
    <p:sldId id="473" r:id="rId19"/>
    <p:sldId id="474" r:id="rId20"/>
    <p:sldId id="489" r:id="rId21"/>
    <p:sldId id="490" r:id="rId22"/>
    <p:sldId id="475" r:id="rId23"/>
    <p:sldId id="476" r:id="rId24"/>
    <p:sldId id="463" r:id="rId25"/>
    <p:sldId id="477" r:id="rId26"/>
    <p:sldId id="479" r:id="rId27"/>
    <p:sldId id="478" r:id="rId28"/>
    <p:sldId id="481" r:id="rId29"/>
    <p:sldId id="480" r:id="rId30"/>
    <p:sldId id="482" r:id="rId31"/>
    <p:sldId id="484" r:id="rId32"/>
    <p:sldId id="492" r:id="rId33"/>
    <p:sldId id="493" r:id="rId34"/>
    <p:sldId id="494" r:id="rId35"/>
    <p:sldId id="495" r:id="rId36"/>
    <p:sldId id="496" r:id="rId37"/>
    <p:sldId id="483" r:id="rId3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楷体_GB2312" pitchFamily="49" charset="-122"/>
        <a:cs typeface="+mn-cs"/>
      </a:defRPr>
    </a:lvl1pPr>
    <a:lvl2pPr marL="457200" algn="l" rtl="0" fontAlgn="base">
      <a:spcBef>
        <a:spcPct val="0"/>
      </a:spcBef>
      <a:spcAft>
        <a:spcPct val="0"/>
      </a:spcAft>
      <a:defRPr kern="1200">
        <a:solidFill>
          <a:schemeClr val="tx1"/>
        </a:solidFill>
        <a:latin typeface="Arial" charset="0"/>
        <a:ea typeface="楷体_GB2312" pitchFamily="49" charset="-122"/>
        <a:cs typeface="+mn-cs"/>
      </a:defRPr>
    </a:lvl2pPr>
    <a:lvl3pPr marL="914400" algn="l" rtl="0" fontAlgn="base">
      <a:spcBef>
        <a:spcPct val="0"/>
      </a:spcBef>
      <a:spcAft>
        <a:spcPct val="0"/>
      </a:spcAft>
      <a:defRPr kern="1200">
        <a:solidFill>
          <a:schemeClr val="tx1"/>
        </a:solidFill>
        <a:latin typeface="Arial" charset="0"/>
        <a:ea typeface="楷体_GB2312" pitchFamily="49" charset="-122"/>
        <a:cs typeface="+mn-cs"/>
      </a:defRPr>
    </a:lvl3pPr>
    <a:lvl4pPr marL="1371600" algn="l" rtl="0" fontAlgn="base">
      <a:spcBef>
        <a:spcPct val="0"/>
      </a:spcBef>
      <a:spcAft>
        <a:spcPct val="0"/>
      </a:spcAft>
      <a:defRPr kern="1200">
        <a:solidFill>
          <a:schemeClr val="tx1"/>
        </a:solidFill>
        <a:latin typeface="Arial" charset="0"/>
        <a:ea typeface="楷体_GB2312" pitchFamily="49" charset="-122"/>
        <a:cs typeface="+mn-cs"/>
      </a:defRPr>
    </a:lvl4pPr>
    <a:lvl5pPr marL="1828800" algn="l" rtl="0" fontAlgn="base">
      <a:spcBef>
        <a:spcPct val="0"/>
      </a:spcBef>
      <a:spcAft>
        <a:spcPct val="0"/>
      </a:spcAft>
      <a:defRPr kern="1200">
        <a:solidFill>
          <a:schemeClr val="tx1"/>
        </a:solidFill>
        <a:latin typeface="Arial" charset="0"/>
        <a:ea typeface="楷体_GB2312" pitchFamily="49" charset="-122"/>
        <a:cs typeface="+mn-cs"/>
      </a:defRPr>
    </a:lvl5pPr>
    <a:lvl6pPr marL="2286000" algn="l" defTabSz="914400" rtl="0" eaLnBrk="1" latinLnBrk="0" hangingPunct="1">
      <a:defRPr kern="1200">
        <a:solidFill>
          <a:schemeClr val="tx1"/>
        </a:solidFill>
        <a:latin typeface="Arial" charset="0"/>
        <a:ea typeface="楷体_GB2312" pitchFamily="49" charset="-122"/>
        <a:cs typeface="+mn-cs"/>
      </a:defRPr>
    </a:lvl6pPr>
    <a:lvl7pPr marL="2743200" algn="l" defTabSz="914400" rtl="0" eaLnBrk="1" latinLnBrk="0" hangingPunct="1">
      <a:defRPr kern="1200">
        <a:solidFill>
          <a:schemeClr val="tx1"/>
        </a:solidFill>
        <a:latin typeface="Arial" charset="0"/>
        <a:ea typeface="楷体_GB2312" pitchFamily="49" charset="-122"/>
        <a:cs typeface="+mn-cs"/>
      </a:defRPr>
    </a:lvl7pPr>
    <a:lvl8pPr marL="3200400" algn="l" defTabSz="914400" rtl="0" eaLnBrk="1" latinLnBrk="0" hangingPunct="1">
      <a:defRPr kern="1200">
        <a:solidFill>
          <a:schemeClr val="tx1"/>
        </a:solidFill>
        <a:latin typeface="Arial" charset="0"/>
        <a:ea typeface="楷体_GB2312" pitchFamily="49" charset="-122"/>
        <a:cs typeface="+mn-cs"/>
      </a:defRPr>
    </a:lvl8pPr>
    <a:lvl9pPr marL="3657600" algn="l" defTabSz="914400" rtl="0" eaLnBrk="1" latinLnBrk="0" hangingPunct="1">
      <a:defRPr kern="1200">
        <a:solidFill>
          <a:schemeClr val="tx1"/>
        </a:solidFill>
        <a:latin typeface="Arial"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gb2312"/>
  <p:clrMru>
    <a:srgbClr val="FFFF99"/>
    <a:srgbClr val="FFFFCC"/>
    <a:srgbClr val="0000FF"/>
    <a:srgbClr val="33CC33"/>
    <a:srgbClr val="00CC00"/>
    <a:srgbClr val="00CC66"/>
    <a:srgbClr val="FF0000"/>
    <a:srgbClr val="FFFF66"/>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547" autoAdjust="0"/>
    <p:restoredTop sz="94708" autoAdjust="0"/>
  </p:normalViewPr>
  <p:slideViewPr>
    <p:cSldViewPr>
      <p:cViewPr varScale="1">
        <p:scale>
          <a:sx n="64" d="100"/>
          <a:sy n="64" d="100"/>
        </p:scale>
        <p:origin x="-1404"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9"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34.wmf"/><Relationship Id="rId4"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52.wmf"/><Relationship Id="rId1"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68.wmf"/><Relationship Id="rId7" Type="http://schemas.openxmlformats.org/officeDocument/2006/relationships/image" Target="../media/image72.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 Id="rId9" Type="http://schemas.openxmlformats.org/officeDocument/2006/relationships/image" Target="../media/image7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34.wmf"/><Relationship Id="rId5" Type="http://schemas.openxmlformats.org/officeDocument/2006/relationships/image" Target="../media/image78.wmf"/><Relationship Id="rId4" Type="http://schemas.openxmlformats.org/officeDocument/2006/relationships/image" Target="../media/image7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7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3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4" Type="http://schemas.openxmlformats.org/officeDocument/2006/relationships/image" Target="../media/image10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3.wmf"/><Relationship Id="rId7" Type="http://schemas.openxmlformats.org/officeDocument/2006/relationships/image" Target="../media/image107.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10" Type="http://schemas.openxmlformats.org/officeDocument/2006/relationships/image" Target="../media/image110.wmf"/><Relationship Id="rId4" Type="http://schemas.openxmlformats.org/officeDocument/2006/relationships/image" Target="../media/image104.wmf"/><Relationship Id="rId9" Type="http://schemas.openxmlformats.org/officeDocument/2006/relationships/image" Target="../media/image10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9.wmf"/><Relationship Id="rId7" Type="http://schemas.openxmlformats.org/officeDocument/2006/relationships/image" Target="../media/image113.wmf"/><Relationship Id="rId2" Type="http://schemas.openxmlformats.org/officeDocument/2006/relationships/image" Target="../media/image110.wmf"/><Relationship Id="rId1" Type="http://schemas.openxmlformats.org/officeDocument/2006/relationships/image" Target="../media/image101.wmf"/><Relationship Id="rId6" Type="http://schemas.openxmlformats.org/officeDocument/2006/relationships/image" Target="../media/image104.wmf"/><Relationship Id="rId5" Type="http://schemas.openxmlformats.org/officeDocument/2006/relationships/image" Target="../media/image112.wmf"/><Relationship Id="rId4" Type="http://schemas.openxmlformats.org/officeDocument/2006/relationships/image" Target="../media/image111.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10.wmf"/><Relationship Id="rId1" Type="http://schemas.openxmlformats.org/officeDocument/2006/relationships/image" Target="../media/image101.wmf"/><Relationship Id="rId6" Type="http://schemas.openxmlformats.org/officeDocument/2006/relationships/image" Target="../media/image113.wmf"/><Relationship Id="rId5" Type="http://schemas.openxmlformats.org/officeDocument/2006/relationships/image" Target="../media/image104.wmf"/><Relationship Id="rId4" Type="http://schemas.openxmlformats.org/officeDocument/2006/relationships/image" Target="../media/image114.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01.wmf"/><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8.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9.wmf"/><Relationship Id="rId4"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21.wmf"/><Relationship Id="rId7" Type="http://schemas.openxmlformats.org/officeDocument/2006/relationships/image" Target="../media/image15.wmf"/><Relationship Id="rId2" Type="http://schemas.openxmlformats.org/officeDocument/2006/relationships/image" Target="../media/image20.wmf"/><Relationship Id="rId1" Type="http://schemas.openxmlformats.org/officeDocument/2006/relationships/image" Target="../media/image11.wmf"/><Relationship Id="rId6" Type="http://schemas.openxmlformats.org/officeDocument/2006/relationships/image" Target="../media/image13.wmf"/><Relationship Id="rId5" Type="http://schemas.openxmlformats.org/officeDocument/2006/relationships/image" Target="../media/image23.wmf"/><Relationship Id="rId4" Type="http://schemas.openxmlformats.org/officeDocument/2006/relationships/image" Target="../media/image22.wmf"/><Relationship Id="rId9"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C3483CB6-B0AB-46A4-A088-4D043B62842E}" type="datetimeFigureOut">
              <a:rPr lang="zh-CN" altLang="en-US"/>
              <a:pPr>
                <a:defRPr/>
              </a:pPr>
              <a:t>2023/6/8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B79459D-C774-4732-B354-638DFFBD70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3B9B8123-2225-4CAA-BC5D-436C18E086D6}" type="datetimeFigureOut">
              <a:rPr lang="zh-CN" altLang="en-US"/>
              <a:pPr>
                <a:defRPr/>
              </a:pPr>
              <a:t>2023/6/8</a:t>
            </a:fld>
            <a:endParaRPr lang="en-US" altLang="zh-CN"/>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EE04BF81-F02C-45E4-902C-A9975964D9A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楷体_GB2312" pitchFamily="49" charset="-122"/>
        <a:cs typeface="+mn-cs"/>
      </a:defRPr>
    </a:lvl1pPr>
    <a:lvl2pPr marL="457200" algn="l" rtl="0" eaLnBrk="0" fontAlgn="base" hangingPunct="0">
      <a:spcBef>
        <a:spcPct val="30000"/>
      </a:spcBef>
      <a:spcAft>
        <a:spcPct val="0"/>
      </a:spcAft>
      <a:defRPr sz="1200" kern="1200">
        <a:solidFill>
          <a:schemeClr val="tx1"/>
        </a:solidFill>
        <a:latin typeface="+mn-lt"/>
        <a:ea typeface="楷体_GB2312" pitchFamily="49" charset="-122"/>
        <a:cs typeface="+mn-cs"/>
      </a:defRPr>
    </a:lvl2pPr>
    <a:lvl3pPr marL="914400" algn="l" rtl="0" eaLnBrk="0" fontAlgn="base" hangingPunct="0">
      <a:spcBef>
        <a:spcPct val="30000"/>
      </a:spcBef>
      <a:spcAft>
        <a:spcPct val="0"/>
      </a:spcAft>
      <a:defRPr sz="1200" kern="1200">
        <a:solidFill>
          <a:schemeClr val="tx1"/>
        </a:solidFill>
        <a:latin typeface="+mn-lt"/>
        <a:ea typeface="楷体_GB2312" pitchFamily="49" charset="-122"/>
        <a:cs typeface="+mn-cs"/>
      </a:defRPr>
    </a:lvl3pPr>
    <a:lvl4pPr marL="1371600" algn="l" rtl="0" eaLnBrk="0" fontAlgn="base" hangingPunct="0">
      <a:spcBef>
        <a:spcPct val="30000"/>
      </a:spcBef>
      <a:spcAft>
        <a:spcPct val="0"/>
      </a:spcAft>
      <a:defRPr sz="1200" kern="1200">
        <a:solidFill>
          <a:schemeClr val="tx1"/>
        </a:solidFill>
        <a:latin typeface="+mn-lt"/>
        <a:ea typeface="楷体_GB2312" pitchFamily="49" charset="-122"/>
        <a:cs typeface="+mn-cs"/>
      </a:defRPr>
    </a:lvl4pPr>
    <a:lvl5pPr marL="1828800" algn="l" rtl="0" eaLnBrk="0" fontAlgn="base" hangingPunct="0">
      <a:spcBef>
        <a:spcPct val="30000"/>
      </a:spcBef>
      <a:spcAft>
        <a:spcPct val="0"/>
      </a:spcAft>
      <a:defRPr sz="1200" kern="1200">
        <a:solidFill>
          <a:schemeClr val="tx1"/>
        </a:solidFill>
        <a:latin typeface="+mn-lt"/>
        <a:ea typeface="楷体_GB2312"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p:spPr>
      </p:sp>
      <p:sp>
        <p:nvSpPr>
          <p:cNvPr id="41987" name="备注占位符 2"/>
          <p:cNvSpPr>
            <a:spLocks noGrp="1"/>
          </p:cNvSpPr>
          <p:nvPr>
            <p:ph type="body" idx="1"/>
          </p:nvPr>
        </p:nvSpPr>
        <p:spPr bwMode="auto">
          <a:noFill/>
        </p:spPr>
        <p:txBody>
          <a:bodyPr/>
          <a:lstStyle/>
          <a:p>
            <a:r>
              <a:rPr lang="zh-CN" altLang="en-US" smtClean="0"/>
              <a:t>幂级数是多项式的推广，是“无穷次”的多项式。</a:t>
            </a:r>
            <a:endParaRPr lang="en-US" altLang="zh-CN" smtClean="0"/>
          </a:p>
          <a:p>
            <a:r>
              <a:rPr lang="zh-CN" altLang="en-US" smtClean="0"/>
              <a:t>幂级数的每一项都是非负整次幂函数与常数的乘积，严格按照升幂的次序排列。</a:t>
            </a:r>
          </a:p>
        </p:txBody>
      </p:sp>
      <p:sp>
        <p:nvSpPr>
          <p:cNvPr id="41988" name="灯片编号占位符 3"/>
          <p:cNvSpPr>
            <a:spLocks noGrp="1"/>
          </p:cNvSpPr>
          <p:nvPr>
            <p:ph type="sldNum" sz="quarter" idx="5"/>
          </p:nvPr>
        </p:nvSpPr>
        <p:spPr bwMode="auto">
          <a:noFill/>
          <a:ln>
            <a:miter lim="800000"/>
            <a:headEnd/>
            <a:tailEnd/>
          </a:ln>
        </p:spPr>
        <p:txBody>
          <a:bodyPr/>
          <a:lstStyle/>
          <a:p>
            <a:fld id="{A66C003D-0515-4BBD-A867-BDBDD4E8A9AA}" type="slidenum">
              <a:rPr lang="zh-CN" altLang="en-US" smtClean="0"/>
              <a:pPr/>
              <a:t>8</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p:spPr>
      </p:sp>
      <p:sp>
        <p:nvSpPr>
          <p:cNvPr id="43011" name="备注占位符 2"/>
          <p:cNvSpPr>
            <a:spLocks noGrp="1"/>
          </p:cNvSpPr>
          <p:nvPr>
            <p:ph type="body" idx="1"/>
          </p:nvPr>
        </p:nvSpPr>
        <p:spPr bwMode="auto">
          <a:noFill/>
        </p:spPr>
        <p:txBody>
          <a:bodyPr/>
          <a:lstStyle/>
          <a:p>
            <a:r>
              <a:rPr lang="zh-CN" altLang="en-US" smtClean="0"/>
              <a:t>结合第</a:t>
            </a:r>
            <a:r>
              <a:rPr lang="en-US" altLang="zh-CN" smtClean="0"/>
              <a:t>1</a:t>
            </a:r>
            <a:r>
              <a:rPr lang="zh-CN" altLang="en-US" smtClean="0"/>
              <a:t>章第</a:t>
            </a:r>
            <a:r>
              <a:rPr lang="en-US" altLang="zh-CN" smtClean="0"/>
              <a:t>6</a:t>
            </a:r>
            <a:r>
              <a:rPr lang="zh-CN" altLang="en-US" smtClean="0"/>
              <a:t>节的课件之夹逼准则</a:t>
            </a:r>
          </a:p>
        </p:txBody>
      </p:sp>
      <p:sp>
        <p:nvSpPr>
          <p:cNvPr id="43012" name="灯片编号占位符 3"/>
          <p:cNvSpPr>
            <a:spLocks noGrp="1"/>
          </p:cNvSpPr>
          <p:nvPr>
            <p:ph type="sldNum" sz="quarter" idx="5"/>
          </p:nvPr>
        </p:nvSpPr>
        <p:spPr bwMode="auto">
          <a:noFill/>
          <a:ln>
            <a:miter lim="800000"/>
            <a:headEnd/>
            <a:tailEnd/>
          </a:ln>
        </p:spPr>
        <p:txBody>
          <a:bodyPr/>
          <a:lstStyle/>
          <a:p>
            <a:fld id="{619EC642-3AA2-41F9-B11F-C2B208F68042}" type="slidenum">
              <a:rPr lang="zh-CN" altLang="en-US" smtClean="0"/>
              <a:pPr/>
              <a:t>21</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p:spPr>
      </p:sp>
      <p:sp>
        <p:nvSpPr>
          <p:cNvPr id="44035" name="Rectangle 3"/>
          <p:cNvSpPr>
            <a:spLocks noGrp="1"/>
          </p:cNvSpPr>
          <p:nvPr>
            <p:ph type="body" idx="1"/>
          </p:nvPr>
        </p:nvSpPr>
        <p:spPr bwMode="auto">
          <a:noFill/>
        </p:spPr>
        <p:txBody>
          <a:bodyPr/>
          <a:lstStyle/>
          <a:p>
            <a:r>
              <a:rPr lang="zh-CN" altLang="en-US" smtClean="0"/>
              <a:t>课本的解法</a:t>
            </a:r>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楷体_GB2312" pitchFamily="49" charset="-122"/>
            </a:endParaRPr>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latin typeface="Lucida Sans Unicode" pitchFamily="34" charset="0"/>
              </a:endParaRPr>
            </a:p>
          </p:txBody>
        </p:sp>
        <p:sp>
          <p:nvSpPr>
            <p:cNvPr id="7" name="任意多边形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latin typeface="Lucida Sans Unicode" pitchFamily="34" charset="0"/>
              </a:endParaRPr>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楷体_GB2312" pitchFamily="49" charset="-122"/>
              </a:endParaRPr>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normAutofit/>
          </a:bodyPr>
          <a:lstStyle>
            <a:lvl1pPr marL="0" marR="64008" indent="0" algn="r">
              <a:buNone/>
              <a:defRPr sz="3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fld id="{3D0A7F6D-0632-46BC-B56A-CD03A4848584}" type="datetimeFigureOut">
              <a:rPr lang="zh-CN" altLang="en-US"/>
              <a:pPr>
                <a:defRPr/>
              </a:pPr>
              <a:t>2023/6/8</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a:solidFill>
                  <a:srgbClr val="FFFFFF"/>
                </a:solidFill>
              </a:defRPr>
            </a:lvl1pPr>
            <a:extLst/>
          </a:lstStyle>
          <a:p>
            <a:pPr>
              <a:defRPr/>
            </a:pPr>
            <a:fld id="{BF7C09BD-2E2F-4594-B622-EBC828996ED0}"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6"/>
          <p:cNvSpPr>
            <a:spLocks noGrp="1"/>
          </p:cNvSpPr>
          <p:nvPr>
            <p:ph type="dt" sz="half" idx="10"/>
          </p:nvPr>
        </p:nvSpPr>
        <p:spPr/>
        <p:txBody>
          <a:bodyPr/>
          <a:lstStyle>
            <a:lvl1pPr>
              <a:defRPr/>
            </a:lvl1pPr>
          </a:lstStyle>
          <a:p>
            <a:pPr>
              <a:defRPr/>
            </a:pPr>
            <a:fld id="{3131C980-D1F5-42C0-87DF-B58222EE5EDA}" type="datetimeFigureOut">
              <a:rPr lang="zh-CN" altLang="en-US"/>
              <a:pPr>
                <a:defRPr/>
              </a:pPr>
              <a:t>2023/6/8</a:t>
            </a:fld>
            <a:endParaRPr lang="zh-CN" altLang="en-US"/>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18C6B1BD-E946-442C-B80C-065B3B66769E}"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p:cNvSpPr>
          <p:nvPr>
            <p:ph type="dt" sz="half" idx="10"/>
          </p:nvPr>
        </p:nvSpPr>
        <p:spPr/>
        <p:txBody>
          <a:bodyPr/>
          <a:lstStyle>
            <a:lvl1pPr>
              <a:defRPr/>
            </a:lvl1pPr>
          </a:lstStyle>
          <a:p>
            <a:pPr>
              <a:defRPr/>
            </a:pPr>
            <a:fld id="{B92EA68A-3664-4E5F-9C44-6DECFBFCD308}" type="datetimeFigureOut">
              <a:rPr lang="zh-CN" altLang="en-US"/>
              <a:pPr>
                <a:defRPr/>
              </a:pPr>
              <a:t>2023/6/8</a:t>
            </a:fld>
            <a:endParaRPr lang="zh-CN" altLang="en-US"/>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F896D5F2-AF1D-4A9B-8A79-7005D7F12523}"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6"/>
          <p:cNvSpPr>
            <a:spLocks noGrp="1"/>
          </p:cNvSpPr>
          <p:nvPr>
            <p:ph type="dt" sz="half" idx="10"/>
          </p:nvPr>
        </p:nvSpPr>
        <p:spPr/>
        <p:txBody>
          <a:bodyPr/>
          <a:lstStyle>
            <a:lvl1pPr>
              <a:defRPr/>
            </a:lvl1pPr>
          </a:lstStyle>
          <a:p>
            <a:pPr>
              <a:defRPr/>
            </a:pPr>
            <a:fld id="{B15B6855-41CC-43D3-8CA1-4E32023F1280}" type="datetimeFigureOut">
              <a:rPr lang="zh-CN" altLang="en-US"/>
              <a:pPr>
                <a:defRPr/>
              </a:pPr>
              <a:t>2023/6/8</a:t>
            </a:fld>
            <a:endParaRPr lang="zh-CN" altLang="en-US"/>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F8436EE4-8169-471D-9305-A8451CE4121A}"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6"/>
          <p:cNvSpPr>
            <a:spLocks noGrp="1"/>
          </p:cNvSpPr>
          <p:nvPr>
            <p:ph type="dt" sz="half" idx="10"/>
          </p:nvPr>
        </p:nvSpPr>
        <p:spPr/>
        <p:txBody>
          <a:bodyPr/>
          <a:lstStyle>
            <a:lvl1pPr>
              <a:defRPr/>
            </a:lvl1pPr>
          </a:lstStyle>
          <a:p>
            <a:pPr>
              <a:defRPr/>
            </a:pPr>
            <a:fld id="{E7100726-E29E-4B2C-98B0-D437C6AE6A59}" type="datetimeFigureOut">
              <a:rPr lang="zh-CN" altLang="en-US"/>
              <a:pPr>
                <a:defRPr/>
              </a:pPr>
              <a:t>2023/6/8</a:t>
            </a:fld>
            <a:endParaRPr lang="zh-CN" altLang="en-US"/>
          </a:p>
        </p:txBody>
      </p:sp>
      <p:sp>
        <p:nvSpPr>
          <p:cNvPr id="6" name="页脚占位符 7"/>
          <p:cNvSpPr>
            <a:spLocks noGrp="1"/>
          </p:cNvSpPr>
          <p:nvPr>
            <p:ph type="ftr" sz="quarter" idx="11"/>
          </p:nvPr>
        </p:nvSpPr>
        <p:spPr/>
        <p:txBody>
          <a:bodyPr/>
          <a:lstStyle>
            <a:lvl1pPr>
              <a:defRPr/>
            </a:lvl1pPr>
          </a:lstStyle>
          <a:p>
            <a:pPr>
              <a:defRPr/>
            </a:pPr>
            <a:endParaRPr lang="zh-CN" altLang="en-US"/>
          </a:p>
        </p:txBody>
      </p:sp>
      <p:sp>
        <p:nvSpPr>
          <p:cNvPr id="7" name="灯片编号占位符 8"/>
          <p:cNvSpPr>
            <a:spLocks noGrp="1"/>
          </p:cNvSpPr>
          <p:nvPr>
            <p:ph type="sldNum" sz="quarter" idx="12"/>
          </p:nvPr>
        </p:nvSpPr>
        <p:spPr/>
        <p:txBody>
          <a:bodyPr/>
          <a:lstStyle>
            <a:lvl1pPr>
              <a:defRPr/>
            </a:lvl1pPr>
          </a:lstStyle>
          <a:p>
            <a:pPr>
              <a:defRPr/>
            </a:pPr>
            <a:fld id="{A2FF3FA4-A2DA-4632-95DE-1B5C4A334812}"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C5A90129-A208-48C1-829E-2B043F4CA8C1}" type="datetimeFigureOut">
              <a:rPr lang="zh-CN" altLang="en-US"/>
              <a:pPr>
                <a:defRPr/>
              </a:pPr>
              <a:t>2023/6/8</a:t>
            </a:fld>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8B3FFAE6-241B-46D0-9C37-6E2E560F8FD2}"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6"/>
          <p:cNvSpPr>
            <a:spLocks noGrp="1"/>
          </p:cNvSpPr>
          <p:nvPr>
            <p:ph type="dt" sz="half" idx="10"/>
          </p:nvPr>
        </p:nvSpPr>
        <p:spPr/>
        <p:txBody>
          <a:bodyPr/>
          <a:lstStyle>
            <a:lvl1pPr>
              <a:defRPr/>
            </a:lvl1pPr>
          </a:lstStyle>
          <a:p>
            <a:pPr>
              <a:defRPr/>
            </a:pPr>
            <a:fld id="{ADE163E6-E1C1-4E2D-8C3F-6921697E6230}" type="datetimeFigureOut">
              <a:rPr lang="zh-CN" altLang="en-US"/>
              <a:pPr>
                <a:defRPr/>
              </a:pPr>
              <a:t>2023/6/8</a:t>
            </a:fld>
            <a:endParaRPr lang="zh-CN" altLang="en-US"/>
          </a:p>
        </p:txBody>
      </p:sp>
      <p:sp>
        <p:nvSpPr>
          <p:cNvPr id="4" name="页脚占位符 7"/>
          <p:cNvSpPr>
            <a:spLocks noGrp="1"/>
          </p:cNvSpPr>
          <p:nvPr>
            <p:ph type="ftr" sz="quarter" idx="11"/>
          </p:nvPr>
        </p:nvSpPr>
        <p:spPr/>
        <p:txBody>
          <a:bodyPr/>
          <a:lstStyle>
            <a:lvl1pPr>
              <a:defRPr/>
            </a:lvl1pPr>
          </a:lstStyle>
          <a:p>
            <a:pPr>
              <a:defRPr/>
            </a:pPr>
            <a:endParaRPr lang="zh-CN" altLang="en-US"/>
          </a:p>
        </p:txBody>
      </p:sp>
      <p:sp>
        <p:nvSpPr>
          <p:cNvPr id="5" name="灯片编号占位符 8"/>
          <p:cNvSpPr>
            <a:spLocks noGrp="1"/>
          </p:cNvSpPr>
          <p:nvPr>
            <p:ph type="sldNum" sz="quarter" idx="12"/>
          </p:nvPr>
        </p:nvSpPr>
        <p:spPr/>
        <p:txBody>
          <a:bodyPr/>
          <a:lstStyle>
            <a:lvl1pPr>
              <a:defRPr/>
            </a:lvl1pPr>
          </a:lstStyle>
          <a:p>
            <a:pPr>
              <a:defRPr/>
            </a:pPr>
            <a:fld id="{D4C504E3-3BBC-46F1-BD43-A07C46A54C62}"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p:cNvSpPr>
          <p:nvPr>
            <p:ph type="dt" sz="half" idx="10"/>
          </p:nvPr>
        </p:nvSpPr>
        <p:spPr/>
        <p:txBody>
          <a:bodyPr/>
          <a:lstStyle>
            <a:lvl1pPr>
              <a:defRPr/>
            </a:lvl1pPr>
          </a:lstStyle>
          <a:p>
            <a:pPr>
              <a:defRPr/>
            </a:pPr>
            <a:fld id="{0457AE47-288E-4525-AB74-3A844B184705}" type="datetimeFigureOut">
              <a:rPr lang="zh-CN" altLang="en-US"/>
              <a:pPr>
                <a:defRPr/>
              </a:pPr>
              <a:t>2023/6/8</a:t>
            </a:fld>
            <a:endParaRPr lang="zh-CN" altLang="en-US"/>
          </a:p>
        </p:txBody>
      </p:sp>
      <p:sp>
        <p:nvSpPr>
          <p:cNvPr id="3" name="页脚占位符 7"/>
          <p:cNvSpPr>
            <a:spLocks noGrp="1"/>
          </p:cNvSpPr>
          <p:nvPr>
            <p:ph type="ftr" sz="quarter" idx="11"/>
          </p:nvPr>
        </p:nvSpPr>
        <p:spPr/>
        <p:txBody>
          <a:bodyPr/>
          <a:lstStyle>
            <a:lvl1pPr>
              <a:defRPr/>
            </a:lvl1pPr>
          </a:lstStyle>
          <a:p>
            <a:pPr>
              <a:defRPr/>
            </a:pPr>
            <a:endParaRPr lang="zh-CN" altLang="en-US"/>
          </a:p>
        </p:txBody>
      </p:sp>
      <p:sp>
        <p:nvSpPr>
          <p:cNvPr id="4" name="灯片编号占位符 8"/>
          <p:cNvSpPr>
            <a:spLocks noGrp="1"/>
          </p:cNvSpPr>
          <p:nvPr>
            <p:ph type="sldNum" sz="quarter" idx="12"/>
          </p:nvPr>
        </p:nvSpPr>
        <p:spPr/>
        <p:txBody>
          <a:bodyPr/>
          <a:lstStyle>
            <a:lvl1pPr>
              <a:defRPr/>
            </a:lvl1pPr>
          </a:lstStyle>
          <a:p>
            <a:pPr>
              <a:defRPr/>
            </a:pPr>
            <a:fld id="{586309E8-F991-4CDF-A782-A05308E8BABE}"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p:cNvSpPr>
          <p:nvPr>
            <p:ph type="dt" sz="half" idx="10"/>
          </p:nvPr>
        </p:nvSpPr>
        <p:spPr/>
        <p:txBody>
          <a:bodyPr/>
          <a:lstStyle>
            <a:lvl1pPr>
              <a:defRPr/>
            </a:lvl1pPr>
          </a:lstStyle>
          <a:p>
            <a:pPr>
              <a:defRPr/>
            </a:pPr>
            <a:fld id="{EFAA4809-C07D-4F54-8FAA-4FB59C2C6032}" type="datetimeFigureOut">
              <a:rPr lang="zh-CN" altLang="en-US"/>
              <a:pPr>
                <a:defRPr/>
              </a:pPr>
              <a:t>2023/6/8</a:t>
            </a:fld>
            <a:endParaRPr lang="zh-CN" altLang="en-US"/>
          </a:p>
        </p:txBody>
      </p:sp>
      <p:sp>
        <p:nvSpPr>
          <p:cNvPr id="6" name="页脚占位符 7"/>
          <p:cNvSpPr>
            <a:spLocks noGrp="1"/>
          </p:cNvSpPr>
          <p:nvPr>
            <p:ph type="ftr" sz="quarter" idx="11"/>
          </p:nvPr>
        </p:nvSpPr>
        <p:spPr/>
        <p:txBody>
          <a:bodyPr/>
          <a:lstStyle>
            <a:lvl1pPr>
              <a:defRPr/>
            </a:lvl1pPr>
          </a:lstStyle>
          <a:p>
            <a:pPr>
              <a:defRPr/>
            </a:pPr>
            <a:endParaRPr lang="zh-CN" altLang="en-US"/>
          </a:p>
        </p:txBody>
      </p:sp>
      <p:sp>
        <p:nvSpPr>
          <p:cNvPr id="7" name="灯片编号占位符 8"/>
          <p:cNvSpPr>
            <a:spLocks noGrp="1"/>
          </p:cNvSpPr>
          <p:nvPr>
            <p:ph type="sldNum" sz="quarter" idx="12"/>
          </p:nvPr>
        </p:nvSpPr>
        <p:spPr/>
        <p:txBody>
          <a:bodyPr/>
          <a:lstStyle>
            <a:lvl1pPr>
              <a:defRPr/>
            </a:lvl1pPr>
          </a:lstStyle>
          <a:p>
            <a:pPr>
              <a:defRPr/>
            </a:pPr>
            <a:fld id="{2DCFA38D-0435-4B87-93D2-F798E3886A4A}"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p:cNvSpPr>
          <p:nvPr>
            <p:ph type="dt" sz="half" idx="10"/>
          </p:nvPr>
        </p:nvSpPr>
        <p:spPr/>
        <p:txBody>
          <a:bodyPr/>
          <a:lstStyle>
            <a:lvl1pPr>
              <a:defRPr/>
            </a:lvl1pPr>
          </a:lstStyle>
          <a:p>
            <a:pPr>
              <a:defRPr/>
            </a:pPr>
            <a:fld id="{D993BAD1-EA93-4856-9503-065037FBB99C}" type="datetimeFigureOut">
              <a:rPr lang="zh-CN" altLang="en-US"/>
              <a:pPr>
                <a:defRPr/>
              </a:pPr>
              <a:t>2023/6/8</a:t>
            </a:fld>
            <a:endParaRPr lang="zh-CN" altLang="en-US"/>
          </a:p>
        </p:txBody>
      </p:sp>
      <p:sp>
        <p:nvSpPr>
          <p:cNvPr id="6" name="页脚占位符 7"/>
          <p:cNvSpPr>
            <a:spLocks noGrp="1"/>
          </p:cNvSpPr>
          <p:nvPr>
            <p:ph type="ftr" sz="quarter" idx="11"/>
          </p:nvPr>
        </p:nvSpPr>
        <p:spPr/>
        <p:txBody>
          <a:bodyPr/>
          <a:lstStyle>
            <a:lvl1pPr>
              <a:defRPr/>
            </a:lvl1pPr>
          </a:lstStyle>
          <a:p>
            <a:pPr>
              <a:defRPr/>
            </a:pPr>
            <a:endParaRPr lang="zh-CN" altLang="en-US"/>
          </a:p>
        </p:txBody>
      </p:sp>
      <p:sp>
        <p:nvSpPr>
          <p:cNvPr id="7" name="灯片编号占位符 8"/>
          <p:cNvSpPr>
            <a:spLocks noGrp="1"/>
          </p:cNvSpPr>
          <p:nvPr>
            <p:ph type="sldNum" sz="quarter" idx="12"/>
          </p:nvPr>
        </p:nvSpPr>
        <p:spPr/>
        <p:txBody>
          <a:bodyPr/>
          <a:lstStyle>
            <a:lvl1pPr>
              <a:defRPr/>
            </a:lvl1pPr>
          </a:lstStyle>
          <a:p>
            <a:pPr>
              <a:defRPr/>
            </a:pPr>
            <a:fld id="{DCD45E4A-21F1-42CC-B519-C776484074C5}"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p:cNvSpPr>
          <p:nvPr>
            <p:ph type="dt" sz="half" idx="10"/>
          </p:nvPr>
        </p:nvSpPr>
        <p:spPr/>
        <p:txBody>
          <a:bodyPr/>
          <a:lstStyle>
            <a:lvl1pPr>
              <a:defRPr/>
            </a:lvl1pPr>
          </a:lstStyle>
          <a:p>
            <a:pPr>
              <a:defRPr/>
            </a:pPr>
            <a:fld id="{F556439C-001D-447A-B517-B41B46E1E94F}" type="datetimeFigureOut">
              <a:rPr lang="zh-CN" altLang="en-US"/>
              <a:pPr>
                <a:defRPr/>
              </a:pPr>
              <a:t>2023/6/8</a:t>
            </a:fld>
            <a:endParaRPr lang="zh-CN" altLang="en-US"/>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FE7472FA-DD94-4B16-B0F9-8C4408615188}"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765A0BA1-9E31-4B08-8DBB-4BD809280BA1}" type="datetimeFigureOut">
              <a:rPr lang="zh-CN" altLang="en-US"/>
              <a:pPr>
                <a:defRPr/>
              </a:pPr>
              <a:t>2023/6/8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D8FFA492-F611-405F-844E-44FECD3EDE76}"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7324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7324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p:cNvSpPr>
          <p:nvPr>
            <p:ph type="dt" sz="half" idx="10"/>
          </p:nvPr>
        </p:nvSpPr>
        <p:spPr/>
        <p:txBody>
          <a:bodyPr/>
          <a:lstStyle>
            <a:lvl1pPr>
              <a:defRPr/>
            </a:lvl1pPr>
          </a:lstStyle>
          <a:p>
            <a:pPr>
              <a:defRPr/>
            </a:pPr>
            <a:fld id="{FFD4CB59-97AB-43A1-81BE-5A5826DFBE32}" type="datetimeFigureOut">
              <a:rPr lang="zh-CN" altLang="en-US"/>
              <a:pPr>
                <a:defRPr/>
              </a:pPr>
              <a:t>2023/6/8</a:t>
            </a:fld>
            <a:endParaRPr lang="zh-CN" altLang="en-US"/>
          </a:p>
        </p:txBody>
      </p:sp>
      <p:sp>
        <p:nvSpPr>
          <p:cNvPr id="5" name="页脚占位符 7"/>
          <p:cNvSpPr>
            <a:spLocks noGrp="1"/>
          </p:cNvSpPr>
          <p:nvPr>
            <p:ph type="ftr" sz="quarter" idx="11"/>
          </p:nvPr>
        </p:nvSpPr>
        <p:spPr/>
        <p:txBody>
          <a:bodyPr/>
          <a:lstStyle>
            <a:lvl1pPr>
              <a:defRPr/>
            </a:lvl1pPr>
          </a:lstStyle>
          <a:p>
            <a:pPr>
              <a:defRPr/>
            </a:pPr>
            <a:endParaRPr lang="zh-CN" altLang="en-US"/>
          </a:p>
        </p:txBody>
      </p:sp>
      <p:sp>
        <p:nvSpPr>
          <p:cNvPr id="6" name="灯片编号占位符 8"/>
          <p:cNvSpPr>
            <a:spLocks noGrp="1"/>
          </p:cNvSpPr>
          <p:nvPr>
            <p:ph type="sldNum" sz="quarter" idx="12"/>
          </p:nvPr>
        </p:nvSpPr>
        <p:spPr/>
        <p:txBody>
          <a:bodyPr/>
          <a:lstStyle>
            <a:lvl1pPr>
              <a:defRPr/>
            </a:lvl1pPr>
          </a:lstStyle>
          <a:p>
            <a:pPr>
              <a:defRPr/>
            </a:pPr>
            <a:fld id="{F4E2B455-CA4A-42E1-96BF-2FBD87848583}"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81138"/>
            <a:ext cx="4038600"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48200" y="1481138"/>
            <a:ext cx="4038600"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6"/>
          <p:cNvSpPr>
            <a:spLocks noGrp="1"/>
          </p:cNvSpPr>
          <p:nvPr>
            <p:ph type="dt" sz="half" idx="10"/>
          </p:nvPr>
        </p:nvSpPr>
        <p:spPr/>
        <p:txBody>
          <a:bodyPr/>
          <a:lstStyle>
            <a:lvl1pPr>
              <a:defRPr/>
            </a:lvl1pPr>
          </a:lstStyle>
          <a:p>
            <a:pPr>
              <a:defRPr/>
            </a:pPr>
            <a:fld id="{9D6181BF-28C2-40B1-9640-329BEEB313AF}" type="datetimeFigureOut">
              <a:rPr lang="zh-CN" altLang="en-US"/>
              <a:pPr>
                <a:defRPr/>
              </a:pPr>
              <a:t>2023/6/8</a:t>
            </a:fld>
            <a:endParaRPr lang="zh-CN" altLang="en-US"/>
          </a:p>
        </p:txBody>
      </p:sp>
      <p:sp>
        <p:nvSpPr>
          <p:cNvPr id="6" name="页脚占位符 7"/>
          <p:cNvSpPr>
            <a:spLocks noGrp="1"/>
          </p:cNvSpPr>
          <p:nvPr>
            <p:ph type="ftr" sz="quarter" idx="11"/>
          </p:nvPr>
        </p:nvSpPr>
        <p:spPr/>
        <p:txBody>
          <a:bodyPr/>
          <a:lstStyle>
            <a:lvl1pPr>
              <a:defRPr/>
            </a:lvl1pPr>
          </a:lstStyle>
          <a:p>
            <a:pPr>
              <a:defRPr/>
            </a:pPr>
            <a:endParaRPr lang="zh-CN" altLang="en-US"/>
          </a:p>
        </p:txBody>
      </p:sp>
      <p:sp>
        <p:nvSpPr>
          <p:cNvPr id="7" name="灯片编号占位符 8"/>
          <p:cNvSpPr>
            <a:spLocks noGrp="1"/>
          </p:cNvSpPr>
          <p:nvPr>
            <p:ph type="sldNum" sz="quarter" idx="12"/>
          </p:nvPr>
        </p:nvSpPr>
        <p:spPr/>
        <p:txBody>
          <a:bodyPr/>
          <a:lstStyle>
            <a:lvl1pPr>
              <a:defRPr/>
            </a:lvl1pPr>
          </a:lstStyle>
          <a:p>
            <a:pPr>
              <a:defRPr/>
            </a:pPr>
            <a:fld id="{1486D81C-4780-4C5F-8BC9-60BFC1BF1CAE}"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481138"/>
            <a:ext cx="4038600"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81138"/>
            <a:ext cx="4038600"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457200" y="3819525"/>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6"/>
          <p:cNvSpPr>
            <a:spLocks noGrp="1"/>
          </p:cNvSpPr>
          <p:nvPr>
            <p:ph type="dt" sz="half" idx="10"/>
          </p:nvPr>
        </p:nvSpPr>
        <p:spPr/>
        <p:txBody>
          <a:bodyPr/>
          <a:lstStyle>
            <a:lvl1pPr>
              <a:defRPr/>
            </a:lvl1pPr>
          </a:lstStyle>
          <a:p>
            <a:pPr>
              <a:defRPr/>
            </a:pPr>
            <a:fld id="{39ACB92B-701B-4513-979C-3B306B489B9B}" type="datetimeFigureOut">
              <a:rPr lang="zh-CN" altLang="en-US"/>
              <a:pPr>
                <a:defRPr/>
              </a:pPr>
              <a:t>2023/6/8</a:t>
            </a:fld>
            <a:endParaRPr lang="zh-CN" altLang="en-US"/>
          </a:p>
        </p:txBody>
      </p:sp>
      <p:sp>
        <p:nvSpPr>
          <p:cNvPr id="7" name="页脚占位符 7"/>
          <p:cNvSpPr>
            <a:spLocks noGrp="1"/>
          </p:cNvSpPr>
          <p:nvPr>
            <p:ph type="ftr" sz="quarter" idx="11"/>
          </p:nvPr>
        </p:nvSpPr>
        <p:spPr/>
        <p:txBody>
          <a:bodyPr/>
          <a:lstStyle>
            <a:lvl1pPr>
              <a:defRPr/>
            </a:lvl1pPr>
          </a:lstStyle>
          <a:p>
            <a:pPr>
              <a:defRPr/>
            </a:pPr>
            <a:endParaRPr lang="zh-CN" altLang="en-US"/>
          </a:p>
        </p:txBody>
      </p:sp>
      <p:sp>
        <p:nvSpPr>
          <p:cNvPr id="8" name="灯片编号占位符 8"/>
          <p:cNvSpPr>
            <a:spLocks noGrp="1"/>
          </p:cNvSpPr>
          <p:nvPr>
            <p:ph type="sldNum" sz="quarter" idx="12"/>
          </p:nvPr>
        </p:nvSpPr>
        <p:spPr/>
        <p:txBody>
          <a:bodyPr/>
          <a:lstStyle>
            <a:lvl1pPr>
              <a:defRPr/>
            </a:lvl1pPr>
          </a:lstStyle>
          <a:p>
            <a:pPr>
              <a:defRPr/>
            </a:pPr>
            <a:fld id="{752F2704-1620-4C34-8DD9-728DFE9D187D}"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9"/>
          <p:cNvSpPr>
            <a:spLocks noGrp="1"/>
          </p:cNvSpPr>
          <p:nvPr>
            <p:ph type="dt" sz="half" idx="10"/>
          </p:nvPr>
        </p:nvSpPr>
        <p:spPr/>
        <p:txBody>
          <a:bodyPr/>
          <a:lstStyle>
            <a:lvl1pPr>
              <a:defRPr/>
            </a:lvl1pPr>
          </a:lstStyle>
          <a:p>
            <a:pPr>
              <a:defRPr/>
            </a:pPr>
            <a:fld id="{8FBC6A6C-B675-459F-B21E-DC5466D16B71}" type="datetimeFigureOut">
              <a:rPr lang="zh-CN" altLang="en-US"/>
              <a:pPr>
                <a:defRPr/>
              </a:pPr>
              <a:t>2023/6/8</a:t>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4AD7FA8B-7ED4-420E-BF6C-EB6E5ACB13A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fld id="{A18C2484-7D0C-432E-8E5D-F931C102BF30}" type="datetimeFigureOut">
              <a:rPr lang="zh-CN" altLang="en-US"/>
              <a:pPr>
                <a:defRPr/>
              </a:pPr>
              <a:t>2023/6/8</a:t>
            </a:fld>
            <a:endParaRPr lang="zh-CN" altLang="en-US"/>
          </a:p>
        </p:txBody>
      </p:sp>
      <p:sp>
        <p:nvSpPr>
          <p:cNvPr id="4" name="页脚占位符 21"/>
          <p:cNvSpPr>
            <a:spLocks noGrp="1"/>
          </p:cNvSpPr>
          <p:nvPr>
            <p:ph type="ftr" sz="quarter" idx="11"/>
          </p:nvPr>
        </p:nvSpPr>
        <p:spPr/>
        <p:txBody>
          <a:bodyPr/>
          <a:lstStyle>
            <a:lvl1pPr>
              <a:defRPr/>
            </a:lvl1pPr>
          </a:lstStyle>
          <a:p>
            <a:pPr>
              <a:defRPr/>
            </a:pPr>
            <a:endParaRPr lang="zh-CN" altLang="en-US"/>
          </a:p>
        </p:txBody>
      </p:sp>
      <p:sp>
        <p:nvSpPr>
          <p:cNvPr id="5" name="灯片编号占位符 17"/>
          <p:cNvSpPr>
            <a:spLocks noGrp="1"/>
          </p:cNvSpPr>
          <p:nvPr>
            <p:ph type="sldNum" sz="quarter" idx="12"/>
          </p:nvPr>
        </p:nvSpPr>
        <p:spPr/>
        <p:txBody>
          <a:bodyPr/>
          <a:lstStyle>
            <a:lvl1pPr>
              <a:defRPr/>
            </a:lvl1pPr>
          </a:lstStyle>
          <a:p>
            <a:pPr>
              <a:defRPr/>
            </a:pPr>
            <a:fld id="{5019EFB2-FF1A-458E-ABA3-196D4801B22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5867FBA5-3EFC-4DAD-BE01-29A1E704A29C}" type="datetimeFigureOut">
              <a:rPr lang="zh-CN" altLang="en-US"/>
              <a:pPr>
                <a:defRPr/>
              </a:pPr>
              <a:t>2023/6/8</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182BD7CD-6F92-4A99-9538-0EDC91AB0CBA}"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A5672350-9E0B-4B81-B611-47ADE2A98F17}" type="datetimeFigureOut">
              <a:rPr lang="zh-CN" altLang="en-US"/>
              <a:pPr>
                <a:defRPr/>
              </a:pPr>
              <a:t>2023/6/8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C5EF3E96-7543-4985-8710-E044FA32C93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91C9C2EE-DDFB-4394-95CC-90D32E050A75}" type="datetimeFigureOut">
              <a:rPr lang="zh-CN" altLang="en-US"/>
              <a:pPr>
                <a:defRPr/>
              </a:pPr>
              <a:t>2023/6/8</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0F845D1F-972B-4FEA-AF7B-A968D7AB8C76}"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81138"/>
            <a:ext cx="8229600"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819525"/>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9"/>
          <p:cNvSpPr>
            <a:spLocks noGrp="1"/>
          </p:cNvSpPr>
          <p:nvPr>
            <p:ph type="dt" sz="half" idx="10"/>
          </p:nvPr>
        </p:nvSpPr>
        <p:spPr/>
        <p:txBody>
          <a:bodyPr/>
          <a:lstStyle>
            <a:lvl1pPr>
              <a:defRPr/>
            </a:lvl1pPr>
          </a:lstStyle>
          <a:p>
            <a:pPr>
              <a:defRPr/>
            </a:pPr>
            <a:fld id="{DEBCA17C-3E43-43CE-B9DC-A74030CB971E}" type="datetimeFigureOut">
              <a:rPr lang="zh-CN" altLang="en-US"/>
              <a:pPr>
                <a:defRPr/>
              </a:pPr>
              <a:t>2023/6/8</a:t>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pPr>
              <a:defRPr/>
            </a:pPr>
            <a:fld id="{C3E48C25-520B-41F1-885D-03A7B538D0E7}"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481138"/>
            <a:ext cx="4038600"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81138"/>
            <a:ext cx="4038600" cy="218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457200" y="3819525"/>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9"/>
          <p:cNvSpPr>
            <a:spLocks noGrp="1"/>
          </p:cNvSpPr>
          <p:nvPr>
            <p:ph type="dt" sz="half" idx="10"/>
          </p:nvPr>
        </p:nvSpPr>
        <p:spPr/>
        <p:txBody>
          <a:bodyPr/>
          <a:lstStyle>
            <a:lvl1pPr>
              <a:defRPr/>
            </a:lvl1pPr>
          </a:lstStyle>
          <a:p>
            <a:pPr>
              <a:defRPr/>
            </a:pPr>
            <a:fld id="{51BB116F-787F-4570-B943-57253E7D38B4}" type="datetimeFigureOut">
              <a:rPr lang="zh-CN" altLang="en-US"/>
              <a:pPr>
                <a:defRPr/>
              </a:pPr>
              <a:t>2023/6/8</a:t>
            </a:fld>
            <a:endParaRPr lang="zh-CN" altLang="en-US"/>
          </a:p>
        </p:txBody>
      </p:sp>
      <p:sp>
        <p:nvSpPr>
          <p:cNvPr id="7" name="页脚占位符 21"/>
          <p:cNvSpPr>
            <a:spLocks noGrp="1"/>
          </p:cNvSpPr>
          <p:nvPr>
            <p:ph type="ftr" sz="quarter" idx="11"/>
          </p:nvPr>
        </p:nvSpPr>
        <p:spPr/>
        <p:txBody>
          <a:bodyPr/>
          <a:lstStyle>
            <a:lvl1pPr>
              <a:defRPr/>
            </a:lvl1pPr>
          </a:lstStyle>
          <a:p>
            <a:pPr>
              <a:defRPr/>
            </a:pPr>
            <a:endParaRPr lang="zh-CN" altLang="en-US"/>
          </a:p>
        </p:txBody>
      </p:sp>
      <p:sp>
        <p:nvSpPr>
          <p:cNvPr id="8" name="灯片编号占位符 17"/>
          <p:cNvSpPr>
            <a:spLocks noGrp="1"/>
          </p:cNvSpPr>
          <p:nvPr>
            <p:ph type="sldNum" sz="quarter" idx="12"/>
          </p:nvPr>
        </p:nvSpPr>
        <p:spPr/>
        <p:txBody>
          <a:bodyPr/>
          <a:lstStyle>
            <a:lvl1pPr>
              <a:defRPr/>
            </a:lvl1pPr>
          </a:lstStyle>
          <a:p>
            <a:pPr>
              <a:defRPr/>
            </a:pPr>
            <a:fld id="{A83CFA20-02B1-4724-94B8-518E0C0A0F5D}"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latin typeface="Lucida Sans Unicode" pitchFamily="34" charset="0"/>
            </a:endParaRPr>
          </a:p>
        </p:txBody>
      </p:sp>
      <p:sp>
        <p:nvSpPr>
          <p:cNvPr id="12" name="任意多边形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latin typeface="Lucida Sans Unicode" pitchFamily="34" charset="0"/>
            </a:endParaRPr>
          </a:p>
        </p:txBody>
      </p:sp>
      <p:sp>
        <p:nvSpPr>
          <p:cNvPr id="14" name="直角三角形 13"/>
          <p:cNvSpPr>
            <a:spLocks/>
          </p:cNvSpPr>
          <p:nvPr/>
        </p:nvSpPr>
        <p:spPr bwMode="auto">
          <a:xfrm>
            <a:off x="-6042" y="5791253"/>
            <a:ext cx="3402314" cy="1080868"/>
          </a:xfrm>
          <a:prstGeom prst="rtTriangle">
            <a:avLst/>
          </a:prstGeom>
          <a:blipFill>
            <a:blip r:embed="rId11"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楷体_GB2312" pitchFamily="49" charset="-122"/>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bodyPr>
          <a:lstStyle/>
          <a:p>
            <a:pPr lvl="0"/>
            <a:r>
              <a:rPr lang="zh-CN" altLang="en-US" smtClean="0"/>
              <a:t>单击此处编辑母版标题样式</a:t>
            </a:r>
            <a:endParaRPr lang="en-US" smtClean="0"/>
          </a:p>
        </p:txBody>
      </p:sp>
      <p:sp>
        <p:nvSpPr>
          <p:cNvPr id="35849"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ea typeface="+mn-ea"/>
              </a:defRPr>
            </a:lvl1pPr>
            <a:extLst/>
          </a:lstStyle>
          <a:p>
            <a:pPr>
              <a:defRPr/>
            </a:pPr>
            <a:fld id="{A6231E5A-172A-4547-94B7-B00A8AAE5DC8}" type="datetimeFigureOut">
              <a:rPr lang="zh-CN" altLang="en-US"/>
              <a:pPr>
                <a:defRPr/>
              </a:pPr>
              <a:t>2023/6/8</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ea typeface="+mn-ea"/>
              </a:defRPr>
            </a:lvl1pPr>
            <a:extLst/>
          </a:lstStyle>
          <a:p>
            <a:pPr>
              <a:defRPr/>
            </a:pPr>
            <a:fld id="{2B39BDE2-BE90-4BB1-B1EB-ACFB3595DA0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5286" r:id="rId1"/>
    <p:sldLayoutId id="2147485265" r:id="rId2"/>
    <p:sldLayoutId id="2147485266" r:id="rId3"/>
    <p:sldLayoutId id="2147485267" r:id="rId4"/>
    <p:sldLayoutId id="2147485268" r:id="rId5"/>
    <p:sldLayoutId id="2147485269" r:id="rId6"/>
    <p:sldLayoutId id="2147485270" r:id="rId7"/>
    <p:sldLayoutId id="2147485271" r:id="rId8"/>
    <p:sldLayoutId id="2147485272" r:id="rId9"/>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Times New Roman" pitchFamily="18" charset="0"/>
          <a:ea typeface="楷体_GB2312" pitchFamily="49" charset="-122"/>
          <a:cs typeface="Times New Roman" pitchFamily="18" charset="0"/>
        </a:defRPr>
      </a:lvl1pPr>
      <a:lvl2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2pPr>
      <a:lvl3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3pPr>
      <a:lvl4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4pPr>
      <a:lvl5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5pPr>
      <a:lvl6pPr marL="457200" algn="l" rtl="0" fontAlgn="base">
        <a:spcBef>
          <a:spcPct val="0"/>
        </a:spcBef>
        <a:spcAft>
          <a:spcPct val="0"/>
        </a:spcAft>
        <a:defRPr sz="4100" b="1">
          <a:solidFill>
            <a:schemeClr val="tx2"/>
          </a:solidFill>
          <a:latin typeface="Times New Roman" pitchFamily="18" charset="0"/>
          <a:ea typeface="楷体" pitchFamily="49" charset="-122"/>
          <a:cs typeface="Times New Roman" pitchFamily="18" charset="0"/>
        </a:defRPr>
      </a:lvl6pPr>
      <a:lvl7pPr marL="914400" algn="l" rtl="0" fontAlgn="base">
        <a:spcBef>
          <a:spcPct val="0"/>
        </a:spcBef>
        <a:spcAft>
          <a:spcPct val="0"/>
        </a:spcAft>
        <a:defRPr sz="4100" b="1">
          <a:solidFill>
            <a:schemeClr val="tx2"/>
          </a:solidFill>
          <a:latin typeface="Times New Roman" pitchFamily="18" charset="0"/>
          <a:ea typeface="楷体" pitchFamily="49" charset="-122"/>
          <a:cs typeface="Times New Roman" pitchFamily="18" charset="0"/>
        </a:defRPr>
      </a:lvl7pPr>
      <a:lvl8pPr marL="1371600" algn="l" rtl="0" fontAlgn="base">
        <a:spcBef>
          <a:spcPct val="0"/>
        </a:spcBef>
        <a:spcAft>
          <a:spcPct val="0"/>
        </a:spcAft>
        <a:defRPr sz="4100" b="1">
          <a:solidFill>
            <a:schemeClr val="tx2"/>
          </a:solidFill>
          <a:latin typeface="Times New Roman" pitchFamily="18" charset="0"/>
          <a:ea typeface="楷体" pitchFamily="49" charset="-122"/>
          <a:cs typeface="Times New Roman" pitchFamily="18" charset="0"/>
        </a:defRPr>
      </a:lvl8pPr>
      <a:lvl9pPr marL="1828800" algn="l" rtl="0" fontAlgn="base">
        <a:spcBef>
          <a:spcPct val="0"/>
        </a:spcBef>
        <a:spcAft>
          <a:spcPct val="0"/>
        </a:spcAft>
        <a:defRPr sz="4100" b="1">
          <a:solidFill>
            <a:schemeClr val="tx2"/>
          </a:solidFill>
          <a:latin typeface="Times New Roman" pitchFamily="18" charset="0"/>
          <a:ea typeface="楷体" pitchFamily="49" charset="-122"/>
          <a:cs typeface="Times New Roman" pitchFamily="18" charset="0"/>
        </a:defRPr>
      </a:lvl9pPr>
      <a:extLst/>
    </p:titleStyle>
    <p:bodyStyle>
      <a:lvl1pPr marL="365125" indent="-255588" algn="l" rtl="0" eaLnBrk="0" fontAlgn="base" hangingPunct="0">
        <a:lnSpc>
          <a:spcPct val="120000"/>
        </a:lnSpc>
        <a:spcBef>
          <a:spcPct val="0"/>
        </a:spcBef>
        <a:spcAft>
          <a:spcPct val="0"/>
        </a:spcAft>
        <a:buClr>
          <a:schemeClr val="accent1"/>
        </a:buClr>
        <a:buSzPct val="68000"/>
        <a:buFont typeface="Wingdings 3" pitchFamily="18" charset="2"/>
        <a:buChar char=""/>
        <a:defRPr sz="2400" b="1" kern="1200">
          <a:solidFill>
            <a:schemeClr val="tx1"/>
          </a:solidFill>
          <a:latin typeface="Times New Roman" pitchFamily="18" charset="0"/>
          <a:ea typeface="楷体_GB2312" pitchFamily="49" charset="-122"/>
          <a:cs typeface="Times New Roman" pitchFamily="18" charset="0"/>
        </a:defRPr>
      </a:lvl1pPr>
      <a:lvl2pPr marL="620713" indent="-228600" algn="l" rtl="0" eaLnBrk="0" fontAlgn="base" hangingPunct="0">
        <a:lnSpc>
          <a:spcPct val="120000"/>
        </a:lnSpc>
        <a:spcBef>
          <a:spcPct val="0"/>
        </a:spcBef>
        <a:spcAft>
          <a:spcPct val="0"/>
        </a:spcAft>
        <a:buClr>
          <a:schemeClr val="accent1"/>
        </a:buClr>
        <a:buFont typeface="Verdana" pitchFamily="34" charset="0"/>
        <a:buChar char="◦"/>
        <a:defRPr sz="2400" b="1" kern="1200">
          <a:solidFill>
            <a:schemeClr val="tx1"/>
          </a:solidFill>
          <a:latin typeface="Times New Roman" pitchFamily="18" charset="0"/>
          <a:ea typeface="楷体_GB2312" pitchFamily="49" charset="-122"/>
          <a:cs typeface="Times New Roman" pitchFamily="18" charset="0"/>
        </a:defRPr>
      </a:lvl2pPr>
      <a:lvl3pPr marL="858838" indent="-228600" algn="l" rtl="0" eaLnBrk="0" fontAlgn="base" hangingPunct="0">
        <a:lnSpc>
          <a:spcPct val="120000"/>
        </a:lnSpc>
        <a:spcBef>
          <a:spcPct val="0"/>
        </a:spcBef>
        <a:spcAft>
          <a:spcPct val="0"/>
        </a:spcAft>
        <a:buClr>
          <a:schemeClr val="accent2"/>
        </a:buClr>
        <a:buSzPct val="100000"/>
        <a:buFont typeface="Wingdings 2" pitchFamily="18" charset="2"/>
        <a:buChar char=""/>
        <a:defRPr sz="2400" b="1" kern="1200">
          <a:solidFill>
            <a:schemeClr val="tx1"/>
          </a:solidFill>
          <a:latin typeface="Times New Roman" pitchFamily="18" charset="0"/>
          <a:ea typeface="楷体_GB2312" pitchFamily="49" charset="-122"/>
          <a:cs typeface="Times New Roman" pitchFamily="18" charset="0"/>
        </a:defRPr>
      </a:lvl3pPr>
      <a:lvl4pPr marL="1143000" indent="-228600" algn="l" rtl="0" eaLnBrk="0" fontAlgn="base" hangingPunct="0">
        <a:lnSpc>
          <a:spcPct val="120000"/>
        </a:lnSpc>
        <a:spcBef>
          <a:spcPct val="0"/>
        </a:spcBef>
        <a:spcAft>
          <a:spcPct val="0"/>
        </a:spcAft>
        <a:buClr>
          <a:schemeClr val="accent2"/>
        </a:buClr>
        <a:buFont typeface="Wingdings 2" pitchFamily="18" charset="2"/>
        <a:buChar char=""/>
        <a:defRPr sz="2400" b="1" kern="1200">
          <a:solidFill>
            <a:schemeClr val="tx1"/>
          </a:solidFill>
          <a:latin typeface="Times New Roman" pitchFamily="18" charset="0"/>
          <a:ea typeface="楷体_GB2312" pitchFamily="49" charset="-122"/>
          <a:cs typeface="Times New Roman" pitchFamily="18" charset="0"/>
        </a:defRPr>
      </a:lvl4pPr>
      <a:lvl5pPr marL="1371600" indent="-228600" algn="l" rtl="0" eaLnBrk="0" fontAlgn="base" hangingPunct="0">
        <a:lnSpc>
          <a:spcPct val="120000"/>
        </a:lnSpc>
        <a:spcBef>
          <a:spcPct val="0"/>
        </a:spcBef>
        <a:spcAft>
          <a:spcPct val="0"/>
        </a:spcAft>
        <a:buClr>
          <a:schemeClr val="accent2"/>
        </a:buClr>
        <a:buFont typeface="Wingdings 2" pitchFamily="18" charset="2"/>
        <a:buChar char=""/>
        <a:defRPr sz="2400" b="1" kern="1200">
          <a:solidFill>
            <a:schemeClr val="tx1"/>
          </a:solidFill>
          <a:latin typeface="Times New Roman" pitchFamily="18" charset="0"/>
          <a:ea typeface="楷体_GB2312" pitchFamily="49" charset="-122"/>
          <a:cs typeface="Times New Roman" pitchFamily="18" charset="0"/>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36867"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1" name="日期占位符 6"/>
          <p:cNvSpPr>
            <a:spLocks noGrp="1"/>
          </p:cNvSpPr>
          <p:nvPr>
            <p:ph type="dt" sz="half" idx="2"/>
          </p:nvPr>
        </p:nvSpPr>
        <p:spPr>
          <a:xfrm>
            <a:off x="6727825" y="6408738"/>
            <a:ext cx="1919288" cy="365125"/>
          </a:xfrm>
          <a:prstGeom prst="rect">
            <a:avLst/>
          </a:prstGeom>
        </p:spPr>
        <p:txBody>
          <a:bodyPr vert="horz" anchor="b"/>
          <a:lstStyle>
            <a:lvl1pPr fontAlgn="auto">
              <a:spcBef>
                <a:spcPts val="0"/>
              </a:spcBef>
              <a:spcAft>
                <a:spcPts val="0"/>
              </a:spcAft>
              <a:defRPr sz="1000">
                <a:solidFill>
                  <a:srgbClr val="000000"/>
                </a:solidFill>
                <a:latin typeface="+mn-lt"/>
                <a:ea typeface="+mn-ea"/>
              </a:defRPr>
            </a:lvl1pPr>
            <a:extLst/>
          </a:lstStyle>
          <a:p>
            <a:pPr>
              <a:defRPr/>
            </a:pPr>
            <a:fld id="{BEE1096A-D6FB-4FFD-8872-B798CE71FC9C}" type="datetimeFigureOut">
              <a:rPr lang="zh-CN" altLang="en-US"/>
              <a:pPr>
                <a:defRPr/>
              </a:pPr>
              <a:t>2023/6/8</a:t>
            </a:fld>
            <a:endParaRPr lang="zh-CN" altLang="en-US"/>
          </a:p>
        </p:txBody>
      </p:sp>
      <p:sp>
        <p:nvSpPr>
          <p:cNvPr id="16" name="页脚占位符 7"/>
          <p:cNvSpPr>
            <a:spLocks noGrp="1"/>
          </p:cNvSpPr>
          <p:nvPr>
            <p:ph type="ftr" sz="quarter" idx="3"/>
          </p:nvPr>
        </p:nvSpPr>
        <p:spPr>
          <a:xfrm>
            <a:off x="4379913" y="6408738"/>
            <a:ext cx="2351087" cy="365125"/>
          </a:xfrm>
          <a:prstGeom prst="rect">
            <a:avLst/>
          </a:prstGeom>
        </p:spPr>
        <p:txBody>
          <a:bodyPr vert="horz" anchor="b"/>
          <a:lstStyle>
            <a:lvl1pPr algn="r" fontAlgn="auto">
              <a:spcBef>
                <a:spcPts val="0"/>
              </a:spcBef>
              <a:spcAft>
                <a:spcPts val="0"/>
              </a:spcAft>
              <a:defRPr sz="1000">
                <a:solidFill>
                  <a:srgbClr val="000000"/>
                </a:solidFill>
                <a:latin typeface="+mn-lt"/>
                <a:ea typeface="+mn-ea"/>
              </a:defRPr>
            </a:lvl1pPr>
            <a:extLst/>
          </a:lstStyle>
          <a:p>
            <a:pPr>
              <a:defRPr/>
            </a:pPr>
            <a:endParaRPr lang="zh-CN" altLang="en-US"/>
          </a:p>
        </p:txBody>
      </p:sp>
      <p:sp>
        <p:nvSpPr>
          <p:cNvPr id="17" name="灯片编号占位符 8"/>
          <p:cNvSpPr>
            <a:spLocks noGrp="1"/>
          </p:cNvSpPr>
          <p:nvPr>
            <p:ph type="sldNum" sz="quarter" idx="4"/>
          </p:nvPr>
        </p:nvSpPr>
        <p:spPr>
          <a:xfrm>
            <a:off x="8647113" y="6408738"/>
            <a:ext cx="366712" cy="365125"/>
          </a:xfrm>
          <a:prstGeom prst="rect">
            <a:avLst/>
          </a:prstGeom>
        </p:spPr>
        <p:txBody>
          <a:bodyPr vert="horz" anchor="b"/>
          <a:lstStyle>
            <a:lvl1pPr algn="r" fontAlgn="auto">
              <a:spcBef>
                <a:spcPts val="0"/>
              </a:spcBef>
              <a:spcAft>
                <a:spcPts val="0"/>
              </a:spcAft>
              <a:defRPr sz="1000">
                <a:solidFill>
                  <a:srgbClr val="000000"/>
                </a:solidFill>
                <a:latin typeface="+mn-lt"/>
                <a:ea typeface="+mn-ea"/>
              </a:defRPr>
            </a:lvl1pPr>
            <a:extLst/>
          </a:lstStyle>
          <a:p>
            <a:pPr>
              <a:defRPr/>
            </a:pPr>
            <a:fld id="{65393C22-CEA2-45B7-B203-A6409938907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5273" r:id="rId1"/>
    <p:sldLayoutId id="2147485274" r:id="rId2"/>
    <p:sldLayoutId id="2147485275" r:id="rId3"/>
    <p:sldLayoutId id="2147485276" r:id="rId4"/>
    <p:sldLayoutId id="2147485277" r:id="rId5"/>
    <p:sldLayoutId id="2147485278" r:id="rId6"/>
    <p:sldLayoutId id="2147485279" r:id="rId7"/>
    <p:sldLayoutId id="2147485280" r:id="rId8"/>
    <p:sldLayoutId id="2147485281" r:id="rId9"/>
    <p:sldLayoutId id="2147485282" r:id="rId10"/>
    <p:sldLayoutId id="2147485283" r:id="rId11"/>
    <p:sldLayoutId id="2147485284" r:id="rId12"/>
    <p:sldLayoutId id="2147485285" r:id="rId13"/>
  </p:sldLayoutIdLst>
  <p:txStyles>
    <p:titleStyle>
      <a:lvl1pPr algn="l" rtl="0" eaLnBrk="0" fontAlgn="base" hangingPunct="0">
        <a:spcBef>
          <a:spcPct val="0"/>
        </a:spcBef>
        <a:spcAft>
          <a:spcPct val="0"/>
        </a:spcAft>
        <a:defRPr sz="4100" b="1">
          <a:solidFill>
            <a:schemeClr val="tx2"/>
          </a:solidFill>
          <a:latin typeface="+mj-lt"/>
          <a:ea typeface="+mj-ea"/>
          <a:cs typeface="+mj-cs"/>
        </a:defRPr>
      </a:lvl1pPr>
      <a:lvl2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2pPr>
      <a:lvl3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3pPr>
      <a:lvl4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4pPr>
      <a:lvl5pPr algn="l" rtl="0" eaLnBrk="0" fontAlgn="base" hangingPunct="0">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5pPr>
      <a:lvl6pPr marL="457200" algn="l" rtl="0" fontAlgn="base">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6pPr>
      <a:lvl7pPr marL="914400" algn="l" rtl="0" fontAlgn="base">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7pPr>
      <a:lvl8pPr marL="1371600" algn="l" rtl="0" fontAlgn="base">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8pPr>
      <a:lvl9pPr marL="1828800" algn="l" rtl="0" fontAlgn="base">
        <a:spcBef>
          <a:spcPct val="0"/>
        </a:spcBef>
        <a:spcAft>
          <a:spcPct val="0"/>
        </a:spcAft>
        <a:defRPr sz="4100" b="1">
          <a:solidFill>
            <a:schemeClr val="tx2"/>
          </a:solidFill>
          <a:latin typeface="Times New Roman" pitchFamily="18" charset="0"/>
          <a:ea typeface="楷体_GB2312" pitchFamily="49" charset="-122"/>
          <a:cs typeface="Times New Roman" pitchFamily="18" charset="0"/>
        </a:defRPr>
      </a:lvl9pPr>
    </p:titleStyle>
    <p:bodyStyle>
      <a:lvl1pPr marL="365125" indent="-255588" algn="l" rtl="0" eaLnBrk="0" fontAlgn="base" hangingPunct="0">
        <a:lnSpc>
          <a:spcPct val="120000"/>
        </a:lnSpc>
        <a:spcBef>
          <a:spcPct val="0"/>
        </a:spcBef>
        <a:spcAft>
          <a:spcPct val="0"/>
        </a:spcAft>
        <a:buClr>
          <a:schemeClr val="accent1"/>
        </a:buClr>
        <a:buSzPct val="68000"/>
        <a:buFont typeface="Wingdings 3" pitchFamily="18" charset="2"/>
        <a:buChar char=""/>
        <a:defRPr sz="2400" b="1">
          <a:solidFill>
            <a:schemeClr val="tx1"/>
          </a:solidFill>
          <a:latin typeface="+mn-lt"/>
          <a:ea typeface="+mn-ea"/>
          <a:cs typeface="+mn-cs"/>
        </a:defRPr>
      </a:lvl1pPr>
      <a:lvl2pPr marL="620713" indent="-228600" algn="l" rtl="0" eaLnBrk="0" fontAlgn="base" hangingPunct="0">
        <a:lnSpc>
          <a:spcPct val="120000"/>
        </a:lnSpc>
        <a:spcBef>
          <a:spcPct val="0"/>
        </a:spcBef>
        <a:spcAft>
          <a:spcPct val="0"/>
        </a:spcAft>
        <a:buClr>
          <a:schemeClr val="accent1"/>
        </a:buClr>
        <a:buFont typeface="Verdana" pitchFamily="34" charset="0"/>
        <a:buChar char="◦"/>
        <a:defRPr sz="2400" b="1">
          <a:solidFill>
            <a:schemeClr val="tx1"/>
          </a:solidFill>
          <a:latin typeface="+mn-lt"/>
          <a:ea typeface="+mn-ea"/>
          <a:cs typeface="+mn-cs"/>
        </a:defRPr>
      </a:lvl2pPr>
      <a:lvl3pPr marL="858838" indent="-228600" algn="l" rtl="0" eaLnBrk="0" fontAlgn="base" hangingPunct="0">
        <a:lnSpc>
          <a:spcPct val="120000"/>
        </a:lnSpc>
        <a:spcBef>
          <a:spcPct val="0"/>
        </a:spcBef>
        <a:spcAft>
          <a:spcPct val="0"/>
        </a:spcAft>
        <a:buClr>
          <a:schemeClr val="accent2"/>
        </a:buClr>
        <a:buSzPct val="100000"/>
        <a:buFont typeface="Wingdings 2" pitchFamily="18" charset="2"/>
        <a:buChar char=""/>
        <a:defRPr sz="2400" b="1">
          <a:solidFill>
            <a:schemeClr val="tx1"/>
          </a:solidFill>
          <a:latin typeface="+mn-lt"/>
          <a:ea typeface="+mn-ea"/>
          <a:cs typeface="+mn-cs"/>
        </a:defRPr>
      </a:lvl3pPr>
      <a:lvl4pPr marL="1143000" indent="-228600" algn="l" rtl="0" eaLnBrk="0" fontAlgn="base" hangingPunct="0">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4pPr>
      <a:lvl5pPr marL="1371600" indent="-228600" algn="l" rtl="0" eaLnBrk="0" fontAlgn="base" hangingPunct="0">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5pPr>
      <a:lvl6pPr marL="1828800" indent="-228600" algn="l" rtl="0" fontAlgn="base">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6pPr>
      <a:lvl7pPr marL="2286000" indent="-228600" algn="l" rtl="0" fontAlgn="base">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7pPr>
      <a:lvl8pPr marL="2743200" indent="-228600" algn="l" rtl="0" fontAlgn="base">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8pPr>
      <a:lvl9pPr marL="3200400" indent="-228600" algn="l" rtl="0" fontAlgn="base">
        <a:lnSpc>
          <a:spcPct val="120000"/>
        </a:lnSpc>
        <a:spcBef>
          <a:spcPct val="0"/>
        </a:spcBef>
        <a:spcAft>
          <a:spcPct val="0"/>
        </a:spcAft>
        <a:buClr>
          <a:schemeClr val="accent2"/>
        </a:buClr>
        <a:buFont typeface="Wingdings 2" pitchFamily="18" charset="2"/>
        <a:buChar char=""/>
        <a:defRPr sz="2400" b="1">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audio" Target="../media/audio1.wav"/><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43.bin"/><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audio" Target="../media/audio1.wav"/><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8.bin"/><Relationship Id="rId11" Type="http://schemas.openxmlformats.org/officeDocument/2006/relationships/oleObject" Target="../embeddings/oleObject53.bin"/><Relationship Id="rId5" Type="http://schemas.openxmlformats.org/officeDocument/2006/relationships/oleObject" Target="../embeddings/oleObject47.bin"/><Relationship Id="rId10" Type="http://schemas.openxmlformats.org/officeDocument/2006/relationships/oleObject" Target="../embeddings/oleObject52.bin"/><Relationship Id="rId4" Type="http://schemas.openxmlformats.org/officeDocument/2006/relationships/oleObject" Target="../embeddings/oleObject46.bin"/><Relationship Id="rId9" Type="http://schemas.openxmlformats.org/officeDocument/2006/relationships/oleObject" Target="../embeddings/oleObject51.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audio" Target="../media/audio2.wav"/><Relationship Id="rId7"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55.bin"/><Relationship Id="rId5" Type="http://schemas.openxmlformats.org/officeDocument/2006/relationships/oleObject" Target="../embeddings/oleObject54.bin"/><Relationship Id="rId10" Type="http://schemas.openxmlformats.org/officeDocument/2006/relationships/oleObject" Target="../embeddings/oleObject59.bin"/><Relationship Id="rId4" Type="http://schemas.openxmlformats.org/officeDocument/2006/relationships/slide" Target="slide13.xml"/><Relationship Id="rId9" Type="http://schemas.openxmlformats.org/officeDocument/2006/relationships/oleObject" Target="../embeddings/oleObject58.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oleObject" Target="../embeddings/oleObject60.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63.bin"/><Relationship Id="rId11" Type="http://schemas.openxmlformats.org/officeDocument/2006/relationships/oleObject" Target="../embeddings/oleObject68.bin"/><Relationship Id="rId5" Type="http://schemas.openxmlformats.org/officeDocument/2006/relationships/oleObject" Target="../embeddings/oleObject62.bin"/><Relationship Id="rId10" Type="http://schemas.openxmlformats.org/officeDocument/2006/relationships/oleObject" Target="../embeddings/oleObject67.bin"/><Relationship Id="rId4" Type="http://schemas.openxmlformats.org/officeDocument/2006/relationships/oleObject" Target="../embeddings/oleObject61.bin"/><Relationship Id="rId9" Type="http://schemas.openxmlformats.org/officeDocument/2006/relationships/oleObject" Target="../embeddings/oleObject66.bin"/></Relationships>
</file>

<file path=ppt/slides/_rels/slide14.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audio" Target="../media/audio2.wav"/><Relationship Id="rId7"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71.bin"/><Relationship Id="rId5" Type="http://schemas.openxmlformats.org/officeDocument/2006/relationships/oleObject" Target="../embeddings/oleObject70.bin"/><Relationship Id="rId10" Type="http://schemas.openxmlformats.org/officeDocument/2006/relationships/oleObject" Target="../embeddings/oleObject74.bin"/><Relationship Id="rId4" Type="http://schemas.openxmlformats.org/officeDocument/2006/relationships/oleObject" Target="../embeddings/oleObject69.bin"/><Relationship Id="rId9" Type="http://schemas.openxmlformats.org/officeDocument/2006/relationships/oleObject" Target="../embeddings/oleObject73.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76.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oleObject" Target="../embeddings/oleObject80.bin"/><Relationship Id="rId4" Type="http://schemas.openxmlformats.org/officeDocument/2006/relationships/oleObject" Target="../embeddings/oleObject79.bin"/></Relationships>
</file>

<file path=ppt/slides/_rels/slide18.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slide" Target="slide19.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83.bin"/><Relationship Id="rId5" Type="http://schemas.openxmlformats.org/officeDocument/2006/relationships/oleObject" Target="../embeddings/oleObject82.bin"/><Relationship Id="rId4" Type="http://schemas.openxmlformats.org/officeDocument/2006/relationships/oleObject" Target="../embeddings/oleObject81.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86.bin"/><Relationship Id="rId4" Type="http://schemas.openxmlformats.org/officeDocument/2006/relationships/oleObject" Target="../embeddings/oleObject85.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audio" Target="../media/audio2.wav"/><Relationship Id="rId7" Type="http://schemas.openxmlformats.org/officeDocument/2006/relationships/oleObject" Target="../embeddings/oleObject90.bin"/><Relationship Id="rId2" Type="http://schemas.openxmlformats.org/officeDocument/2006/relationships/slideLayout" Target="../slideLayouts/slideLayout11.xml"/><Relationship Id="rId1" Type="http://schemas.openxmlformats.org/officeDocument/2006/relationships/vmlDrawing" Target="../drawings/vmlDrawing19.vml"/><Relationship Id="rId6" Type="http://schemas.openxmlformats.org/officeDocument/2006/relationships/oleObject" Target="../embeddings/oleObject89.bin"/><Relationship Id="rId5" Type="http://schemas.openxmlformats.org/officeDocument/2006/relationships/oleObject" Target="../embeddings/oleObject88.bin"/><Relationship Id="rId4" Type="http://schemas.openxmlformats.org/officeDocument/2006/relationships/oleObject" Target="../embeddings/oleObject87.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notesSlide" Target="../notesSlides/notesSlide2.xml"/><Relationship Id="rId7" Type="http://schemas.openxmlformats.org/officeDocument/2006/relationships/oleObject" Target="../embeddings/oleObject94.bin"/><Relationship Id="rId2" Type="http://schemas.openxmlformats.org/officeDocument/2006/relationships/slideLayout" Target="../slideLayouts/slideLayout11.xml"/><Relationship Id="rId1" Type="http://schemas.openxmlformats.org/officeDocument/2006/relationships/vmlDrawing" Target="../drawings/vmlDrawing20.vml"/><Relationship Id="rId6" Type="http://schemas.openxmlformats.org/officeDocument/2006/relationships/oleObject" Target="../embeddings/oleObject93.bin"/><Relationship Id="rId5" Type="http://schemas.openxmlformats.org/officeDocument/2006/relationships/oleObject" Target="../embeddings/oleObject92.bin"/><Relationship Id="rId10" Type="http://schemas.openxmlformats.org/officeDocument/2006/relationships/oleObject" Target="../embeddings/oleObject97.bin"/><Relationship Id="rId4" Type="http://schemas.openxmlformats.org/officeDocument/2006/relationships/oleObject" Target="../embeddings/oleObject91.bin"/><Relationship Id="rId9" Type="http://schemas.openxmlformats.org/officeDocument/2006/relationships/oleObject" Target="../embeddings/oleObject96.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oleObject" Target="../embeddings/oleObject98.bin"/><Relationship Id="rId7" Type="http://schemas.openxmlformats.org/officeDocument/2006/relationships/oleObject" Target="../embeddings/oleObject102.bin"/><Relationship Id="rId2" Type="http://schemas.openxmlformats.org/officeDocument/2006/relationships/slideLayout" Target="../slideLayouts/slideLayout11.xml"/><Relationship Id="rId1" Type="http://schemas.openxmlformats.org/officeDocument/2006/relationships/vmlDrawing" Target="../drawings/vmlDrawing21.vml"/><Relationship Id="rId6" Type="http://schemas.openxmlformats.org/officeDocument/2006/relationships/oleObject" Target="../embeddings/oleObject101.bin"/><Relationship Id="rId11" Type="http://schemas.openxmlformats.org/officeDocument/2006/relationships/oleObject" Target="../embeddings/oleObject106.bin"/><Relationship Id="rId5" Type="http://schemas.openxmlformats.org/officeDocument/2006/relationships/oleObject" Target="../embeddings/oleObject100.bin"/><Relationship Id="rId10" Type="http://schemas.openxmlformats.org/officeDocument/2006/relationships/oleObject" Target="../embeddings/oleObject105.bin"/><Relationship Id="rId4" Type="http://schemas.openxmlformats.org/officeDocument/2006/relationships/oleObject" Target="../embeddings/oleObject99.bin"/><Relationship Id="rId9" Type="http://schemas.openxmlformats.org/officeDocument/2006/relationships/oleObject" Target="../embeddings/oleObject104.bin"/></Relationships>
</file>

<file path=ppt/slides/_rels/slide2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7.bin"/><Relationship Id="rId7"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110.bin"/><Relationship Id="rId5" Type="http://schemas.openxmlformats.org/officeDocument/2006/relationships/oleObject" Target="../embeddings/oleObject109.bin"/><Relationship Id="rId4" Type="http://schemas.openxmlformats.org/officeDocument/2006/relationships/oleObject" Target="../embeddings/oleObject108.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15.bin"/><Relationship Id="rId3" Type="http://schemas.openxmlformats.org/officeDocument/2006/relationships/audio" Target="../media/audio2.wav"/><Relationship Id="rId7"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slide" Target="slide23.xml"/><Relationship Id="rId5" Type="http://schemas.openxmlformats.org/officeDocument/2006/relationships/oleObject" Target="../embeddings/oleObject113.bin"/><Relationship Id="rId10" Type="http://schemas.openxmlformats.org/officeDocument/2006/relationships/oleObject" Target="../embeddings/oleObject117.bin"/><Relationship Id="rId4" Type="http://schemas.openxmlformats.org/officeDocument/2006/relationships/oleObject" Target="../embeddings/oleObject112.bin"/><Relationship Id="rId9" Type="http://schemas.openxmlformats.org/officeDocument/2006/relationships/oleObject" Target="../embeddings/oleObject116.bin"/></Relationships>
</file>

<file path=ppt/slides/_rels/slide26.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slide" Target="slide23.xml"/><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20.bin"/><Relationship Id="rId5" Type="http://schemas.openxmlformats.org/officeDocument/2006/relationships/oleObject" Target="../embeddings/oleObject119.bin"/><Relationship Id="rId4" Type="http://schemas.openxmlformats.org/officeDocument/2006/relationships/oleObject" Target="../embeddings/oleObject118.bin"/></Relationships>
</file>

<file path=ppt/slides/_rels/slide2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121.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27.bin"/><Relationship Id="rId3" Type="http://schemas.openxmlformats.org/officeDocument/2006/relationships/oleObject" Target="../embeddings/oleObject122.bin"/><Relationship Id="rId7"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125.bin"/><Relationship Id="rId5" Type="http://schemas.openxmlformats.org/officeDocument/2006/relationships/oleObject" Target="../embeddings/oleObject124.bin"/><Relationship Id="rId4" Type="http://schemas.openxmlformats.org/officeDocument/2006/relationships/oleObject" Target="../embeddings/oleObject123.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11.xml"/><Relationship Id="rId1" Type="http://schemas.openxmlformats.org/officeDocument/2006/relationships/vmlDrawing" Target="../drawings/vmlDrawing27.vml"/><Relationship Id="rId5" Type="http://schemas.openxmlformats.org/officeDocument/2006/relationships/oleObject" Target="../embeddings/oleObject130.bin"/><Relationship Id="rId4" Type="http://schemas.openxmlformats.org/officeDocument/2006/relationships/oleObject" Target="../embeddings/oleObject129.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oleObject" Target="../embeddings/oleObject134.bin"/><Relationship Id="rId2" Type="http://schemas.openxmlformats.org/officeDocument/2006/relationships/slideLayout" Target="../slideLayouts/slideLayout16.xml"/><Relationship Id="rId1" Type="http://schemas.openxmlformats.org/officeDocument/2006/relationships/vmlDrawing" Target="../drawings/vmlDrawing28.vml"/><Relationship Id="rId6" Type="http://schemas.openxmlformats.org/officeDocument/2006/relationships/oleObject" Target="../embeddings/oleObject133.bin"/><Relationship Id="rId5" Type="http://schemas.openxmlformats.org/officeDocument/2006/relationships/oleObject" Target="../embeddings/oleObject132.bin"/><Relationship Id="rId4" Type="http://schemas.openxmlformats.org/officeDocument/2006/relationships/oleObject" Target="../embeddings/oleObject131.bin"/></Relationships>
</file>

<file path=ppt/slides/_rels/slide31.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oleObject" Target="../embeddings/oleObject138.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37.bin"/><Relationship Id="rId5" Type="http://schemas.openxmlformats.org/officeDocument/2006/relationships/oleObject" Target="../embeddings/oleObject136.bin"/><Relationship Id="rId4" Type="http://schemas.openxmlformats.org/officeDocument/2006/relationships/oleObject" Target="../embeddings/oleObject135.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44.bin"/><Relationship Id="rId3" Type="http://schemas.openxmlformats.org/officeDocument/2006/relationships/oleObject" Target="../embeddings/oleObject139.bin"/><Relationship Id="rId7" Type="http://schemas.openxmlformats.org/officeDocument/2006/relationships/oleObject" Target="../embeddings/oleObject143.bin"/><Relationship Id="rId12" Type="http://schemas.openxmlformats.org/officeDocument/2006/relationships/oleObject" Target="../embeddings/oleObject148.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142.bin"/><Relationship Id="rId11" Type="http://schemas.openxmlformats.org/officeDocument/2006/relationships/oleObject" Target="../embeddings/oleObject147.bin"/><Relationship Id="rId5" Type="http://schemas.openxmlformats.org/officeDocument/2006/relationships/oleObject" Target="../embeddings/oleObject141.bin"/><Relationship Id="rId10" Type="http://schemas.openxmlformats.org/officeDocument/2006/relationships/oleObject" Target="../embeddings/oleObject146.bin"/><Relationship Id="rId4" Type="http://schemas.openxmlformats.org/officeDocument/2006/relationships/oleObject" Target="../embeddings/oleObject140.bin"/><Relationship Id="rId9" Type="http://schemas.openxmlformats.org/officeDocument/2006/relationships/oleObject" Target="../embeddings/oleObject145.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54.bin"/><Relationship Id="rId3" Type="http://schemas.openxmlformats.org/officeDocument/2006/relationships/oleObject" Target="../embeddings/oleObject149.bin"/><Relationship Id="rId7" Type="http://schemas.openxmlformats.org/officeDocument/2006/relationships/oleObject" Target="../embeddings/oleObject153.bin"/><Relationship Id="rId2" Type="http://schemas.openxmlformats.org/officeDocument/2006/relationships/slideLayout" Target="../slideLayouts/slideLayout11.xml"/><Relationship Id="rId1" Type="http://schemas.openxmlformats.org/officeDocument/2006/relationships/vmlDrawing" Target="../drawings/vmlDrawing31.vml"/><Relationship Id="rId6" Type="http://schemas.openxmlformats.org/officeDocument/2006/relationships/oleObject" Target="../embeddings/oleObject152.bin"/><Relationship Id="rId5" Type="http://schemas.openxmlformats.org/officeDocument/2006/relationships/oleObject" Target="../embeddings/oleObject151.bin"/><Relationship Id="rId4" Type="http://schemas.openxmlformats.org/officeDocument/2006/relationships/oleObject" Target="../embeddings/oleObject150.bin"/><Relationship Id="rId9" Type="http://schemas.openxmlformats.org/officeDocument/2006/relationships/oleObject" Target="../embeddings/oleObject155.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61.bin"/><Relationship Id="rId3" Type="http://schemas.openxmlformats.org/officeDocument/2006/relationships/oleObject" Target="../embeddings/oleObject156.bin"/><Relationship Id="rId7" Type="http://schemas.openxmlformats.org/officeDocument/2006/relationships/oleObject" Target="../embeddings/oleObject160.bin"/><Relationship Id="rId2" Type="http://schemas.openxmlformats.org/officeDocument/2006/relationships/slideLayout" Target="../slideLayouts/slideLayout11.xml"/><Relationship Id="rId1" Type="http://schemas.openxmlformats.org/officeDocument/2006/relationships/vmlDrawing" Target="../drawings/vmlDrawing32.vml"/><Relationship Id="rId6" Type="http://schemas.openxmlformats.org/officeDocument/2006/relationships/oleObject" Target="../embeddings/oleObject159.bin"/><Relationship Id="rId5" Type="http://schemas.openxmlformats.org/officeDocument/2006/relationships/oleObject" Target="../embeddings/oleObject158.bin"/><Relationship Id="rId4" Type="http://schemas.openxmlformats.org/officeDocument/2006/relationships/oleObject" Target="../embeddings/oleObject157.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67.bin"/><Relationship Id="rId3" Type="http://schemas.openxmlformats.org/officeDocument/2006/relationships/oleObject" Target="../embeddings/oleObject162.bin"/><Relationship Id="rId7" Type="http://schemas.openxmlformats.org/officeDocument/2006/relationships/oleObject" Target="../embeddings/oleObject166.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65.bin"/><Relationship Id="rId5" Type="http://schemas.openxmlformats.org/officeDocument/2006/relationships/oleObject" Target="../embeddings/oleObject164.bin"/><Relationship Id="rId4" Type="http://schemas.openxmlformats.org/officeDocument/2006/relationships/oleObject" Target="../embeddings/oleObject163.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68.bin"/><Relationship Id="rId2" Type="http://schemas.openxmlformats.org/officeDocument/2006/relationships/slideLayout" Target="../slideLayouts/slideLayout2.xml"/><Relationship Id="rId1" Type="http://schemas.openxmlformats.org/officeDocument/2006/relationships/vmlDrawing" Target="../drawings/vmlDrawing34.v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audio" Target="../media/audio1.wav"/><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3.bin"/><Relationship Id="rId5" Type="http://schemas.openxmlformats.org/officeDocument/2006/relationships/oleObject" Target="../embeddings/oleObject12.bin"/><Relationship Id="rId10" Type="http://schemas.openxmlformats.org/officeDocument/2006/relationships/oleObject" Target="../embeddings/oleObject17.bin"/><Relationship Id="rId4" Type="http://schemas.openxmlformats.org/officeDocument/2006/relationships/oleObject" Target="../embeddings/oleObject11.bin"/><Relationship Id="rId9"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8.bin"/><Relationship Id="rId2" Type="http://schemas.openxmlformats.org/officeDocument/2006/relationships/slideLayout" Target="../slideLayouts/slideLayout11.xml"/><Relationship Id="rId1" Type="http://schemas.openxmlformats.org/officeDocument/2006/relationships/vmlDrawing" Target="../drawings/vmlDrawing6.vml"/><Relationship Id="rId6" Type="http://schemas.openxmlformats.org/officeDocument/2006/relationships/oleObject" Target="../embeddings/oleObject27.bin"/><Relationship Id="rId11" Type="http://schemas.openxmlformats.org/officeDocument/2006/relationships/oleObject" Target="../embeddings/oleObject32.bin"/><Relationship Id="rId5" Type="http://schemas.openxmlformats.org/officeDocument/2006/relationships/oleObject" Target="../embeddings/oleObject26.bin"/><Relationship Id="rId10" Type="http://schemas.openxmlformats.org/officeDocument/2006/relationships/oleObject" Target="../embeddings/oleObject31.bin"/><Relationship Id="rId4" Type="http://schemas.openxmlformats.org/officeDocument/2006/relationships/oleObject" Target="../embeddings/oleObject25.bin"/><Relationship Id="rId9" Type="http://schemas.openxmlformats.org/officeDocument/2006/relationships/oleObject" Target="../embeddings/oleObject30.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4294967295"/>
          </p:nvPr>
        </p:nvSpPr>
        <p:spPr>
          <a:xfrm>
            <a:off x="685800" y="1752600"/>
            <a:ext cx="7772400" cy="1830388"/>
          </a:xfrm>
        </p:spPr>
        <p:txBody>
          <a:bodyPr anchor="b"/>
          <a:lstStyle/>
          <a:p>
            <a:pPr algn="r" eaLnBrk="1" hangingPunct="1">
              <a:defRPr/>
            </a:pPr>
            <a:r>
              <a:rPr lang="zh-CN" altLang="en-US" sz="4000" smtClean="0">
                <a:effectLst/>
              </a:rPr>
              <a:t>第十二章  无穷级数</a:t>
            </a:r>
            <a:endParaRPr lang="en-US" altLang="zh-CN" sz="4000" smtClean="0">
              <a:effectLst>
                <a:outerShdw blurRad="38100" dist="38100" dir="2700000" algn="tl">
                  <a:srgbClr val="C0C0C0"/>
                </a:outerShdw>
              </a:effectLst>
            </a:endParaRPr>
          </a:p>
        </p:txBody>
      </p:sp>
      <p:sp>
        <p:nvSpPr>
          <p:cNvPr id="38915" name="副标题 4"/>
          <p:cNvSpPr>
            <a:spLocks noGrp="1"/>
          </p:cNvSpPr>
          <p:nvPr>
            <p:ph type="subTitle" idx="4294967295"/>
          </p:nvPr>
        </p:nvSpPr>
        <p:spPr>
          <a:xfrm>
            <a:off x="685800" y="3611563"/>
            <a:ext cx="7772400" cy="1200150"/>
          </a:xfrm>
        </p:spPr>
        <p:txBody>
          <a:bodyPr lIns="45720" rIns="45720"/>
          <a:lstStyle/>
          <a:p>
            <a:pPr marL="0" indent="0" algn="r" eaLnBrk="1" hangingPunct="1">
              <a:buFont typeface="Wingdings 3" pitchFamily="18" charset="2"/>
              <a:buNone/>
            </a:pPr>
            <a:r>
              <a:rPr lang="zh-CN" altLang="en-US" sz="3600" smtClean="0">
                <a:solidFill>
                  <a:schemeClr val="tx2"/>
                </a:solidFill>
              </a:rPr>
              <a:t>第三节</a:t>
            </a:r>
            <a:r>
              <a:rPr lang="en-US" altLang="zh-CN" sz="3600" smtClean="0">
                <a:solidFill>
                  <a:schemeClr val="tx2"/>
                </a:solidFill>
              </a:rPr>
              <a:t>    </a:t>
            </a:r>
            <a:r>
              <a:rPr lang="zh-CN" altLang="en-US" sz="3600" smtClean="0">
                <a:solidFill>
                  <a:schemeClr val="tx2"/>
                </a:solidFill>
              </a:rPr>
              <a:t>幂级数</a:t>
            </a:r>
            <a:endParaRPr lang="en-US" altLang="zh-CN" sz="3600" smtClean="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内容占位符 1"/>
          <p:cNvSpPr>
            <a:spLocks noGrp="1"/>
          </p:cNvSpPr>
          <p:nvPr>
            <p:ph idx="1"/>
          </p:nvPr>
        </p:nvSpPr>
        <p:spPr/>
        <p:txBody>
          <a:bodyPr/>
          <a:lstStyle/>
          <a:p>
            <a:pPr>
              <a:buFont typeface="Wingdings 3" pitchFamily="18" charset="2"/>
              <a:buNone/>
            </a:pPr>
            <a:r>
              <a:rPr lang="zh-CN" altLang="en-US" smtClean="0">
                <a:solidFill>
                  <a:srgbClr val="0000FF"/>
                </a:solidFill>
              </a:rPr>
              <a:t>定理：</a:t>
            </a:r>
            <a:r>
              <a:rPr lang="zh-CN" altLang="en-US" smtClean="0"/>
              <a:t>若级数               当                         时收敛，则对于满</a:t>
            </a:r>
            <a:endParaRPr lang="en-US" altLang="zh-CN" smtClean="0"/>
          </a:p>
          <a:p>
            <a:pPr>
              <a:lnSpc>
                <a:spcPct val="200000"/>
              </a:lnSpc>
              <a:buFont typeface="Wingdings 3" pitchFamily="18" charset="2"/>
              <a:buNone/>
            </a:pPr>
            <a:r>
              <a:rPr lang="zh-CN" altLang="en-US" smtClean="0"/>
              <a:t>足 </a:t>
            </a:r>
            <a:r>
              <a:rPr lang="en-US" altLang="zh-CN" smtClean="0"/>
              <a:t>|</a:t>
            </a:r>
            <a:r>
              <a:rPr lang="zh-CN" altLang="en-US" smtClean="0"/>
              <a:t> </a:t>
            </a:r>
            <a:r>
              <a:rPr lang="en-US" altLang="zh-CN" i="1" smtClean="0"/>
              <a:t>x</a:t>
            </a:r>
            <a:r>
              <a:rPr lang="zh-CN" altLang="en-US" smtClean="0"/>
              <a:t> </a:t>
            </a:r>
            <a:r>
              <a:rPr lang="en-US" altLang="zh-CN" smtClean="0"/>
              <a:t>|</a:t>
            </a:r>
            <a:r>
              <a:rPr lang="zh-CN" altLang="en-US" smtClean="0"/>
              <a:t> </a:t>
            </a:r>
            <a:r>
              <a:rPr lang="en-US" altLang="zh-CN" smtClean="0">
                <a:solidFill>
                  <a:srgbClr val="FF0000"/>
                </a:solidFill>
              </a:rPr>
              <a:t>&lt;</a:t>
            </a:r>
            <a:r>
              <a:rPr lang="zh-CN" altLang="en-US" smtClean="0">
                <a:solidFill>
                  <a:srgbClr val="FF0000"/>
                </a:solidFill>
              </a:rPr>
              <a:t> </a:t>
            </a:r>
            <a:r>
              <a:rPr lang="en-US" altLang="zh-CN" smtClean="0"/>
              <a:t>|</a:t>
            </a:r>
            <a:r>
              <a:rPr lang="zh-CN" altLang="en-US" smtClean="0"/>
              <a:t> </a:t>
            </a:r>
            <a:r>
              <a:rPr lang="en-US" altLang="zh-CN" i="1" smtClean="0"/>
              <a:t>x</a:t>
            </a:r>
            <a:r>
              <a:rPr lang="en-US" altLang="zh-CN" baseline="-25000" smtClean="0"/>
              <a:t>0</a:t>
            </a:r>
            <a:r>
              <a:rPr lang="zh-CN" altLang="en-US" smtClean="0"/>
              <a:t> </a:t>
            </a:r>
            <a:r>
              <a:rPr lang="en-US" altLang="zh-CN" smtClean="0"/>
              <a:t>|</a:t>
            </a:r>
            <a:r>
              <a:rPr lang="zh-CN" altLang="en-US" smtClean="0"/>
              <a:t> 的一切 </a:t>
            </a:r>
            <a:r>
              <a:rPr lang="en-US" altLang="zh-CN" i="1" smtClean="0"/>
              <a:t>x</a:t>
            </a:r>
            <a:r>
              <a:rPr lang="zh-CN" altLang="en-US" smtClean="0"/>
              <a:t>，级数              绝对收敛；</a:t>
            </a:r>
            <a:endParaRPr lang="en-US" altLang="zh-CN" smtClean="0"/>
          </a:p>
        </p:txBody>
      </p:sp>
      <p:sp>
        <p:nvSpPr>
          <p:cNvPr id="3" name="标题 2"/>
          <p:cNvSpPr>
            <a:spLocks noGrp="1"/>
          </p:cNvSpPr>
          <p:nvPr>
            <p:ph type="title"/>
          </p:nvPr>
        </p:nvSpPr>
        <p:spPr/>
        <p:txBody>
          <a:bodyPr/>
          <a:lstStyle/>
          <a:p>
            <a:pPr>
              <a:defRPr/>
            </a:pPr>
            <a:r>
              <a:rPr lang="zh-CN" altLang="en-US" smtClean="0">
                <a:effectLst>
                  <a:outerShdw blurRad="38100" dist="38100" dir="2700000" algn="tl">
                    <a:srgbClr val="C0C0C0"/>
                  </a:outerShdw>
                </a:effectLst>
              </a:rPr>
              <a:t>阿贝尔（</a:t>
            </a:r>
            <a:r>
              <a:rPr lang="en-US" altLang="zh-CN" smtClean="0">
                <a:effectLst>
                  <a:outerShdw blurRad="38100" dist="38100" dir="2700000" algn="tl">
                    <a:srgbClr val="C0C0C0"/>
                  </a:outerShdw>
                </a:effectLst>
              </a:rPr>
              <a:t>Abel</a:t>
            </a:r>
            <a:r>
              <a:rPr lang="zh-CN" altLang="en-US" smtClean="0">
                <a:effectLst>
                  <a:outerShdw blurRad="38100" dist="38100" dir="2700000" algn="tl">
                    <a:srgbClr val="C0C0C0"/>
                  </a:outerShdw>
                </a:effectLst>
              </a:rPr>
              <a:t>）定理</a:t>
            </a:r>
          </a:p>
        </p:txBody>
      </p:sp>
      <p:graphicFrame>
        <p:nvGraphicFramePr>
          <p:cNvPr id="60418" name="Object 2"/>
          <p:cNvGraphicFramePr>
            <a:graphicFrameLocks noChangeAspect="1"/>
          </p:cNvGraphicFramePr>
          <p:nvPr/>
        </p:nvGraphicFramePr>
        <p:xfrm>
          <a:off x="2571750" y="1314450"/>
          <a:ext cx="1066800" cy="863600"/>
        </p:xfrm>
        <a:graphic>
          <a:graphicData uri="http://schemas.openxmlformats.org/presentationml/2006/ole">
            <p:oleObj spid="_x0000_s9218" name="Equation" r:id="rId4" imgW="533160" imgH="431640" progId="Equation.DSMT4">
              <p:embed/>
            </p:oleObj>
          </a:graphicData>
        </a:graphic>
      </p:graphicFrame>
      <p:graphicFrame>
        <p:nvGraphicFramePr>
          <p:cNvPr id="60419" name="Object 3"/>
          <p:cNvGraphicFramePr>
            <a:graphicFrameLocks noChangeAspect="1"/>
          </p:cNvGraphicFramePr>
          <p:nvPr/>
        </p:nvGraphicFramePr>
        <p:xfrm>
          <a:off x="4533900" y="1979613"/>
          <a:ext cx="1066800" cy="863600"/>
        </p:xfrm>
        <a:graphic>
          <a:graphicData uri="http://schemas.openxmlformats.org/presentationml/2006/ole">
            <p:oleObj spid="_x0000_s9219" name="Equation" r:id="rId5" imgW="533160" imgH="431640" progId="Equation.DSMT4">
              <p:embed/>
            </p:oleObj>
          </a:graphicData>
        </a:graphic>
      </p:graphicFrame>
      <p:sp>
        <p:nvSpPr>
          <p:cNvPr id="8" name="矩形 7"/>
          <p:cNvSpPr>
            <a:spLocks noChangeArrowheads="1"/>
          </p:cNvSpPr>
          <p:nvPr/>
        </p:nvSpPr>
        <p:spPr bwMode="auto">
          <a:xfrm flipH="1">
            <a:off x="7000875" y="1501775"/>
            <a:ext cx="1558925"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pSp>
        <p:nvGrpSpPr>
          <p:cNvPr id="2" name="组合 17"/>
          <p:cNvGrpSpPr>
            <a:grpSpLocks/>
          </p:cNvGrpSpPr>
          <p:nvPr/>
        </p:nvGrpSpPr>
        <p:grpSpPr bwMode="auto">
          <a:xfrm>
            <a:off x="4529138" y="6242050"/>
            <a:ext cx="4481512" cy="473075"/>
            <a:chOff x="2285984" y="4060853"/>
            <a:chExt cx="4481958" cy="472754"/>
          </a:xfrm>
        </p:grpSpPr>
        <p:cxnSp>
          <p:nvCxnSpPr>
            <p:cNvPr id="11" name="直接箭头连接符 10"/>
            <p:cNvCxnSpPr/>
            <p:nvPr/>
          </p:nvCxnSpPr>
          <p:spPr>
            <a:xfrm>
              <a:off x="2285984" y="4060853"/>
              <a:ext cx="4320017" cy="158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247" name="矩形 5"/>
            <p:cNvSpPr>
              <a:spLocks noChangeArrowheads="1"/>
            </p:cNvSpPr>
            <p:nvPr/>
          </p:nvSpPr>
          <p:spPr bwMode="auto">
            <a:xfrm>
              <a:off x="6429388" y="4071942"/>
              <a:ext cx="338554" cy="461665"/>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x</a:t>
              </a:r>
              <a:endParaRPr lang="zh-CN" altLang="en-US"/>
            </a:p>
          </p:txBody>
        </p:sp>
      </p:grpSp>
      <p:grpSp>
        <p:nvGrpSpPr>
          <p:cNvPr id="4" name="组合 29"/>
          <p:cNvGrpSpPr>
            <a:grpSpLocks/>
          </p:cNvGrpSpPr>
          <p:nvPr/>
        </p:nvGrpSpPr>
        <p:grpSpPr bwMode="auto">
          <a:xfrm>
            <a:off x="6654800" y="6189663"/>
            <a:ext cx="407988" cy="525462"/>
            <a:chOff x="4411788" y="4007647"/>
            <a:chExt cx="407484" cy="525960"/>
          </a:xfrm>
        </p:grpSpPr>
        <p:sp>
          <p:nvSpPr>
            <p:cNvPr id="9244" name="矩形 6"/>
            <p:cNvSpPr>
              <a:spLocks noChangeArrowheads="1"/>
            </p:cNvSpPr>
            <p:nvPr/>
          </p:nvSpPr>
          <p:spPr bwMode="auto">
            <a:xfrm>
              <a:off x="4411788" y="4071942"/>
              <a:ext cx="407484" cy="461665"/>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O</a:t>
              </a:r>
              <a:endParaRPr lang="zh-CN" altLang="en-US"/>
            </a:p>
          </p:txBody>
        </p:sp>
        <p:sp>
          <p:nvSpPr>
            <p:cNvPr id="15" name="椭圆 14"/>
            <p:cNvSpPr>
              <a:spLocks noChangeAspect="1"/>
            </p:cNvSpPr>
            <p:nvPr/>
          </p:nvSpPr>
          <p:spPr>
            <a:xfrm>
              <a:off x="4560829" y="4007647"/>
              <a:ext cx="109403" cy="10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cxnSp>
        <p:nvCxnSpPr>
          <p:cNvPr id="17" name="直接箭头连接符 16"/>
          <p:cNvCxnSpPr/>
          <p:nvPr/>
        </p:nvCxnSpPr>
        <p:spPr>
          <a:xfrm>
            <a:off x="5813425" y="6242050"/>
            <a:ext cx="1979613" cy="1588"/>
          </a:xfrm>
          <a:prstGeom prst="straightConnector1">
            <a:avLst/>
          </a:prstGeom>
          <a:ln w="28575">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4529138" y="6242050"/>
            <a:ext cx="1223962" cy="1588"/>
          </a:xfrm>
          <a:prstGeom prst="straightConnector1">
            <a:avLst/>
          </a:prstGeom>
          <a:ln w="285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7843838" y="6242050"/>
            <a:ext cx="900112" cy="1588"/>
          </a:xfrm>
          <a:prstGeom prst="straightConnector1">
            <a:avLst/>
          </a:prstGeom>
          <a:ln w="285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nvGrpSpPr>
          <p:cNvPr id="5" name="组合 55"/>
          <p:cNvGrpSpPr>
            <a:grpSpLocks/>
          </p:cNvGrpSpPr>
          <p:nvPr/>
        </p:nvGrpSpPr>
        <p:grpSpPr bwMode="auto">
          <a:xfrm>
            <a:off x="7504113" y="6189663"/>
            <a:ext cx="730250" cy="525462"/>
            <a:chOff x="7504321" y="6189663"/>
            <a:chExt cx="729687" cy="525165"/>
          </a:xfrm>
        </p:grpSpPr>
        <p:sp>
          <p:nvSpPr>
            <p:cNvPr id="9242" name="矩形 7"/>
            <p:cNvSpPr>
              <a:spLocks noChangeArrowheads="1"/>
            </p:cNvSpPr>
            <p:nvPr/>
          </p:nvSpPr>
          <p:spPr bwMode="auto">
            <a:xfrm>
              <a:off x="7504321" y="6253163"/>
              <a:ext cx="729687" cy="461665"/>
            </a:xfrm>
            <a:prstGeom prst="rect">
              <a:avLst/>
            </a:prstGeom>
            <a:noFill/>
            <a:ln w="9525">
              <a:noFill/>
              <a:miter lim="800000"/>
              <a:headEnd/>
              <a:tailEnd/>
            </a:ln>
          </p:spPr>
          <p:txBody>
            <a:bodyPr wrap="none">
              <a:spAutoFit/>
            </a:bodyPr>
            <a:lstStyle/>
            <a:p>
              <a:r>
                <a:rPr lang="en-US" altLang="zh-CN" sz="2400" b="1">
                  <a:solidFill>
                    <a:srgbClr val="000000"/>
                  </a:solidFill>
                  <a:latin typeface="Times New Roman" pitchFamily="18" charset="0"/>
                  <a:cs typeface="Times New Roman" pitchFamily="18" charset="0"/>
                </a:rPr>
                <a:t>| </a:t>
              </a:r>
              <a:r>
                <a:rPr lang="en-US" altLang="zh-CN" sz="2400" b="1" i="1">
                  <a:solidFill>
                    <a:srgbClr val="000000"/>
                  </a:solidFill>
                  <a:latin typeface="Times New Roman" pitchFamily="18" charset="0"/>
                  <a:cs typeface="Times New Roman" pitchFamily="18" charset="0"/>
                </a:rPr>
                <a:t>x</a:t>
              </a:r>
              <a:r>
                <a:rPr lang="en-US" altLang="zh-CN" sz="2400" b="1" baseline="-25000">
                  <a:solidFill>
                    <a:srgbClr val="000000"/>
                  </a:solidFill>
                  <a:latin typeface="Times New Roman" pitchFamily="18" charset="0"/>
                  <a:cs typeface="Times New Roman" pitchFamily="18" charset="0"/>
                </a:rPr>
                <a:t>0</a:t>
              </a:r>
              <a:r>
                <a:rPr lang="en-US" altLang="zh-CN" sz="2400" b="1">
                  <a:solidFill>
                    <a:srgbClr val="000000"/>
                  </a:solidFill>
                  <a:latin typeface="Times New Roman" pitchFamily="18" charset="0"/>
                  <a:cs typeface="Times New Roman" pitchFamily="18" charset="0"/>
                </a:rPr>
                <a:t> |</a:t>
              </a:r>
              <a:endParaRPr lang="zh-CN" altLang="en-US"/>
            </a:p>
          </p:txBody>
        </p:sp>
        <p:sp>
          <p:nvSpPr>
            <p:cNvPr id="21" name="椭圆 20"/>
            <p:cNvSpPr>
              <a:spLocks noChangeAspect="1"/>
            </p:cNvSpPr>
            <p:nvPr/>
          </p:nvSpPr>
          <p:spPr bwMode="auto">
            <a:xfrm>
              <a:off x="7754953" y="6189663"/>
              <a:ext cx="106280" cy="1078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6" name="组合 54"/>
          <p:cNvGrpSpPr>
            <a:grpSpLocks/>
          </p:cNvGrpSpPr>
          <p:nvPr/>
        </p:nvGrpSpPr>
        <p:grpSpPr bwMode="auto">
          <a:xfrm>
            <a:off x="5238750" y="6189663"/>
            <a:ext cx="993775" cy="525462"/>
            <a:chOff x="5239444" y="6189663"/>
            <a:chExt cx="992579" cy="525165"/>
          </a:xfrm>
        </p:grpSpPr>
        <p:sp>
          <p:nvSpPr>
            <p:cNvPr id="9240" name="矩形 8"/>
            <p:cNvSpPr>
              <a:spLocks noChangeArrowheads="1"/>
            </p:cNvSpPr>
            <p:nvPr/>
          </p:nvSpPr>
          <p:spPr bwMode="auto">
            <a:xfrm>
              <a:off x="5239444" y="6253163"/>
              <a:ext cx="992579" cy="461665"/>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 </a:t>
              </a:r>
              <a:r>
                <a:rPr lang="en-US" altLang="zh-CN" sz="2400" b="1">
                  <a:solidFill>
                    <a:srgbClr val="000000"/>
                  </a:solidFill>
                  <a:latin typeface="Times New Roman" pitchFamily="18" charset="0"/>
                  <a:cs typeface="Times New Roman" pitchFamily="18" charset="0"/>
                </a:rPr>
                <a:t>| </a:t>
              </a:r>
              <a:r>
                <a:rPr lang="en-US" altLang="zh-CN" sz="2400" b="1" i="1">
                  <a:solidFill>
                    <a:srgbClr val="000000"/>
                  </a:solidFill>
                  <a:latin typeface="Times New Roman" pitchFamily="18" charset="0"/>
                  <a:cs typeface="Times New Roman" pitchFamily="18" charset="0"/>
                </a:rPr>
                <a:t>x</a:t>
              </a:r>
              <a:r>
                <a:rPr lang="en-US" altLang="zh-CN" sz="2400" b="1" baseline="-25000">
                  <a:solidFill>
                    <a:srgbClr val="000000"/>
                  </a:solidFill>
                  <a:latin typeface="Times New Roman" pitchFamily="18" charset="0"/>
                  <a:cs typeface="Times New Roman" pitchFamily="18" charset="0"/>
                </a:rPr>
                <a:t>0</a:t>
              </a:r>
              <a:r>
                <a:rPr lang="en-US" altLang="zh-CN" sz="2400" b="1">
                  <a:solidFill>
                    <a:srgbClr val="000000"/>
                  </a:solidFill>
                  <a:latin typeface="Times New Roman" pitchFamily="18" charset="0"/>
                  <a:cs typeface="Times New Roman" pitchFamily="18" charset="0"/>
                </a:rPr>
                <a:t> |</a:t>
              </a:r>
              <a:endParaRPr lang="zh-CN" altLang="en-US" sz="2400"/>
            </a:p>
          </p:txBody>
        </p:sp>
        <p:sp>
          <p:nvSpPr>
            <p:cNvPr id="26" name="椭圆 25"/>
            <p:cNvSpPr>
              <a:spLocks noChangeAspect="1"/>
            </p:cNvSpPr>
            <p:nvPr/>
          </p:nvSpPr>
          <p:spPr bwMode="auto">
            <a:xfrm>
              <a:off x="5761103" y="6189663"/>
              <a:ext cx="109405" cy="1078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7" name="线形标注 2(无边框) 26"/>
          <p:cNvSpPr/>
          <p:nvPr/>
        </p:nvSpPr>
        <p:spPr>
          <a:xfrm flipH="1">
            <a:off x="5191125" y="5138738"/>
            <a:ext cx="958850" cy="400050"/>
          </a:xfrm>
          <a:prstGeom prst="callout2">
            <a:avLst>
              <a:gd name="adj1" fmla="val 50003"/>
              <a:gd name="adj2" fmla="val -5480"/>
              <a:gd name="adj3" fmla="val 50768"/>
              <a:gd name="adj4" fmla="val -27751"/>
              <a:gd name="adj5" fmla="val 209182"/>
              <a:gd name="adj6" fmla="val -29371"/>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algn="ctr">
              <a:defRPr/>
            </a:pPr>
            <a:r>
              <a:rPr lang="zh-CN" altLang="en-US" sz="2000" b="1" dirty="0">
                <a:solidFill>
                  <a:srgbClr val="0000FF"/>
                </a:solidFill>
                <a:latin typeface="楷体_GB2312"/>
                <a:ea typeface="楷体_GB2312"/>
              </a:rPr>
              <a:t>收敛点</a:t>
            </a:r>
          </a:p>
        </p:txBody>
      </p:sp>
      <p:sp>
        <p:nvSpPr>
          <p:cNvPr id="28" name="线形标注 2(无边框) 27"/>
          <p:cNvSpPr/>
          <p:nvPr/>
        </p:nvSpPr>
        <p:spPr>
          <a:xfrm flipH="1">
            <a:off x="3697288" y="5138738"/>
            <a:ext cx="1089025" cy="400050"/>
          </a:xfrm>
          <a:prstGeom prst="callout2">
            <a:avLst>
              <a:gd name="adj1" fmla="val 50003"/>
              <a:gd name="adj2" fmla="val -5480"/>
              <a:gd name="adj3" fmla="val 50768"/>
              <a:gd name="adj4" fmla="val -27751"/>
              <a:gd name="adj5" fmla="val 209182"/>
              <a:gd name="adj6" fmla="val -29371"/>
            </a:avLst>
          </a:prstGeom>
          <a:noFill/>
          <a:ln w="285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a:defRPr/>
            </a:pPr>
            <a:r>
              <a:rPr lang="zh-CN" altLang="en-US" sz="2000" b="1" dirty="0">
                <a:solidFill>
                  <a:srgbClr val="FF0000"/>
                </a:solidFill>
                <a:latin typeface="楷体_GB2312"/>
                <a:ea typeface="楷体_GB2312"/>
              </a:rPr>
              <a:t>发散点</a:t>
            </a:r>
            <a:r>
              <a:rPr lang="en-US" altLang="zh-CN" sz="2000" b="1" dirty="0">
                <a:solidFill>
                  <a:srgbClr val="FF0000"/>
                </a:solidFill>
                <a:latin typeface="楷体_GB2312"/>
                <a:ea typeface="楷体_GB2312"/>
              </a:rPr>
              <a:t>?</a:t>
            </a:r>
          </a:p>
        </p:txBody>
      </p:sp>
      <p:graphicFrame>
        <p:nvGraphicFramePr>
          <p:cNvPr id="7" name="Object 30"/>
          <p:cNvGraphicFramePr>
            <a:graphicFrameLocks noChangeAspect="1"/>
          </p:cNvGraphicFramePr>
          <p:nvPr/>
        </p:nvGraphicFramePr>
        <p:xfrm>
          <a:off x="3929063" y="1514475"/>
          <a:ext cx="1879600" cy="457200"/>
        </p:xfrm>
        <a:graphic>
          <a:graphicData uri="http://schemas.openxmlformats.org/presentationml/2006/ole">
            <p:oleObj spid="_x0000_s9220" name="Equation" r:id="rId6" imgW="939600" imgH="228600" progId="Equation.DSMT4">
              <p:embed/>
            </p:oleObj>
          </a:graphicData>
        </a:graphic>
      </p:graphicFrame>
      <p:sp>
        <p:nvSpPr>
          <p:cNvPr id="35" name="Rectangle 12"/>
          <p:cNvSpPr>
            <a:spLocks noChangeArrowheads="1"/>
          </p:cNvSpPr>
          <p:nvPr/>
        </p:nvSpPr>
        <p:spPr bwMode="auto">
          <a:xfrm>
            <a:off x="985838" y="2214563"/>
            <a:ext cx="1371600" cy="439737"/>
          </a:xfrm>
          <a:prstGeom prst="rect">
            <a:avLst/>
          </a:prstGeom>
          <a:noFill/>
          <a:ln w="28575">
            <a:solidFill>
              <a:srgbClr val="0000FF"/>
            </a:solidFill>
            <a:miter lim="800000"/>
            <a:headEnd/>
            <a:tailEnd/>
          </a:ln>
        </p:spPr>
        <p:txBody>
          <a:bodyPr wrap="none" anchor="ctr"/>
          <a:lstStyle/>
          <a:p>
            <a:endParaRPr lang="zh-CN" altLang="en-US"/>
          </a:p>
        </p:txBody>
      </p:sp>
      <p:grpSp>
        <p:nvGrpSpPr>
          <p:cNvPr id="9" name="组合 7"/>
          <p:cNvGrpSpPr>
            <a:grpSpLocks/>
          </p:cNvGrpSpPr>
          <p:nvPr/>
        </p:nvGrpSpPr>
        <p:grpSpPr bwMode="auto">
          <a:xfrm>
            <a:off x="5572125" y="2574925"/>
            <a:ext cx="1260475" cy="68263"/>
            <a:chOff x="1714480" y="1928802"/>
            <a:chExt cx="2500330" cy="68260"/>
          </a:xfrm>
        </p:grpSpPr>
        <p:cxnSp>
          <p:nvCxnSpPr>
            <p:cNvPr id="53" name="直接连接符 52"/>
            <p:cNvCxnSpPr/>
            <p:nvPr/>
          </p:nvCxnSpPr>
          <p:spPr>
            <a:xfrm>
              <a:off x="1714480" y="1928802"/>
              <a:ext cx="250033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714480" y="1995474"/>
              <a:ext cx="250033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13" name="Object 8"/>
          <p:cNvGraphicFramePr>
            <a:graphicFrameLocks noChangeAspect="1"/>
          </p:cNvGraphicFramePr>
          <p:nvPr/>
        </p:nvGraphicFramePr>
        <p:xfrm>
          <a:off x="5759450" y="5989638"/>
          <a:ext cx="2108200" cy="508000"/>
        </p:xfrm>
        <a:graphic>
          <a:graphicData uri="http://schemas.openxmlformats.org/presentationml/2006/ole">
            <p:oleObj spid="_x0000_s9221" name="Equation" r:id="rId7" imgW="1054080" imgH="253800" progId="Equation.DSMT4">
              <p:embed/>
            </p:oleObj>
          </a:graphicData>
        </a:graphic>
      </p:graphicFrame>
      <p:sp>
        <p:nvSpPr>
          <p:cNvPr id="58" name="矩形 57"/>
          <p:cNvSpPr>
            <a:spLocks noChangeArrowheads="1"/>
          </p:cNvSpPr>
          <p:nvPr/>
        </p:nvSpPr>
        <p:spPr bwMode="auto">
          <a:xfrm>
            <a:off x="3697288" y="5551488"/>
            <a:ext cx="1217612" cy="401637"/>
          </a:xfrm>
          <a:prstGeom prst="rect">
            <a:avLst/>
          </a:prstGeom>
          <a:noFill/>
          <a:ln w="9525">
            <a:noFill/>
            <a:miter lim="800000"/>
            <a:headEnd/>
            <a:tailEnd/>
          </a:ln>
        </p:spPr>
        <p:txBody>
          <a:bodyPr wrap="none">
            <a:spAutoFit/>
          </a:bodyPr>
          <a:lstStyle/>
          <a:p>
            <a:r>
              <a:rPr lang="zh-CN" altLang="en-US" sz="2000" b="1">
                <a:solidFill>
                  <a:srgbClr val="FF0000"/>
                </a:solidFill>
                <a:latin typeface="楷体_GB2312" pitchFamily="49" charset="-122"/>
              </a:rPr>
              <a:t>不一定！</a:t>
            </a:r>
          </a:p>
        </p:txBody>
      </p:sp>
      <p:graphicFrame>
        <p:nvGraphicFramePr>
          <p:cNvPr id="14" name="Object 9"/>
          <p:cNvGraphicFramePr>
            <a:graphicFrameLocks noChangeAspect="1"/>
          </p:cNvGraphicFramePr>
          <p:nvPr/>
        </p:nvGraphicFramePr>
        <p:xfrm>
          <a:off x="5678488" y="5989638"/>
          <a:ext cx="2311400" cy="508000"/>
        </p:xfrm>
        <a:graphic>
          <a:graphicData uri="http://schemas.openxmlformats.org/presentationml/2006/ole">
            <p:oleObj spid="_x0000_s9222" name="Equation" r:id="rId8" imgW="1155600" imgH="2538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922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4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p:cTn id="28" dur="500" fill="hold"/>
                                        <p:tgtEl>
                                          <p:spTgt spid="35"/>
                                        </p:tgtEl>
                                        <p:attrNameLst>
                                          <p:attrName>ppt_w</p:attrName>
                                        </p:attrNameLst>
                                      </p:cBhvr>
                                      <p:tavLst>
                                        <p:tav tm="0">
                                          <p:val>
                                            <p:fltVal val="0"/>
                                          </p:val>
                                        </p:tav>
                                        <p:tav tm="100000">
                                          <p:val>
                                            <p:strVal val="#ppt_w"/>
                                          </p:val>
                                        </p:tav>
                                      </p:tavLst>
                                    </p:anim>
                                    <p:anim calcmode="lin" valueType="num">
                                      <p:cBhvr>
                                        <p:cTn id="29" dur="500" fill="hold"/>
                                        <p:tgtEl>
                                          <p:spTgt spid="35"/>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par>
                                <p:cTn id="35" presetID="1" presetClass="entr" presetSubtype="0" fill="hold" nodeType="withEffect">
                                  <p:stCondLst>
                                    <p:cond delay="0"/>
                                  </p:stCondLst>
                                  <p:childTnLst>
                                    <p:set>
                                      <p:cBhvr>
                                        <p:cTn id="36" dur="1" fill="hold">
                                          <p:stCondLst>
                                            <p:cond delay="499"/>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9" presetClass="entr" presetSubtype="5"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0" fill="hold"/>
                                        <p:tgtEl>
                                          <p:spTgt spid="13"/>
                                        </p:tgtEl>
                                        <p:attrNameLst>
                                          <p:attrName>ppt_w</p:attrName>
                                        </p:attrNameLst>
                                      </p:cBhvr>
                                      <p:tavLst>
                                        <p:tav tm="0">
                                          <p:val>
                                            <p:strVal val="#ppt_w"/>
                                          </p:val>
                                        </p:tav>
                                        <p:tav tm="100000">
                                          <p:val>
                                            <p:strVal val="#ppt_w"/>
                                          </p:val>
                                        </p:tav>
                                      </p:tavLst>
                                    </p:anim>
                                    <p:anim calcmode="lin" valueType="num">
                                      <p:cBhvr>
                                        <p:cTn id="42" dur="5000" fill="hold"/>
                                        <p:tgtEl>
                                          <p:spTgt spid="13"/>
                                        </p:tgtEl>
                                        <p:attrNameLst>
                                          <p:attrName>ppt_h</p:attrName>
                                        </p:attrNameLst>
                                      </p:cBhvr>
                                      <p:tavLst>
                                        <p:tav tm="0" fmla="#ppt_h*sin(2.5*pi*$)">
                                          <p:val>
                                            <p:fltVal val="0"/>
                                          </p:val>
                                        </p:tav>
                                        <p:tav tm="100000">
                                          <p:val>
                                            <p:fltVal val="1"/>
                                          </p:val>
                                        </p:tav>
                                      </p:tavLst>
                                    </p:anim>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ox(out)">
                                      <p:cBhvr>
                                        <p:cTn id="51" dur="500"/>
                                        <p:tgtEl>
                                          <p:spTgt spid="17"/>
                                        </p:tgtEl>
                                      </p:cBhvr>
                                    </p:animEffect>
                                  </p:childTnLst>
                                </p:cTn>
                              </p:par>
                            </p:childTnLst>
                          </p:cTn>
                        </p:par>
                        <p:par>
                          <p:cTn id="52" fill="hold">
                            <p:stCondLst>
                              <p:cond delay="500"/>
                            </p:stCondLst>
                            <p:childTnLst>
                              <p:par>
                                <p:cTn id="53" presetID="18" presetClass="entr" presetSubtype="6"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strips(downRight)">
                                      <p:cBhvr>
                                        <p:cTn id="55" dur="5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par>
                                <p:cTn id="60" presetID="22" presetClass="entr" presetSubtype="2"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right)">
                                      <p:cBhvr>
                                        <p:cTn id="62" dur="500"/>
                                        <p:tgtEl>
                                          <p:spTgt spid="18"/>
                                        </p:tgtEl>
                                      </p:cBhvr>
                                    </p:animEffect>
                                  </p:childTnLst>
                                </p:cTn>
                              </p:par>
                              <p:par>
                                <p:cTn id="63" presetID="22" presetClass="entr" presetSubtype="8"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left)">
                                      <p:cBhvr>
                                        <p:cTn id="65" dur="500"/>
                                        <p:tgtEl>
                                          <p:spTgt spid="19"/>
                                        </p:tgtEl>
                                      </p:cBhvr>
                                    </p:animEffect>
                                  </p:childTnLst>
                                </p:cTn>
                              </p:par>
                            </p:childTnLst>
                          </p:cTn>
                        </p:par>
                        <p:par>
                          <p:cTn id="66" fill="hold">
                            <p:stCondLst>
                              <p:cond delay="500"/>
                            </p:stCondLst>
                            <p:childTnLst>
                              <p:par>
                                <p:cTn id="67" presetID="18" presetClass="entr" presetSubtype="6" fill="hold" grpId="0" nodeType="after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strips(downRight)">
                                      <p:cBhvr>
                                        <p:cTn id="69" dur="500"/>
                                        <p:tgtEl>
                                          <p:spTgt spid="28"/>
                                        </p:tgtEl>
                                      </p:cBhvr>
                                    </p:animEffect>
                                  </p:childTnLst>
                                </p:cTn>
                              </p:par>
                            </p:childTnLst>
                          </p:cTn>
                        </p:par>
                      </p:childTnLst>
                    </p:cTn>
                  </p:par>
                  <p:par>
                    <p:cTn id="70" fill="hold">
                      <p:stCondLst>
                        <p:cond delay="indefinite"/>
                      </p:stCondLst>
                      <p:childTnLst>
                        <p:par>
                          <p:cTn id="71" fill="hold">
                            <p:stCondLst>
                              <p:cond delay="0"/>
                            </p:stCondLst>
                            <p:childTnLst>
                              <p:par>
                                <p:cTn id="72" presetID="23" presetClass="entr" presetSubtype="32" fill="hold" grpId="0" nodeType="clickEffect">
                                  <p:stCondLst>
                                    <p:cond delay="0"/>
                                  </p:stCondLst>
                                  <p:childTnLst>
                                    <p:set>
                                      <p:cBhvr>
                                        <p:cTn id="73" dur="1" fill="hold">
                                          <p:stCondLst>
                                            <p:cond delay="0"/>
                                          </p:stCondLst>
                                        </p:cTn>
                                        <p:tgtEl>
                                          <p:spTgt spid="58"/>
                                        </p:tgtEl>
                                        <p:attrNameLst>
                                          <p:attrName>style.visibility</p:attrName>
                                        </p:attrNameLst>
                                      </p:cBhvr>
                                      <p:to>
                                        <p:strVal val="visible"/>
                                      </p:to>
                                    </p:set>
                                    <p:anim calcmode="lin" valueType="num">
                                      <p:cBhvr>
                                        <p:cTn id="74" dur="500" fill="hold"/>
                                        <p:tgtEl>
                                          <p:spTgt spid="58"/>
                                        </p:tgtEl>
                                        <p:attrNameLst>
                                          <p:attrName>ppt_w</p:attrName>
                                        </p:attrNameLst>
                                      </p:cBhvr>
                                      <p:tavLst>
                                        <p:tav tm="0">
                                          <p:val>
                                            <p:strVal val="4*#ppt_w"/>
                                          </p:val>
                                        </p:tav>
                                        <p:tav tm="100000">
                                          <p:val>
                                            <p:strVal val="#ppt_w"/>
                                          </p:val>
                                        </p:tav>
                                      </p:tavLst>
                                    </p:anim>
                                    <p:anim calcmode="lin" valueType="num">
                                      <p:cBhvr>
                                        <p:cTn id="75" dur="500" fill="hold"/>
                                        <p:tgtEl>
                                          <p:spTgt spid="58"/>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72"/>
                                            </p:cond>
                                          </p:stCondLst>
                                          <p:endCondLst>
                                            <p:cond evt="onStopAudio" delay="0">
                                              <p:tgtEl>
                                                <p:sldTgt/>
                                              </p:tgtEl>
                                            </p:cond>
                                          </p:endCondLst>
                                        </p:cTn>
                                        <p:tgtEl>
                                          <p:sndTgt r:embed="rId3" name="explod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7" grpId="0" animBg="1"/>
      <p:bldP spid="28" grpId="0" animBg="1"/>
      <p:bldP spid="35" grpId="0" animBg="1"/>
      <p:bldP spid="5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内容占位符 1"/>
          <p:cNvSpPr>
            <a:spLocks noGrp="1"/>
          </p:cNvSpPr>
          <p:nvPr>
            <p:ph idx="1"/>
          </p:nvPr>
        </p:nvSpPr>
        <p:spPr/>
        <p:txBody>
          <a:bodyPr/>
          <a:lstStyle/>
          <a:p>
            <a:pPr>
              <a:buFont typeface="Wingdings 3" pitchFamily="18" charset="2"/>
              <a:buNone/>
            </a:pPr>
            <a:r>
              <a:rPr lang="zh-CN" altLang="en-US" smtClean="0">
                <a:solidFill>
                  <a:srgbClr val="0000FF"/>
                </a:solidFill>
              </a:rPr>
              <a:t>定理：</a:t>
            </a:r>
            <a:r>
              <a:rPr lang="zh-CN" altLang="en-US" smtClean="0"/>
              <a:t>若级数               当                         时收敛，则对于满</a:t>
            </a:r>
            <a:endParaRPr lang="en-US" altLang="zh-CN" smtClean="0"/>
          </a:p>
          <a:p>
            <a:pPr>
              <a:lnSpc>
                <a:spcPct val="200000"/>
              </a:lnSpc>
              <a:buFont typeface="Wingdings 3" pitchFamily="18" charset="2"/>
              <a:buNone/>
            </a:pPr>
            <a:r>
              <a:rPr lang="zh-CN" altLang="en-US" smtClean="0"/>
              <a:t>足 </a:t>
            </a:r>
            <a:r>
              <a:rPr lang="en-US" altLang="zh-CN" smtClean="0"/>
              <a:t>|</a:t>
            </a:r>
            <a:r>
              <a:rPr lang="zh-CN" altLang="en-US" smtClean="0"/>
              <a:t> </a:t>
            </a:r>
            <a:r>
              <a:rPr lang="en-US" altLang="zh-CN" i="1" smtClean="0"/>
              <a:t>x</a:t>
            </a:r>
            <a:r>
              <a:rPr lang="zh-CN" altLang="en-US" smtClean="0"/>
              <a:t> </a:t>
            </a:r>
            <a:r>
              <a:rPr lang="en-US" altLang="zh-CN" smtClean="0"/>
              <a:t>|</a:t>
            </a:r>
            <a:r>
              <a:rPr lang="zh-CN" altLang="en-US" smtClean="0"/>
              <a:t> </a:t>
            </a:r>
            <a:r>
              <a:rPr lang="en-US" altLang="zh-CN" smtClean="0">
                <a:solidFill>
                  <a:srgbClr val="FF0000"/>
                </a:solidFill>
              </a:rPr>
              <a:t>&lt;</a:t>
            </a:r>
            <a:r>
              <a:rPr lang="zh-CN" altLang="en-US" smtClean="0">
                <a:solidFill>
                  <a:srgbClr val="FF0000"/>
                </a:solidFill>
              </a:rPr>
              <a:t> </a:t>
            </a:r>
            <a:r>
              <a:rPr lang="en-US" altLang="zh-CN" smtClean="0"/>
              <a:t>|</a:t>
            </a:r>
            <a:r>
              <a:rPr lang="zh-CN" altLang="en-US" smtClean="0"/>
              <a:t> </a:t>
            </a:r>
            <a:r>
              <a:rPr lang="en-US" altLang="zh-CN" i="1" smtClean="0"/>
              <a:t>x</a:t>
            </a:r>
            <a:r>
              <a:rPr lang="en-US" altLang="zh-CN" baseline="-25000" smtClean="0"/>
              <a:t>0</a:t>
            </a:r>
            <a:r>
              <a:rPr lang="zh-CN" altLang="en-US" smtClean="0"/>
              <a:t> </a:t>
            </a:r>
            <a:r>
              <a:rPr lang="en-US" altLang="zh-CN" smtClean="0"/>
              <a:t>|</a:t>
            </a:r>
            <a:r>
              <a:rPr lang="zh-CN" altLang="en-US" smtClean="0"/>
              <a:t> 的一切 </a:t>
            </a:r>
            <a:r>
              <a:rPr lang="en-US" altLang="zh-CN" i="1" smtClean="0"/>
              <a:t>x</a:t>
            </a:r>
            <a:r>
              <a:rPr lang="zh-CN" altLang="en-US" smtClean="0"/>
              <a:t>，级数              绝对收敛；</a:t>
            </a:r>
            <a:endParaRPr lang="en-US" altLang="zh-CN" smtClean="0"/>
          </a:p>
          <a:p>
            <a:pPr>
              <a:lnSpc>
                <a:spcPct val="250000"/>
              </a:lnSpc>
              <a:buFont typeface="Wingdings 3" pitchFamily="18" charset="2"/>
              <a:buNone/>
            </a:pPr>
            <a:r>
              <a:rPr lang="zh-CN" altLang="en-US" smtClean="0"/>
              <a:t>反之，若级数               当                         时发散，则对于满</a:t>
            </a:r>
            <a:endParaRPr lang="en-US" altLang="zh-CN" smtClean="0"/>
          </a:p>
          <a:p>
            <a:pPr>
              <a:lnSpc>
                <a:spcPct val="200000"/>
              </a:lnSpc>
              <a:buFont typeface="Wingdings 3" pitchFamily="18" charset="2"/>
              <a:buNone/>
            </a:pPr>
            <a:r>
              <a:rPr lang="zh-CN" altLang="en-US" smtClean="0"/>
              <a:t>足 </a:t>
            </a:r>
            <a:r>
              <a:rPr lang="en-US" altLang="zh-CN" smtClean="0"/>
              <a:t>|</a:t>
            </a:r>
            <a:r>
              <a:rPr lang="zh-CN" altLang="en-US" smtClean="0"/>
              <a:t> </a:t>
            </a:r>
            <a:r>
              <a:rPr lang="en-US" altLang="zh-CN" i="1" smtClean="0"/>
              <a:t>x</a:t>
            </a:r>
            <a:r>
              <a:rPr lang="zh-CN" altLang="en-US" smtClean="0"/>
              <a:t> </a:t>
            </a:r>
            <a:r>
              <a:rPr lang="en-US" altLang="zh-CN" smtClean="0"/>
              <a:t>|</a:t>
            </a:r>
            <a:r>
              <a:rPr lang="zh-CN" altLang="en-US" smtClean="0"/>
              <a:t> </a:t>
            </a:r>
            <a:r>
              <a:rPr lang="en-US" altLang="zh-CN" smtClean="0">
                <a:solidFill>
                  <a:srgbClr val="FF0000"/>
                </a:solidFill>
              </a:rPr>
              <a:t>&gt;</a:t>
            </a:r>
            <a:r>
              <a:rPr lang="zh-CN" altLang="en-US" smtClean="0">
                <a:solidFill>
                  <a:srgbClr val="FF0000"/>
                </a:solidFill>
              </a:rPr>
              <a:t> </a:t>
            </a:r>
            <a:r>
              <a:rPr lang="en-US" altLang="zh-CN" smtClean="0"/>
              <a:t>|</a:t>
            </a:r>
            <a:r>
              <a:rPr lang="zh-CN" altLang="en-US" smtClean="0"/>
              <a:t> </a:t>
            </a:r>
            <a:r>
              <a:rPr lang="en-US" altLang="zh-CN" i="1" smtClean="0"/>
              <a:t>x</a:t>
            </a:r>
            <a:r>
              <a:rPr lang="en-US" altLang="zh-CN" baseline="-25000" smtClean="0"/>
              <a:t>0</a:t>
            </a:r>
            <a:r>
              <a:rPr lang="zh-CN" altLang="en-US" smtClean="0"/>
              <a:t> </a:t>
            </a:r>
            <a:r>
              <a:rPr lang="en-US" altLang="zh-CN" smtClean="0"/>
              <a:t>|</a:t>
            </a:r>
            <a:r>
              <a:rPr lang="zh-CN" altLang="en-US" smtClean="0"/>
              <a:t> 的一切 </a:t>
            </a:r>
            <a:r>
              <a:rPr lang="en-US" altLang="zh-CN" i="1" smtClean="0"/>
              <a:t>x</a:t>
            </a:r>
            <a:r>
              <a:rPr lang="zh-CN" altLang="en-US" smtClean="0"/>
              <a:t>，级数              发散．</a:t>
            </a:r>
            <a:endParaRPr lang="en-US" altLang="zh-CN" smtClean="0"/>
          </a:p>
          <a:p>
            <a:pPr>
              <a:lnSpc>
                <a:spcPct val="200000"/>
              </a:lnSpc>
              <a:buFont typeface="Wingdings 3" pitchFamily="18" charset="2"/>
              <a:buNone/>
            </a:pPr>
            <a:r>
              <a:rPr lang="zh-CN" altLang="en-US" smtClean="0">
                <a:solidFill>
                  <a:srgbClr val="0000FF"/>
                </a:solidFill>
              </a:rPr>
              <a:t>解释：</a:t>
            </a:r>
            <a:r>
              <a:rPr lang="zh-CN" altLang="en-US" smtClean="0"/>
              <a:t>幂级数的收敛点集中在以原点为中心的左右两侧．</a:t>
            </a:r>
          </a:p>
        </p:txBody>
      </p:sp>
      <p:sp>
        <p:nvSpPr>
          <p:cNvPr id="3" name="标题 2"/>
          <p:cNvSpPr>
            <a:spLocks noGrp="1"/>
          </p:cNvSpPr>
          <p:nvPr>
            <p:ph type="title"/>
          </p:nvPr>
        </p:nvSpPr>
        <p:spPr/>
        <p:txBody>
          <a:bodyPr/>
          <a:lstStyle/>
          <a:p>
            <a:pPr>
              <a:defRPr/>
            </a:pPr>
            <a:r>
              <a:rPr lang="zh-CN" altLang="en-US" smtClean="0">
                <a:effectLst>
                  <a:outerShdw blurRad="38100" dist="38100" dir="2700000" algn="tl">
                    <a:srgbClr val="C0C0C0"/>
                  </a:outerShdw>
                </a:effectLst>
              </a:rPr>
              <a:t>阿贝尔（</a:t>
            </a:r>
            <a:r>
              <a:rPr lang="en-US" altLang="zh-CN" smtClean="0">
                <a:effectLst>
                  <a:outerShdw blurRad="38100" dist="38100" dir="2700000" algn="tl">
                    <a:srgbClr val="C0C0C0"/>
                  </a:outerShdw>
                </a:effectLst>
              </a:rPr>
              <a:t>Abel</a:t>
            </a:r>
            <a:r>
              <a:rPr lang="zh-CN" altLang="en-US" smtClean="0">
                <a:effectLst>
                  <a:outerShdw blurRad="38100" dist="38100" dir="2700000" algn="tl">
                    <a:srgbClr val="C0C0C0"/>
                  </a:outerShdw>
                </a:effectLst>
              </a:rPr>
              <a:t>）定理</a:t>
            </a:r>
          </a:p>
        </p:txBody>
      </p:sp>
      <p:graphicFrame>
        <p:nvGraphicFramePr>
          <p:cNvPr id="60418" name="Object 2"/>
          <p:cNvGraphicFramePr>
            <a:graphicFrameLocks noChangeAspect="1"/>
          </p:cNvGraphicFramePr>
          <p:nvPr/>
        </p:nvGraphicFramePr>
        <p:xfrm>
          <a:off x="2571750" y="1314450"/>
          <a:ext cx="1066800" cy="863600"/>
        </p:xfrm>
        <a:graphic>
          <a:graphicData uri="http://schemas.openxmlformats.org/presentationml/2006/ole">
            <p:oleObj spid="_x0000_s10242" name="Equation" r:id="rId4" imgW="533160" imgH="431640" progId="Equation.DSMT4">
              <p:embed/>
            </p:oleObj>
          </a:graphicData>
        </a:graphic>
      </p:graphicFrame>
      <p:graphicFrame>
        <p:nvGraphicFramePr>
          <p:cNvPr id="60419" name="Object 3"/>
          <p:cNvGraphicFramePr>
            <a:graphicFrameLocks noChangeAspect="1"/>
          </p:cNvGraphicFramePr>
          <p:nvPr/>
        </p:nvGraphicFramePr>
        <p:xfrm>
          <a:off x="4533900" y="1979613"/>
          <a:ext cx="1066800" cy="863600"/>
        </p:xfrm>
        <a:graphic>
          <a:graphicData uri="http://schemas.openxmlformats.org/presentationml/2006/ole">
            <p:oleObj spid="_x0000_s10243" name="Equation" r:id="rId5" imgW="533160" imgH="431640" progId="Equation.DSMT4">
              <p:embed/>
            </p:oleObj>
          </a:graphicData>
        </a:graphic>
      </p:graphicFrame>
      <p:graphicFrame>
        <p:nvGraphicFramePr>
          <p:cNvPr id="60420" name="Object 4"/>
          <p:cNvGraphicFramePr>
            <a:graphicFrameLocks noChangeAspect="1"/>
          </p:cNvGraphicFramePr>
          <p:nvPr/>
        </p:nvGraphicFramePr>
        <p:xfrm>
          <a:off x="2570163" y="2871788"/>
          <a:ext cx="1066800" cy="863600"/>
        </p:xfrm>
        <a:graphic>
          <a:graphicData uri="http://schemas.openxmlformats.org/presentationml/2006/ole">
            <p:oleObj spid="_x0000_s10244" name="Equation" r:id="rId6" imgW="533160" imgH="431640" progId="Equation.DSMT4">
              <p:embed/>
            </p:oleObj>
          </a:graphicData>
        </a:graphic>
      </p:graphicFrame>
      <p:graphicFrame>
        <p:nvGraphicFramePr>
          <p:cNvPr id="60421" name="Object 5"/>
          <p:cNvGraphicFramePr>
            <a:graphicFrameLocks noChangeAspect="1"/>
          </p:cNvGraphicFramePr>
          <p:nvPr/>
        </p:nvGraphicFramePr>
        <p:xfrm>
          <a:off x="4533900" y="3622675"/>
          <a:ext cx="1066800" cy="863600"/>
        </p:xfrm>
        <a:graphic>
          <a:graphicData uri="http://schemas.openxmlformats.org/presentationml/2006/ole">
            <p:oleObj spid="_x0000_s10245" name="Equation" r:id="rId7" imgW="533160" imgH="431640" progId="Equation.DSMT4">
              <p:embed/>
            </p:oleObj>
          </a:graphicData>
        </a:graphic>
      </p:graphicFrame>
      <p:sp>
        <p:nvSpPr>
          <p:cNvPr id="9" name="矩形 8"/>
          <p:cNvSpPr>
            <a:spLocks noChangeArrowheads="1"/>
          </p:cNvSpPr>
          <p:nvPr/>
        </p:nvSpPr>
        <p:spPr bwMode="auto">
          <a:xfrm flipH="1">
            <a:off x="7000875" y="3057525"/>
            <a:ext cx="1558925" cy="457200"/>
          </a:xfrm>
          <a:prstGeom prst="rect">
            <a:avLst/>
          </a:prstGeom>
          <a:solidFill>
            <a:schemeClr val="bg1"/>
          </a:solidFill>
          <a:ln w="9525" algn="ctr">
            <a:noFill/>
            <a:miter lim="800000"/>
            <a:headEnd/>
            <a:tailEnd/>
          </a:ln>
        </p:spPr>
        <p:txBody>
          <a:bodyPr anchor="ctr"/>
          <a:lstStyle/>
          <a:p>
            <a:pPr algn="ctr">
              <a:defRPr/>
            </a:pPr>
            <a:endParaRPr lang="zh-CN" altLang="en-US" dirty="0">
              <a:solidFill>
                <a:schemeClr val="lt1"/>
              </a:solidFill>
              <a:latin typeface="+mn-lt"/>
              <a:ea typeface="+mn-ea"/>
            </a:endParaRPr>
          </a:p>
        </p:txBody>
      </p:sp>
      <p:grpSp>
        <p:nvGrpSpPr>
          <p:cNvPr id="2" name="组合 17"/>
          <p:cNvGrpSpPr>
            <a:grpSpLocks/>
          </p:cNvGrpSpPr>
          <p:nvPr/>
        </p:nvGrpSpPr>
        <p:grpSpPr bwMode="auto">
          <a:xfrm>
            <a:off x="4529138" y="6242050"/>
            <a:ext cx="4481512" cy="473075"/>
            <a:chOff x="2285984" y="4060853"/>
            <a:chExt cx="4481958" cy="472754"/>
          </a:xfrm>
        </p:grpSpPr>
        <p:cxnSp>
          <p:nvCxnSpPr>
            <p:cNvPr id="11" name="直接箭头连接符 10"/>
            <p:cNvCxnSpPr/>
            <p:nvPr/>
          </p:nvCxnSpPr>
          <p:spPr>
            <a:xfrm>
              <a:off x="2285984" y="4060853"/>
              <a:ext cx="4320017" cy="158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278" name="矩形 5"/>
            <p:cNvSpPr>
              <a:spLocks noChangeArrowheads="1"/>
            </p:cNvSpPr>
            <p:nvPr/>
          </p:nvSpPr>
          <p:spPr bwMode="auto">
            <a:xfrm>
              <a:off x="6429388" y="4071942"/>
              <a:ext cx="338554" cy="461665"/>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x</a:t>
              </a:r>
              <a:endParaRPr lang="zh-CN" altLang="en-US"/>
            </a:p>
          </p:txBody>
        </p:sp>
      </p:grpSp>
      <p:grpSp>
        <p:nvGrpSpPr>
          <p:cNvPr id="4" name="组合 29"/>
          <p:cNvGrpSpPr>
            <a:grpSpLocks/>
          </p:cNvGrpSpPr>
          <p:nvPr/>
        </p:nvGrpSpPr>
        <p:grpSpPr bwMode="auto">
          <a:xfrm>
            <a:off x="6654800" y="6189663"/>
            <a:ext cx="407988" cy="525462"/>
            <a:chOff x="4411788" y="4007647"/>
            <a:chExt cx="407484" cy="525960"/>
          </a:xfrm>
        </p:grpSpPr>
        <p:sp>
          <p:nvSpPr>
            <p:cNvPr id="10275" name="矩形 6"/>
            <p:cNvSpPr>
              <a:spLocks noChangeArrowheads="1"/>
            </p:cNvSpPr>
            <p:nvPr/>
          </p:nvSpPr>
          <p:spPr bwMode="auto">
            <a:xfrm>
              <a:off x="4411788" y="4071942"/>
              <a:ext cx="407484" cy="461665"/>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O</a:t>
              </a:r>
              <a:endParaRPr lang="zh-CN" altLang="en-US"/>
            </a:p>
          </p:txBody>
        </p:sp>
        <p:sp>
          <p:nvSpPr>
            <p:cNvPr id="15" name="椭圆 14"/>
            <p:cNvSpPr>
              <a:spLocks noChangeAspect="1"/>
            </p:cNvSpPr>
            <p:nvPr/>
          </p:nvSpPr>
          <p:spPr>
            <a:xfrm>
              <a:off x="4560829" y="4007647"/>
              <a:ext cx="109403" cy="10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cxnSp>
        <p:nvCxnSpPr>
          <p:cNvPr id="17" name="直接箭头连接符 16"/>
          <p:cNvCxnSpPr/>
          <p:nvPr/>
        </p:nvCxnSpPr>
        <p:spPr>
          <a:xfrm>
            <a:off x="5813425" y="6242050"/>
            <a:ext cx="1979613" cy="1588"/>
          </a:xfrm>
          <a:prstGeom prst="straightConnector1">
            <a:avLst/>
          </a:prstGeom>
          <a:ln w="28575">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4529138" y="6242050"/>
            <a:ext cx="1223962" cy="1588"/>
          </a:xfrm>
          <a:prstGeom prst="straightConnector1">
            <a:avLst/>
          </a:prstGeom>
          <a:ln w="285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7843838" y="6242050"/>
            <a:ext cx="900112" cy="1588"/>
          </a:xfrm>
          <a:prstGeom prst="straightConnector1">
            <a:avLst/>
          </a:prstGeom>
          <a:ln w="285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nvGrpSpPr>
          <p:cNvPr id="5" name="组合 55"/>
          <p:cNvGrpSpPr>
            <a:grpSpLocks/>
          </p:cNvGrpSpPr>
          <p:nvPr/>
        </p:nvGrpSpPr>
        <p:grpSpPr bwMode="auto">
          <a:xfrm>
            <a:off x="7504113" y="6189663"/>
            <a:ext cx="730250" cy="525462"/>
            <a:chOff x="7504321" y="6189663"/>
            <a:chExt cx="729687" cy="525165"/>
          </a:xfrm>
        </p:grpSpPr>
        <p:sp>
          <p:nvSpPr>
            <p:cNvPr id="10273" name="矩形 7"/>
            <p:cNvSpPr>
              <a:spLocks noChangeArrowheads="1"/>
            </p:cNvSpPr>
            <p:nvPr/>
          </p:nvSpPr>
          <p:spPr bwMode="auto">
            <a:xfrm>
              <a:off x="7504321" y="6253163"/>
              <a:ext cx="729687" cy="461665"/>
            </a:xfrm>
            <a:prstGeom prst="rect">
              <a:avLst/>
            </a:prstGeom>
            <a:noFill/>
            <a:ln w="9525">
              <a:noFill/>
              <a:miter lim="800000"/>
              <a:headEnd/>
              <a:tailEnd/>
            </a:ln>
          </p:spPr>
          <p:txBody>
            <a:bodyPr wrap="none">
              <a:spAutoFit/>
            </a:bodyPr>
            <a:lstStyle/>
            <a:p>
              <a:r>
                <a:rPr lang="en-US" altLang="zh-CN" sz="2400" b="1">
                  <a:solidFill>
                    <a:srgbClr val="000000"/>
                  </a:solidFill>
                  <a:latin typeface="Times New Roman" pitchFamily="18" charset="0"/>
                  <a:cs typeface="Times New Roman" pitchFamily="18" charset="0"/>
                </a:rPr>
                <a:t>| </a:t>
              </a:r>
              <a:r>
                <a:rPr lang="en-US" altLang="zh-CN" sz="2400" b="1" i="1">
                  <a:solidFill>
                    <a:srgbClr val="000000"/>
                  </a:solidFill>
                  <a:latin typeface="Times New Roman" pitchFamily="18" charset="0"/>
                  <a:cs typeface="Times New Roman" pitchFamily="18" charset="0"/>
                </a:rPr>
                <a:t>x</a:t>
              </a:r>
              <a:r>
                <a:rPr lang="en-US" altLang="zh-CN" sz="2400" b="1" baseline="-25000">
                  <a:solidFill>
                    <a:srgbClr val="000000"/>
                  </a:solidFill>
                  <a:latin typeface="Times New Roman" pitchFamily="18" charset="0"/>
                  <a:cs typeface="Times New Roman" pitchFamily="18" charset="0"/>
                </a:rPr>
                <a:t>0</a:t>
              </a:r>
              <a:r>
                <a:rPr lang="en-US" altLang="zh-CN" sz="2400" b="1">
                  <a:solidFill>
                    <a:srgbClr val="000000"/>
                  </a:solidFill>
                  <a:latin typeface="Times New Roman" pitchFamily="18" charset="0"/>
                  <a:cs typeface="Times New Roman" pitchFamily="18" charset="0"/>
                </a:rPr>
                <a:t> |</a:t>
              </a:r>
              <a:endParaRPr lang="zh-CN" altLang="en-US"/>
            </a:p>
          </p:txBody>
        </p:sp>
        <p:sp>
          <p:nvSpPr>
            <p:cNvPr id="21" name="椭圆 20"/>
            <p:cNvSpPr>
              <a:spLocks noChangeAspect="1"/>
            </p:cNvSpPr>
            <p:nvPr/>
          </p:nvSpPr>
          <p:spPr bwMode="auto">
            <a:xfrm>
              <a:off x="7754953" y="6189663"/>
              <a:ext cx="106280" cy="1078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6" name="组合 54"/>
          <p:cNvGrpSpPr>
            <a:grpSpLocks/>
          </p:cNvGrpSpPr>
          <p:nvPr/>
        </p:nvGrpSpPr>
        <p:grpSpPr bwMode="auto">
          <a:xfrm>
            <a:off x="5238750" y="6189663"/>
            <a:ext cx="993775" cy="525462"/>
            <a:chOff x="5239444" y="6189663"/>
            <a:chExt cx="992579" cy="525165"/>
          </a:xfrm>
        </p:grpSpPr>
        <p:sp>
          <p:nvSpPr>
            <p:cNvPr id="10271" name="矩形 8"/>
            <p:cNvSpPr>
              <a:spLocks noChangeArrowheads="1"/>
            </p:cNvSpPr>
            <p:nvPr/>
          </p:nvSpPr>
          <p:spPr bwMode="auto">
            <a:xfrm>
              <a:off x="5239444" y="6253163"/>
              <a:ext cx="992579" cy="461665"/>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 </a:t>
              </a:r>
              <a:r>
                <a:rPr lang="en-US" altLang="zh-CN" sz="2400" b="1">
                  <a:solidFill>
                    <a:srgbClr val="000000"/>
                  </a:solidFill>
                  <a:latin typeface="Times New Roman" pitchFamily="18" charset="0"/>
                  <a:cs typeface="Times New Roman" pitchFamily="18" charset="0"/>
                </a:rPr>
                <a:t>| </a:t>
              </a:r>
              <a:r>
                <a:rPr lang="en-US" altLang="zh-CN" sz="2400" b="1" i="1">
                  <a:solidFill>
                    <a:srgbClr val="000000"/>
                  </a:solidFill>
                  <a:latin typeface="Times New Roman" pitchFamily="18" charset="0"/>
                  <a:cs typeface="Times New Roman" pitchFamily="18" charset="0"/>
                </a:rPr>
                <a:t>x</a:t>
              </a:r>
              <a:r>
                <a:rPr lang="en-US" altLang="zh-CN" sz="2400" b="1" baseline="-25000">
                  <a:solidFill>
                    <a:srgbClr val="000000"/>
                  </a:solidFill>
                  <a:latin typeface="Times New Roman" pitchFamily="18" charset="0"/>
                  <a:cs typeface="Times New Roman" pitchFamily="18" charset="0"/>
                </a:rPr>
                <a:t>0</a:t>
              </a:r>
              <a:r>
                <a:rPr lang="en-US" altLang="zh-CN" sz="2400" b="1">
                  <a:solidFill>
                    <a:srgbClr val="000000"/>
                  </a:solidFill>
                  <a:latin typeface="Times New Roman" pitchFamily="18" charset="0"/>
                  <a:cs typeface="Times New Roman" pitchFamily="18" charset="0"/>
                </a:rPr>
                <a:t> |</a:t>
              </a:r>
              <a:endParaRPr lang="zh-CN" altLang="en-US" sz="2400"/>
            </a:p>
          </p:txBody>
        </p:sp>
        <p:sp>
          <p:nvSpPr>
            <p:cNvPr id="26" name="椭圆 25"/>
            <p:cNvSpPr>
              <a:spLocks noChangeAspect="1"/>
            </p:cNvSpPr>
            <p:nvPr/>
          </p:nvSpPr>
          <p:spPr bwMode="auto">
            <a:xfrm>
              <a:off x="5761103" y="6189663"/>
              <a:ext cx="109405" cy="1078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7" name="线形标注 2(无边框) 26"/>
          <p:cNvSpPr/>
          <p:nvPr/>
        </p:nvSpPr>
        <p:spPr>
          <a:xfrm flipH="1">
            <a:off x="4997450" y="5138738"/>
            <a:ext cx="1217613" cy="400050"/>
          </a:xfrm>
          <a:prstGeom prst="callout2">
            <a:avLst>
              <a:gd name="adj1" fmla="val 50003"/>
              <a:gd name="adj2" fmla="val -5480"/>
              <a:gd name="adj3" fmla="val 50768"/>
              <a:gd name="adj4" fmla="val -27751"/>
              <a:gd name="adj5" fmla="val 209182"/>
              <a:gd name="adj6" fmla="val -29371"/>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algn="ctr">
              <a:defRPr/>
            </a:pPr>
            <a:r>
              <a:rPr lang="zh-CN" altLang="en-US" sz="2000" b="1" dirty="0">
                <a:solidFill>
                  <a:srgbClr val="0000FF"/>
                </a:solidFill>
                <a:latin typeface="楷体_GB2312"/>
                <a:ea typeface="楷体_GB2312"/>
              </a:rPr>
              <a:t>收敛点？</a:t>
            </a:r>
          </a:p>
        </p:txBody>
      </p:sp>
      <p:sp>
        <p:nvSpPr>
          <p:cNvPr id="28" name="线形标注 2(无边框) 27"/>
          <p:cNvSpPr/>
          <p:nvPr/>
        </p:nvSpPr>
        <p:spPr>
          <a:xfrm flipH="1">
            <a:off x="3697288" y="5138738"/>
            <a:ext cx="958850" cy="400050"/>
          </a:xfrm>
          <a:prstGeom prst="callout2">
            <a:avLst>
              <a:gd name="adj1" fmla="val 50003"/>
              <a:gd name="adj2" fmla="val -5480"/>
              <a:gd name="adj3" fmla="val 50768"/>
              <a:gd name="adj4" fmla="val -27751"/>
              <a:gd name="adj5" fmla="val 209182"/>
              <a:gd name="adj6" fmla="val -29371"/>
            </a:avLst>
          </a:prstGeom>
          <a:noFill/>
          <a:ln w="285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a:defRPr/>
            </a:pPr>
            <a:r>
              <a:rPr lang="zh-CN" altLang="en-US" sz="2000" b="1" dirty="0">
                <a:solidFill>
                  <a:srgbClr val="FF0000"/>
                </a:solidFill>
                <a:latin typeface="楷体_GB2312"/>
                <a:ea typeface="楷体_GB2312"/>
              </a:rPr>
              <a:t>发散点</a:t>
            </a:r>
            <a:endParaRPr lang="en-US" altLang="zh-CN" sz="2000" b="1" dirty="0">
              <a:solidFill>
                <a:srgbClr val="FF0000"/>
              </a:solidFill>
              <a:latin typeface="楷体_GB2312"/>
              <a:ea typeface="楷体_GB2312"/>
            </a:endParaRPr>
          </a:p>
        </p:txBody>
      </p:sp>
      <p:graphicFrame>
        <p:nvGraphicFramePr>
          <p:cNvPr id="7" name="Object 30"/>
          <p:cNvGraphicFramePr>
            <a:graphicFrameLocks noChangeAspect="1"/>
          </p:cNvGraphicFramePr>
          <p:nvPr/>
        </p:nvGraphicFramePr>
        <p:xfrm>
          <a:off x="3929063" y="1514475"/>
          <a:ext cx="1879600" cy="457200"/>
        </p:xfrm>
        <a:graphic>
          <a:graphicData uri="http://schemas.openxmlformats.org/presentationml/2006/ole">
            <p:oleObj spid="_x0000_s10246" name="Equation" r:id="rId8" imgW="939600" imgH="228600" progId="Equation.DSMT4">
              <p:embed/>
            </p:oleObj>
          </a:graphicData>
        </a:graphic>
      </p:graphicFrame>
      <p:graphicFrame>
        <p:nvGraphicFramePr>
          <p:cNvPr id="10" name="Object 31"/>
          <p:cNvGraphicFramePr>
            <a:graphicFrameLocks noChangeAspect="1"/>
          </p:cNvGraphicFramePr>
          <p:nvPr/>
        </p:nvGraphicFramePr>
        <p:xfrm>
          <a:off x="3929063" y="3043238"/>
          <a:ext cx="1879600" cy="457200"/>
        </p:xfrm>
        <a:graphic>
          <a:graphicData uri="http://schemas.openxmlformats.org/presentationml/2006/ole">
            <p:oleObj spid="_x0000_s10247" name="Equation" r:id="rId9" imgW="939600" imgH="228600" progId="Equation.DSMT4">
              <p:embed/>
            </p:oleObj>
          </a:graphicData>
        </a:graphic>
      </p:graphicFrame>
      <p:sp>
        <p:nvSpPr>
          <p:cNvPr id="31" name="Text Box 7"/>
          <p:cNvSpPr txBox="1">
            <a:spLocks noChangeArrowheads="1"/>
          </p:cNvSpPr>
          <p:nvPr/>
        </p:nvSpPr>
        <p:spPr bwMode="auto">
          <a:xfrm>
            <a:off x="6948488" y="5110163"/>
            <a:ext cx="1990725" cy="461962"/>
          </a:xfrm>
          <a:prstGeom prst="rect">
            <a:avLst/>
          </a:prstGeom>
          <a:solidFill>
            <a:srgbClr val="FFFF99"/>
          </a:solidFill>
          <a:ln w="28575">
            <a:solidFill>
              <a:srgbClr val="00B050"/>
            </a:solidFill>
            <a:miter lim="800000"/>
            <a:headEnd/>
            <a:tailEnd/>
          </a:ln>
        </p:spPr>
        <p:txBody>
          <a:bodyPr wrap="none">
            <a:spAutoFit/>
          </a:bodyPr>
          <a:lstStyle/>
          <a:p>
            <a:pPr algn="ctr"/>
            <a:r>
              <a:rPr lang="en-US" altLang="zh-CN" sz="2400" b="1">
                <a:solidFill>
                  <a:srgbClr val="FF0000"/>
                </a:solidFill>
                <a:latin typeface="Times New Roman" pitchFamily="18" charset="0"/>
                <a:cs typeface="Times New Roman" pitchFamily="18" charset="0"/>
              </a:rPr>
              <a:t>P.274</a:t>
            </a:r>
            <a:r>
              <a:rPr lang="zh-CN" altLang="en-US" sz="2400" b="1">
                <a:solidFill>
                  <a:srgbClr val="FF0000"/>
                </a:solidFill>
                <a:latin typeface="Times New Roman" pitchFamily="18" charset="0"/>
                <a:cs typeface="Times New Roman" pitchFamily="18" charset="0"/>
              </a:rPr>
              <a:t>的说明</a:t>
            </a:r>
            <a:endParaRPr lang="en-US" altLang="zh-CN" sz="2400" b="1">
              <a:solidFill>
                <a:srgbClr val="FF0000"/>
              </a:solidFill>
              <a:latin typeface="Times New Roman" pitchFamily="18" charset="0"/>
              <a:cs typeface="Times New Roman" pitchFamily="18" charset="0"/>
            </a:endParaRPr>
          </a:p>
        </p:txBody>
      </p:sp>
      <p:sp>
        <p:nvSpPr>
          <p:cNvPr id="10263" name="Rectangle 12"/>
          <p:cNvSpPr>
            <a:spLocks noChangeArrowheads="1"/>
          </p:cNvSpPr>
          <p:nvPr/>
        </p:nvSpPr>
        <p:spPr bwMode="auto">
          <a:xfrm>
            <a:off x="985838" y="2214563"/>
            <a:ext cx="1371600" cy="439737"/>
          </a:xfrm>
          <a:prstGeom prst="rect">
            <a:avLst/>
          </a:prstGeom>
          <a:noFill/>
          <a:ln w="28575">
            <a:solidFill>
              <a:srgbClr val="0000FF"/>
            </a:solidFill>
            <a:miter lim="800000"/>
            <a:headEnd/>
            <a:tailEnd/>
          </a:ln>
        </p:spPr>
        <p:txBody>
          <a:bodyPr wrap="none" anchor="ctr"/>
          <a:lstStyle/>
          <a:p>
            <a:endParaRPr lang="zh-CN" altLang="en-US"/>
          </a:p>
        </p:txBody>
      </p:sp>
      <p:sp>
        <p:nvSpPr>
          <p:cNvPr id="36" name="Rectangle 12"/>
          <p:cNvSpPr>
            <a:spLocks noChangeArrowheads="1"/>
          </p:cNvSpPr>
          <p:nvPr/>
        </p:nvSpPr>
        <p:spPr bwMode="auto">
          <a:xfrm>
            <a:off x="985838" y="3857625"/>
            <a:ext cx="1371600" cy="439738"/>
          </a:xfrm>
          <a:prstGeom prst="rect">
            <a:avLst/>
          </a:prstGeom>
          <a:noFill/>
          <a:ln w="28575">
            <a:solidFill>
              <a:srgbClr val="0000FF"/>
            </a:solidFill>
            <a:miter lim="800000"/>
            <a:headEnd/>
            <a:tailEnd/>
          </a:ln>
        </p:spPr>
        <p:txBody>
          <a:bodyPr wrap="none" anchor="ctr"/>
          <a:lstStyle/>
          <a:p>
            <a:endParaRPr lang="zh-CN" altLang="en-US"/>
          </a:p>
        </p:txBody>
      </p:sp>
      <p:grpSp>
        <p:nvGrpSpPr>
          <p:cNvPr id="10265" name="组合 7"/>
          <p:cNvGrpSpPr>
            <a:grpSpLocks/>
          </p:cNvGrpSpPr>
          <p:nvPr/>
        </p:nvGrpSpPr>
        <p:grpSpPr bwMode="auto">
          <a:xfrm>
            <a:off x="5572125" y="2574925"/>
            <a:ext cx="1260475" cy="68263"/>
            <a:chOff x="1714480" y="1928802"/>
            <a:chExt cx="2500330" cy="68260"/>
          </a:xfrm>
        </p:grpSpPr>
        <p:cxnSp>
          <p:nvCxnSpPr>
            <p:cNvPr id="53" name="直接连接符 52"/>
            <p:cNvCxnSpPr/>
            <p:nvPr/>
          </p:nvCxnSpPr>
          <p:spPr>
            <a:xfrm>
              <a:off x="1714480" y="1928802"/>
              <a:ext cx="250033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714480" y="1995474"/>
              <a:ext cx="250033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13" name="Object 8"/>
          <p:cNvGraphicFramePr>
            <a:graphicFrameLocks noChangeAspect="1"/>
          </p:cNvGraphicFramePr>
          <p:nvPr/>
        </p:nvGraphicFramePr>
        <p:xfrm>
          <a:off x="5781675" y="5989638"/>
          <a:ext cx="2082800" cy="508000"/>
        </p:xfrm>
        <a:graphic>
          <a:graphicData uri="http://schemas.openxmlformats.org/presentationml/2006/ole">
            <p:oleObj spid="_x0000_s10248" name="Equation" r:id="rId10" imgW="1041120" imgH="253800" progId="Equation.DSMT4">
              <p:embed/>
            </p:oleObj>
          </a:graphicData>
        </a:graphic>
      </p:graphicFrame>
      <p:sp>
        <p:nvSpPr>
          <p:cNvPr id="58" name="矩形 57"/>
          <p:cNvSpPr>
            <a:spLocks noChangeArrowheads="1"/>
          </p:cNvSpPr>
          <p:nvPr/>
        </p:nvSpPr>
        <p:spPr bwMode="auto">
          <a:xfrm>
            <a:off x="4997450" y="5551488"/>
            <a:ext cx="1217613" cy="401637"/>
          </a:xfrm>
          <a:prstGeom prst="rect">
            <a:avLst/>
          </a:prstGeom>
          <a:noFill/>
          <a:ln w="9525">
            <a:noFill/>
            <a:miter lim="800000"/>
            <a:headEnd/>
            <a:tailEnd/>
          </a:ln>
        </p:spPr>
        <p:txBody>
          <a:bodyPr wrap="none">
            <a:spAutoFit/>
          </a:bodyPr>
          <a:lstStyle/>
          <a:p>
            <a:r>
              <a:rPr lang="zh-CN" altLang="en-US" sz="2000" b="1">
                <a:solidFill>
                  <a:srgbClr val="0000FF"/>
                </a:solidFill>
                <a:latin typeface="楷体_GB2312" pitchFamily="49" charset="-122"/>
              </a:rPr>
              <a:t>不一定！</a:t>
            </a:r>
          </a:p>
        </p:txBody>
      </p:sp>
      <p:graphicFrame>
        <p:nvGraphicFramePr>
          <p:cNvPr id="14" name="Object 9"/>
          <p:cNvGraphicFramePr>
            <a:graphicFrameLocks noChangeAspect="1"/>
          </p:cNvGraphicFramePr>
          <p:nvPr/>
        </p:nvGraphicFramePr>
        <p:xfrm>
          <a:off x="5557838" y="5989638"/>
          <a:ext cx="2540000" cy="508000"/>
        </p:xfrm>
        <a:graphic>
          <a:graphicData uri="http://schemas.openxmlformats.org/presentationml/2006/ole">
            <p:oleObj spid="_x0000_s10249" name="Equation" r:id="rId11" imgW="1269720" imgH="253800" progId="Equation.DSMT4">
              <p:embed/>
            </p:oleObj>
          </a:graphicData>
        </a:graphic>
      </p:graphicFrame>
      <p:sp>
        <p:nvSpPr>
          <p:cNvPr id="38" name="Text Box 7"/>
          <p:cNvSpPr txBox="1">
            <a:spLocks noChangeArrowheads="1"/>
          </p:cNvSpPr>
          <p:nvPr/>
        </p:nvSpPr>
        <p:spPr bwMode="auto">
          <a:xfrm>
            <a:off x="6948488" y="2058988"/>
            <a:ext cx="1990725" cy="706437"/>
          </a:xfrm>
          <a:prstGeom prst="rect">
            <a:avLst/>
          </a:prstGeom>
          <a:solidFill>
            <a:srgbClr val="FFFF99"/>
          </a:solidFill>
          <a:ln w="28575">
            <a:solidFill>
              <a:srgbClr val="00B050"/>
            </a:solidFill>
            <a:miter lim="800000"/>
            <a:headEnd/>
            <a:tailEnd/>
          </a:ln>
        </p:spPr>
        <p:txBody>
          <a:bodyPr wrap="none">
            <a:spAutoFit/>
          </a:bodyPr>
          <a:lstStyle/>
          <a:p>
            <a:pPr algn="ctr"/>
            <a:r>
              <a:rPr lang="zh-CN" altLang="en-US" sz="2000" b="1"/>
              <a:t>越靠近原点的点</a:t>
            </a:r>
            <a:endParaRPr lang="en-US" altLang="zh-CN" sz="2000" b="1"/>
          </a:p>
          <a:p>
            <a:pPr algn="ctr"/>
            <a:r>
              <a:rPr lang="zh-CN" altLang="en-US" sz="2000" b="1"/>
              <a:t>越</a:t>
            </a:r>
            <a:r>
              <a:rPr lang="zh-CN" altLang="en-US" sz="2000" b="1">
                <a:solidFill>
                  <a:srgbClr val="FF0000"/>
                </a:solidFill>
              </a:rPr>
              <a:t>可能是</a:t>
            </a:r>
            <a:r>
              <a:rPr lang="zh-CN" altLang="en-US" sz="2000" b="1"/>
              <a:t>收敛点</a:t>
            </a:r>
            <a:endParaRPr lang="en-US" altLang="zh-CN" sz="2000" b="1"/>
          </a:p>
        </p:txBody>
      </p:sp>
      <p:sp>
        <p:nvSpPr>
          <p:cNvPr id="39" name="Text Box 7"/>
          <p:cNvSpPr txBox="1">
            <a:spLocks noChangeArrowheads="1"/>
          </p:cNvSpPr>
          <p:nvPr/>
        </p:nvSpPr>
        <p:spPr bwMode="auto">
          <a:xfrm>
            <a:off x="6948488" y="3584575"/>
            <a:ext cx="1990725" cy="708025"/>
          </a:xfrm>
          <a:prstGeom prst="rect">
            <a:avLst/>
          </a:prstGeom>
          <a:solidFill>
            <a:srgbClr val="FFFF99"/>
          </a:solidFill>
          <a:ln w="28575">
            <a:solidFill>
              <a:srgbClr val="00B050"/>
            </a:solidFill>
            <a:miter lim="800000"/>
            <a:headEnd/>
            <a:tailEnd/>
          </a:ln>
        </p:spPr>
        <p:txBody>
          <a:bodyPr wrap="none">
            <a:spAutoFit/>
          </a:bodyPr>
          <a:lstStyle/>
          <a:p>
            <a:pPr algn="ctr"/>
            <a:r>
              <a:rPr lang="zh-CN" altLang="en-US" sz="2000" b="1"/>
              <a:t>越远离原点的点</a:t>
            </a:r>
            <a:endParaRPr lang="en-US" altLang="zh-CN" sz="2000" b="1"/>
          </a:p>
          <a:p>
            <a:pPr algn="ctr"/>
            <a:r>
              <a:rPr lang="zh-CN" altLang="en-US" sz="2000" b="1"/>
              <a:t>越</a:t>
            </a:r>
            <a:r>
              <a:rPr lang="zh-CN" altLang="en-US" sz="2000" b="1">
                <a:solidFill>
                  <a:srgbClr val="FF0000"/>
                </a:solidFill>
              </a:rPr>
              <a:t>可能是</a:t>
            </a:r>
            <a:r>
              <a:rPr lang="zh-CN" altLang="en-US" sz="2000" b="1"/>
              <a:t>发散点</a:t>
            </a:r>
            <a:endParaRPr lang="en-US" altLang="zh-CN"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92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p:cTn id="15" dur="500" fill="hold"/>
                                        <p:tgtEl>
                                          <p:spTgt spid="36"/>
                                        </p:tgtEl>
                                        <p:attrNameLst>
                                          <p:attrName>ppt_w</p:attrName>
                                        </p:attrNameLst>
                                      </p:cBhvr>
                                      <p:tavLst>
                                        <p:tav tm="0">
                                          <p:val>
                                            <p:fltVal val="0"/>
                                          </p:val>
                                        </p:tav>
                                        <p:tav tm="100000">
                                          <p:val>
                                            <p:strVal val="#ppt_w"/>
                                          </p:val>
                                        </p:tav>
                                      </p:tavLst>
                                    </p:anim>
                                    <p:anim calcmode="lin" valueType="num">
                                      <p:cBhvr>
                                        <p:cTn id="16"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par>
                                <p:cTn id="22" presetID="1" presetClass="entr" presetSubtype="0" fill="hold" nodeType="withEffect">
                                  <p:stCondLst>
                                    <p:cond delay="0"/>
                                  </p:stCondLst>
                                  <p:childTnLst>
                                    <p:set>
                                      <p:cBhvr>
                                        <p:cTn id="23" dur="1" fill="hold">
                                          <p:stCondLst>
                                            <p:cond delay="499"/>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22" presetClass="entr" presetSubtype="2"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right)">
                                      <p:cBhvr>
                                        <p:cTn id="36" dur="500"/>
                                        <p:tgtEl>
                                          <p:spTgt spid="18"/>
                                        </p:tgtEl>
                                      </p:cBhvr>
                                    </p:animEffect>
                                  </p:childTnLst>
                                </p:cTn>
                              </p:par>
                              <p:par>
                                <p:cTn id="37" presetID="22" presetClass="entr" presetSubtype="8"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strips(downRight)">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9" presetClass="entr" presetSubtype="5"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0" fill="hold"/>
                                        <p:tgtEl>
                                          <p:spTgt spid="13"/>
                                        </p:tgtEl>
                                        <p:attrNameLst>
                                          <p:attrName>ppt_w</p:attrName>
                                        </p:attrNameLst>
                                      </p:cBhvr>
                                      <p:tavLst>
                                        <p:tav tm="0">
                                          <p:val>
                                            <p:strVal val="#ppt_w"/>
                                          </p:val>
                                        </p:tav>
                                        <p:tav tm="100000">
                                          <p:val>
                                            <p:strVal val="#ppt_w"/>
                                          </p:val>
                                        </p:tav>
                                      </p:tavLst>
                                    </p:anim>
                                    <p:anim calcmode="lin" valueType="num">
                                      <p:cBhvr>
                                        <p:cTn id="50" dur="5000" fill="hold"/>
                                        <p:tgtEl>
                                          <p:spTgt spid="13"/>
                                        </p:tgtEl>
                                        <p:attrNameLst>
                                          <p:attrName>ppt_h</p:attrName>
                                        </p:attrNameLst>
                                      </p:cBhvr>
                                      <p:tavLst>
                                        <p:tav tm="0" fmla="#ppt_h*sin(2.5*pi*$)">
                                          <p:val>
                                            <p:fltVal val="0"/>
                                          </p:val>
                                        </p:tav>
                                        <p:tav tm="100000">
                                          <p:val>
                                            <p:fltVal val="1"/>
                                          </p:val>
                                        </p:tav>
                                      </p:tavLst>
                                    </p:anim>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ox(out)">
                                      <p:cBhvr>
                                        <p:cTn id="55" dur="500"/>
                                        <p:tgtEl>
                                          <p:spTgt spid="17"/>
                                        </p:tgtEl>
                                      </p:cBhvr>
                                    </p:animEffect>
                                  </p:childTnLst>
                                </p:cTn>
                              </p:par>
                            </p:childTnLst>
                          </p:cTn>
                        </p:par>
                        <p:par>
                          <p:cTn id="56" fill="hold">
                            <p:stCondLst>
                              <p:cond delay="500"/>
                            </p:stCondLst>
                            <p:childTnLst>
                              <p:par>
                                <p:cTn id="57" presetID="18" presetClass="entr" presetSubtype="6"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strips(downRight)">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23" presetClass="entr" presetSubtype="32" fill="hold" grpId="0" nodeType="clickEffect">
                                  <p:stCondLst>
                                    <p:cond delay="0"/>
                                  </p:stCondLst>
                                  <p:childTnLst>
                                    <p:set>
                                      <p:cBhvr>
                                        <p:cTn id="63" dur="1" fill="hold">
                                          <p:stCondLst>
                                            <p:cond delay="0"/>
                                          </p:stCondLst>
                                        </p:cTn>
                                        <p:tgtEl>
                                          <p:spTgt spid="58"/>
                                        </p:tgtEl>
                                        <p:attrNameLst>
                                          <p:attrName>style.visibility</p:attrName>
                                        </p:attrNameLst>
                                      </p:cBhvr>
                                      <p:to>
                                        <p:strVal val="visible"/>
                                      </p:to>
                                    </p:set>
                                    <p:anim calcmode="lin" valueType="num">
                                      <p:cBhvr>
                                        <p:cTn id="64" dur="500" fill="hold"/>
                                        <p:tgtEl>
                                          <p:spTgt spid="58"/>
                                        </p:tgtEl>
                                        <p:attrNameLst>
                                          <p:attrName>ppt_w</p:attrName>
                                        </p:attrNameLst>
                                      </p:cBhvr>
                                      <p:tavLst>
                                        <p:tav tm="0">
                                          <p:val>
                                            <p:strVal val="4*#ppt_w"/>
                                          </p:val>
                                        </p:tav>
                                        <p:tav tm="100000">
                                          <p:val>
                                            <p:strVal val="#ppt_w"/>
                                          </p:val>
                                        </p:tav>
                                      </p:tavLst>
                                    </p:anim>
                                    <p:anim calcmode="lin" valueType="num">
                                      <p:cBhvr>
                                        <p:cTn id="65" dur="500" fill="hold"/>
                                        <p:tgtEl>
                                          <p:spTgt spid="58"/>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62"/>
                                            </p:cond>
                                          </p:stCondLst>
                                          <p:endCondLst>
                                            <p:cond evt="onStopAudio" delay="0">
                                              <p:tgtEl>
                                                <p:sldTgt/>
                                              </p:tgtEl>
                                            </p:cond>
                                          </p:endCondLst>
                                        </p:cTn>
                                        <p:tgtEl>
                                          <p:sndTgt r:embed="rId3" name="explode.wav" builtIn="1"/>
                                        </p:tgtEl>
                                      </p:cMediaNode>
                                    </p:audio>
                                  </p:subTnLst>
                                </p:cTn>
                              </p:par>
                            </p:childTnLst>
                          </p:cTn>
                        </p:par>
                      </p:childTnLst>
                    </p:cTn>
                  </p:par>
                  <p:par>
                    <p:cTn id="66" fill="hold">
                      <p:stCondLst>
                        <p:cond delay="indefinite"/>
                      </p:stCondLst>
                      <p:childTnLst>
                        <p:par>
                          <p:cTn id="67" fill="hold">
                            <p:stCondLst>
                              <p:cond delay="0"/>
                            </p:stCondLst>
                            <p:childTnLst>
                              <p:par>
                                <p:cTn id="68" presetID="23" presetClass="entr" presetSubtype="16" fill="hold" grpId="0" nodeType="click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p:cTn id="70" dur="500" fill="hold"/>
                                        <p:tgtEl>
                                          <p:spTgt spid="31"/>
                                        </p:tgtEl>
                                        <p:attrNameLst>
                                          <p:attrName>ppt_w</p:attrName>
                                        </p:attrNameLst>
                                      </p:cBhvr>
                                      <p:tavLst>
                                        <p:tav tm="0">
                                          <p:val>
                                            <p:fltVal val="0"/>
                                          </p:val>
                                        </p:tav>
                                        <p:tav tm="100000">
                                          <p:val>
                                            <p:strVal val="#ppt_w"/>
                                          </p:val>
                                        </p:tav>
                                      </p:tavLst>
                                    </p:anim>
                                    <p:anim calcmode="lin" valueType="num">
                                      <p:cBhvr>
                                        <p:cTn id="71"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23" presetClass="entr" presetSubtype="16" fill="hold" nodeType="clickEffect">
                                  <p:stCondLst>
                                    <p:cond delay="0"/>
                                  </p:stCondLst>
                                  <p:childTnLst>
                                    <p:set>
                                      <p:cBhvr>
                                        <p:cTn id="75" dur="1" fill="hold">
                                          <p:stCondLst>
                                            <p:cond delay="0"/>
                                          </p:stCondLst>
                                        </p:cTn>
                                        <p:tgtEl>
                                          <p:spTgt spid="9222">
                                            <p:txEl>
                                              <p:pRg st="4" end="4"/>
                                            </p:txEl>
                                          </p:spTgt>
                                        </p:tgtEl>
                                        <p:attrNameLst>
                                          <p:attrName>style.visibility</p:attrName>
                                        </p:attrNameLst>
                                      </p:cBhvr>
                                      <p:to>
                                        <p:strVal val="visible"/>
                                      </p:to>
                                    </p:set>
                                    <p:anim calcmode="lin" valueType="num">
                                      <p:cBhvr>
                                        <p:cTn id="76" dur="500" fill="hold"/>
                                        <p:tgtEl>
                                          <p:spTgt spid="9222">
                                            <p:txEl>
                                              <p:pRg st="4" end="4"/>
                                            </p:txEl>
                                          </p:spTgt>
                                        </p:tgtEl>
                                        <p:attrNameLst>
                                          <p:attrName>ppt_w</p:attrName>
                                        </p:attrNameLst>
                                      </p:cBhvr>
                                      <p:tavLst>
                                        <p:tav tm="0">
                                          <p:val>
                                            <p:fltVal val="0"/>
                                          </p:val>
                                        </p:tav>
                                        <p:tav tm="100000">
                                          <p:val>
                                            <p:strVal val="#ppt_w"/>
                                          </p:val>
                                        </p:tav>
                                      </p:tavLst>
                                    </p:anim>
                                    <p:anim calcmode="lin" valueType="num">
                                      <p:cBhvr>
                                        <p:cTn id="77" dur="500" fill="hold"/>
                                        <p:tgtEl>
                                          <p:spTgt spid="9222">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23" presetClass="entr" presetSubtype="16" fill="hold" grpId="0" nodeType="click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p:cTn id="82" dur="500" fill="hold"/>
                                        <p:tgtEl>
                                          <p:spTgt spid="38"/>
                                        </p:tgtEl>
                                        <p:attrNameLst>
                                          <p:attrName>ppt_w</p:attrName>
                                        </p:attrNameLst>
                                      </p:cBhvr>
                                      <p:tavLst>
                                        <p:tav tm="0">
                                          <p:val>
                                            <p:fltVal val="0"/>
                                          </p:val>
                                        </p:tav>
                                        <p:tav tm="100000">
                                          <p:val>
                                            <p:strVal val="#ppt_w"/>
                                          </p:val>
                                        </p:tav>
                                      </p:tavLst>
                                    </p:anim>
                                    <p:anim calcmode="lin" valueType="num">
                                      <p:cBhvr>
                                        <p:cTn id="83" dur="500" fill="hold"/>
                                        <p:tgtEl>
                                          <p:spTgt spid="38"/>
                                        </p:tgtEl>
                                        <p:attrNameLst>
                                          <p:attrName>ppt_h</p:attrName>
                                        </p:attrNameLst>
                                      </p:cBhvr>
                                      <p:tavLst>
                                        <p:tav tm="0">
                                          <p:val>
                                            <p:fltVal val="0"/>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23" presetClass="entr" presetSubtype="16" fill="hold" grpId="0" nodeType="click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p:cTn id="88" dur="500" fill="hold"/>
                                        <p:tgtEl>
                                          <p:spTgt spid="39"/>
                                        </p:tgtEl>
                                        <p:attrNameLst>
                                          <p:attrName>ppt_w</p:attrName>
                                        </p:attrNameLst>
                                      </p:cBhvr>
                                      <p:tavLst>
                                        <p:tav tm="0">
                                          <p:val>
                                            <p:fltVal val="0"/>
                                          </p:val>
                                        </p:tav>
                                        <p:tav tm="100000">
                                          <p:val>
                                            <p:strVal val="#ppt_w"/>
                                          </p:val>
                                        </p:tav>
                                      </p:tavLst>
                                    </p:anim>
                                    <p:anim calcmode="lin" valueType="num">
                                      <p:cBhvr>
                                        <p:cTn id="89" dur="500" fill="hold"/>
                                        <p:tgtEl>
                                          <p:spTgt spid="3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7" grpId="0" animBg="1"/>
      <p:bldP spid="28" grpId="0" animBg="1"/>
      <p:bldP spid="31" grpId="0" animBg="1"/>
      <p:bldP spid="36" grpId="0" animBg="1"/>
      <p:bldP spid="58" grpId="0"/>
      <p:bldP spid="38" grpId="0" animBg="1"/>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内容占位符 1"/>
          <p:cNvSpPr>
            <a:spLocks noGrp="1"/>
          </p:cNvSpPr>
          <p:nvPr>
            <p:ph idx="1"/>
          </p:nvPr>
        </p:nvSpPr>
        <p:spPr/>
        <p:txBody>
          <a:bodyPr/>
          <a:lstStyle/>
          <a:p>
            <a:pPr>
              <a:buFont typeface="Wingdings 3" pitchFamily="18" charset="2"/>
              <a:buNone/>
            </a:pPr>
            <a:r>
              <a:rPr lang="zh-CN" altLang="en-US" smtClean="0">
                <a:solidFill>
                  <a:srgbClr val="0000FF"/>
                </a:solidFill>
              </a:rPr>
              <a:t>定理：</a:t>
            </a:r>
            <a:r>
              <a:rPr lang="zh-CN" altLang="en-US" smtClean="0"/>
              <a:t>若级数               当                         时收敛，则对于满</a:t>
            </a:r>
            <a:endParaRPr lang="en-US" altLang="zh-CN" smtClean="0"/>
          </a:p>
          <a:p>
            <a:pPr>
              <a:lnSpc>
                <a:spcPct val="200000"/>
              </a:lnSpc>
              <a:buFont typeface="Wingdings 3" pitchFamily="18" charset="2"/>
              <a:buNone/>
            </a:pPr>
            <a:r>
              <a:rPr lang="zh-CN" altLang="en-US" smtClean="0"/>
              <a:t>足 </a:t>
            </a:r>
            <a:r>
              <a:rPr lang="en-US" altLang="zh-CN" smtClean="0"/>
              <a:t>|</a:t>
            </a:r>
            <a:r>
              <a:rPr lang="zh-CN" altLang="en-US" smtClean="0"/>
              <a:t> </a:t>
            </a:r>
            <a:r>
              <a:rPr lang="en-US" altLang="zh-CN" i="1" smtClean="0"/>
              <a:t>x</a:t>
            </a:r>
            <a:r>
              <a:rPr lang="zh-CN" altLang="en-US" smtClean="0"/>
              <a:t> </a:t>
            </a:r>
            <a:r>
              <a:rPr lang="en-US" altLang="zh-CN" smtClean="0"/>
              <a:t>|</a:t>
            </a:r>
            <a:r>
              <a:rPr lang="zh-CN" altLang="en-US" smtClean="0"/>
              <a:t> </a:t>
            </a:r>
            <a:r>
              <a:rPr lang="en-US" altLang="zh-CN" smtClean="0">
                <a:solidFill>
                  <a:srgbClr val="FF0000"/>
                </a:solidFill>
              </a:rPr>
              <a:t>&lt;</a:t>
            </a:r>
            <a:r>
              <a:rPr lang="zh-CN" altLang="en-US" smtClean="0">
                <a:solidFill>
                  <a:srgbClr val="FF0000"/>
                </a:solidFill>
              </a:rPr>
              <a:t> </a:t>
            </a:r>
            <a:r>
              <a:rPr lang="en-US" altLang="zh-CN" smtClean="0"/>
              <a:t>|</a:t>
            </a:r>
            <a:r>
              <a:rPr lang="zh-CN" altLang="en-US" smtClean="0"/>
              <a:t> </a:t>
            </a:r>
            <a:r>
              <a:rPr lang="en-US" altLang="zh-CN" i="1" smtClean="0"/>
              <a:t>x</a:t>
            </a:r>
            <a:r>
              <a:rPr lang="en-US" altLang="zh-CN" baseline="-25000" smtClean="0"/>
              <a:t>0</a:t>
            </a:r>
            <a:r>
              <a:rPr lang="zh-CN" altLang="en-US" smtClean="0"/>
              <a:t> </a:t>
            </a:r>
            <a:r>
              <a:rPr lang="en-US" altLang="zh-CN" smtClean="0"/>
              <a:t>|</a:t>
            </a:r>
            <a:r>
              <a:rPr lang="zh-CN" altLang="en-US" smtClean="0"/>
              <a:t> 的一切 </a:t>
            </a:r>
            <a:r>
              <a:rPr lang="en-US" altLang="zh-CN" i="1" smtClean="0"/>
              <a:t>x</a:t>
            </a:r>
            <a:r>
              <a:rPr lang="zh-CN" altLang="en-US" smtClean="0"/>
              <a:t>，级数              绝对收敛；</a:t>
            </a:r>
            <a:endParaRPr lang="en-US" altLang="zh-CN" smtClean="0"/>
          </a:p>
          <a:p>
            <a:pPr>
              <a:lnSpc>
                <a:spcPct val="250000"/>
              </a:lnSpc>
              <a:buFont typeface="Wingdings 3" pitchFamily="18" charset="2"/>
              <a:buNone/>
            </a:pPr>
            <a:r>
              <a:rPr lang="zh-CN" altLang="en-US" smtClean="0"/>
              <a:t>反之，若级数               当                         时发散，则对于满</a:t>
            </a:r>
            <a:endParaRPr lang="en-US" altLang="zh-CN" smtClean="0"/>
          </a:p>
          <a:p>
            <a:pPr>
              <a:lnSpc>
                <a:spcPct val="200000"/>
              </a:lnSpc>
              <a:buFont typeface="Wingdings 3" pitchFamily="18" charset="2"/>
              <a:buNone/>
            </a:pPr>
            <a:r>
              <a:rPr lang="zh-CN" altLang="en-US" smtClean="0"/>
              <a:t>足 </a:t>
            </a:r>
            <a:r>
              <a:rPr lang="en-US" altLang="zh-CN" smtClean="0"/>
              <a:t>|</a:t>
            </a:r>
            <a:r>
              <a:rPr lang="zh-CN" altLang="en-US" smtClean="0"/>
              <a:t> </a:t>
            </a:r>
            <a:r>
              <a:rPr lang="en-US" altLang="zh-CN" i="1" smtClean="0"/>
              <a:t>x</a:t>
            </a:r>
            <a:r>
              <a:rPr lang="zh-CN" altLang="en-US" smtClean="0"/>
              <a:t> </a:t>
            </a:r>
            <a:r>
              <a:rPr lang="en-US" altLang="zh-CN" smtClean="0"/>
              <a:t>|</a:t>
            </a:r>
            <a:r>
              <a:rPr lang="zh-CN" altLang="en-US" smtClean="0"/>
              <a:t> </a:t>
            </a:r>
            <a:r>
              <a:rPr lang="en-US" altLang="zh-CN" smtClean="0">
                <a:solidFill>
                  <a:srgbClr val="FF0000"/>
                </a:solidFill>
              </a:rPr>
              <a:t>&gt;</a:t>
            </a:r>
            <a:r>
              <a:rPr lang="zh-CN" altLang="en-US" smtClean="0">
                <a:solidFill>
                  <a:srgbClr val="FF0000"/>
                </a:solidFill>
              </a:rPr>
              <a:t> </a:t>
            </a:r>
            <a:r>
              <a:rPr lang="en-US" altLang="zh-CN" smtClean="0"/>
              <a:t>|</a:t>
            </a:r>
            <a:r>
              <a:rPr lang="zh-CN" altLang="en-US" smtClean="0"/>
              <a:t> </a:t>
            </a:r>
            <a:r>
              <a:rPr lang="en-US" altLang="zh-CN" i="1" smtClean="0"/>
              <a:t>x</a:t>
            </a:r>
            <a:r>
              <a:rPr lang="en-US" altLang="zh-CN" baseline="-25000" smtClean="0"/>
              <a:t>0</a:t>
            </a:r>
            <a:r>
              <a:rPr lang="zh-CN" altLang="en-US" smtClean="0"/>
              <a:t> </a:t>
            </a:r>
            <a:r>
              <a:rPr lang="en-US" altLang="zh-CN" smtClean="0"/>
              <a:t>|</a:t>
            </a:r>
            <a:r>
              <a:rPr lang="zh-CN" altLang="en-US" smtClean="0"/>
              <a:t> 的一切 </a:t>
            </a:r>
            <a:r>
              <a:rPr lang="en-US" altLang="zh-CN" i="1" smtClean="0"/>
              <a:t>x</a:t>
            </a:r>
            <a:r>
              <a:rPr lang="zh-CN" altLang="en-US" smtClean="0"/>
              <a:t>，级数              发散．</a:t>
            </a:r>
            <a:endParaRPr lang="en-US" altLang="zh-CN" smtClean="0"/>
          </a:p>
          <a:p>
            <a:pPr>
              <a:lnSpc>
                <a:spcPct val="200000"/>
              </a:lnSpc>
              <a:buFont typeface="Wingdings 3" pitchFamily="18" charset="2"/>
              <a:buNone/>
            </a:pPr>
            <a:r>
              <a:rPr lang="zh-CN" altLang="en-US" smtClean="0">
                <a:solidFill>
                  <a:srgbClr val="0000FF"/>
                </a:solidFill>
              </a:rPr>
              <a:t>解释：</a:t>
            </a:r>
            <a:r>
              <a:rPr lang="zh-CN" altLang="en-US" smtClean="0"/>
              <a:t>幂级数的收敛点集中在以原点为中心的左右两侧．</a:t>
            </a:r>
          </a:p>
          <a:p>
            <a:pPr>
              <a:lnSpc>
                <a:spcPct val="200000"/>
              </a:lnSpc>
              <a:buFont typeface="Wingdings 3" pitchFamily="18" charset="2"/>
              <a:buNone/>
            </a:pPr>
            <a:r>
              <a:rPr lang="zh-CN" altLang="en-US" smtClean="0">
                <a:hlinkClick r:id="rId4" action="ppaction://hlinksldjump"/>
              </a:rPr>
              <a:t>证明过程</a:t>
            </a:r>
            <a:endParaRPr lang="en-US" altLang="zh-CN" smtClean="0"/>
          </a:p>
        </p:txBody>
      </p:sp>
      <p:sp>
        <p:nvSpPr>
          <p:cNvPr id="3" name="标题 2"/>
          <p:cNvSpPr>
            <a:spLocks noGrp="1"/>
          </p:cNvSpPr>
          <p:nvPr>
            <p:ph type="title"/>
          </p:nvPr>
        </p:nvSpPr>
        <p:spPr/>
        <p:txBody>
          <a:bodyPr/>
          <a:lstStyle/>
          <a:p>
            <a:pPr>
              <a:defRPr/>
            </a:pPr>
            <a:r>
              <a:rPr lang="zh-CN" altLang="en-US" smtClean="0">
                <a:effectLst>
                  <a:outerShdw blurRad="38100" dist="38100" dir="2700000" algn="tl">
                    <a:srgbClr val="C0C0C0"/>
                  </a:outerShdw>
                </a:effectLst>
              </a:rPr>
              <a:t>阿贝尔（</a:t>
            </a:r>
            <a:r>
              <a:rPr lang="en-US" altLang="zh-CN" smtClean="0">
                <a:effectLst>
                  <a:outerShdw blurRad="38100" dist="38100" dir="2700000" algn="tl">
                    <a:srgbClr val="C0C0C0"/>
                  </a:outerShdw>
                </a:effectLst>
              </a:rPr>
              <a:t>Abel</a:t>
            </a:r>
            <a:r>
              <a:rPr lang="zh-CN" altLang="en-US" smtClean="0">
                <a:effectLst>
                  <a:outerShdw blurRad="38100" dist="38100" dir="2700000" algn="tl">
                    <a:srgbClr val="C0C0C0"/>
                  </a:outerShdw>
                </a:effectLst>
              </a:rPr>
              <a:t>）定理</a:t>
            </a:r>
          </a:p>
        </p:txBody>
      </p:sp>
      <p:graphicFrame>
        <p:nvGraphicFramePr>
          <p:cNvPr id="60418" name="Object 2"/>
          <p:cNvGraphicFramePr>
            <a:graphicFrameLocks noChangeAspect="1"/>
          </p:cNvGraphicFramePr>
          <p:nvPr/>
        </p:nvGraphicFramePr>
        <p:xfrm>
          <a:off x="2571750" y="1314450"/>
          <a:ext cx="1066800" cy="863600"/>
        </p:xfrm>
        <a:graphic>
          <a:graphicData uri="http://schemas.openxmlformats.org/presentationml/2006/ole">
            <p:oleObj spid="_x0000_s11266" name="Equation" r:id="rId5" imgW="533160" imgH="431640" progId="Equation.DSMT4">
              <p:embed/>
            </p:oleObj>
          </a:graphicData>
        </a:graphic>
      </p:graphicFrame>
      <p:graphicFrame>
        <p:nvGraphicFramePr>
          <p:cNvPr id="60419" name="Object 3"/>
          <p:cNvGraphicFramePr>
            <a:graphicFrameLocks noChangeAspect="1"/>
          </p:cNvGraphicFramePr>
          <p:nvPr/>
        </p:nvGraphicFramePr>
        <p:xfrm>
          <a:off x="4533900" y="1979613"/>
          <a:ext cx="1066800" cy="863600"/>
        </p:xfrm>
        <a:graphic>
          <a:graphicData uri="http://schemas.openxmlformats.org/presentationml/2006/ole">
            <p:oleObj spid="_x0000_s11267" name="Equation" r:id="rId6" imgW="533160" imgH="431640" progId="Equation.DSMT4">
              <p:embed/>
            </p:oleObj>
          </a:graphicData>
        </a:graphic>
      </p:graphicFrame>
      <p:graphicFrame>
        <p:nvGraphicFramePr>
          <p:cNvPr id="60420" name="Object 4"/>
          <p:cNvGraphicFramePr>
            <a:graphicFrameLocks noChangeAspect="1"/>
          </p:cNvGraphicFramePr>
          <p:nvPr/>
        </p:nvGraphicFramePr>
        <p:xfrm>
          <a:off x="2570163" y="2871788"/>
          <a:ext cx="1066800" cy="863600"/>
        </p:xfrm>
        <a:graphic>
          <a:graphicData uri="http://schemas.openxmlformats.org/presentationml/2006/ole">
            <p:oleObj spid="_x0000_s11268" name="Equation" r:id="rId7" imgW="533160" imgH="431640" progId="Equation.DSMT4">
              <p:embed/>
            </p:oleObj>
          </a:graphicData>
        </a:graphic>
      </p:graphicFrame>
      <p:graphicFrame>
        <p:nvGraphicFramePr>
          <p:cNvPr id="60421" name="Object 5"/>
          <p:cNvGraphicFramePr>
            <a:graphicFrameLocks noChangeAspect="1"/>
          </p:cNvGraphicFramePr>
          <p:nvPr/>
        </p:nvGraphicFramePr>
        <p:xfrm>
          <a:off x="4533900" y="3622675"/>
          <a:ext cx="1066800" cy="863600"/>
        </p:xfrm>
        <a:graphic>
          <a:graphicData uri="http://schemas.openxmlformats.org/presentationml/2006/ole">
            <p:oleObj spid="_x0000_s11269" name="Equation" r:id="rId8" imgW="533160" imgH="431640" progId="Equation.DSMT4">
              <p:embed/>
            </p:oleObj>
          </a:graphicData>
        </a:graphic>
      </p:graphicFrame>
      <p:grpSp>
        <p:nvGrpSpPr>
          <p:cNvPr id="2" name="组合 17"/>
          <p:cNvGrpSpPr>
            <a:grpSpLocks/>
          </p:cNvGrpSpPr>
          <p:nvPr/>
        </p:nvGrpSpPr>
        <p:grpSpPr bwMode="auto">
          <a:xfrm>
            <a:off x="4529138" y="6242050"/>
            <a:ext cx="4481512" cy="473075"/>
            <a:chOff x="2285984" y="4060853"/>
            <a:chExt cx="4481958" cy="472754"/>
          </a:xfrm>
        </p:grpSpPr>
        <p:cxnSp>
          <p:nvCxnSpPr>
            <p:cNvPr id="11" name="直接箭头连接符 10"/>
            <p:cNvCxnSpPr/>
            <p:nvPr/>
          </p:nvCxnSpPr>
          <p:spPr>
            <a:xfrm>
              <a:off x="2285984" y="4060853"/>
              <a:ext cx="4320017" cy="158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300" name="矩形 5"/>
            <p:cNvSpPr>
              <a:spLocks noChangeArrowheads="1"/>
            </p:cNvSpPr>
            <p:nvPr/>
          </p:nvSpPr>
          <p:spPr bwMode="auto">
            <a:xfrm>
              <a:off x="6429388" y="4071942"/>
              <a:ext cx="338554" cy="461665"/>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x</a:t>
              </a:r>
              <a:endParaRPr lang="zh-CN" altLang="en-US"/>
            </a:p>
          </p:txBody>
        </p:sp>
      </p:grpSp>
      <p:grpSp>
        <p:nvGrpSpPr>
          <p:cNvPr id="4" name="组合 29"/>
          <p:cNvGrpSpPr>
            <a:grpSpLocks/>
          </p:cNvGrpSpPr>
          <p:nvPr/>
        </p:nvGrpSpPr>
        <p:grpSpPr bwMode="auto">
          <a:xfrm>
            <a:off x="6654800" y="6189663"/>
            <a:ext cx="407988" cy="525462"/>
            <a:chOff x="4411788" y="4007647"/>
            <a:chExt cx="407484" cy="525960"/>
          </a:xfrm>
        </p:grpSpPr>
        <p:sp>
          <p:nvSpPr>
            <p:cNvPr id="11297" name="矩形 6"/>
            <p:cNvSpPr>
              <a:spLocks noChangeArrowheads="1"/>
            </p:cNvSpPr>
            <p:nvPr/>
          </p:nvSpPr>
          <p:spPr bwMode="auto">
            <a:xfrm>
              <a:off x="4411788" y="4071942"/>
              <a:ext cx="407484" cy="461665"/>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O</a:t>
              </a:r>
              <a:endParaRPr lang="zh-CN" altLang="en-US"/>
            </a:p>
          </p:txBody>
        </p:sp>
        <p:sp>
          <p:nvSpPr>
            <p:cNvPr id="15" name="椭圆 14"/>
            <p:cNvSpPr>
              <a:spLocks noChangeAspect="1"/>
            </p:cNvSpPr>
            <p:nvPr/>
          </p:nvSpPr>
          <p:spPr>
            <a:xfrm>
              <a:off x="4560829" y="4007647"/>
              <a:ext cx="109403" cy="10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6" name="矩形 7"/>
          <p:cNvSpPr>
            <a:spLocks noChangeArrowheads="1"/>
          </p:cNvSpPr>
          <p:nvPr/>
        </p:nvSpPr>
        <p:spPr bwMode="auto">
          <a:xfrm>
            <a:off x="7613650" y="6253163"/>
            <a:ext cx="388938" cy="461962"/>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R</a:t>
            </a:r>
            <a:endParaRPr lang="zh-CN" altLang="en-US"/>
          </a:p>
        </p:txBody>
      </p:sp>
      <p:cxnSp>
        <p:nvCxnSpPr>
          <p:cNvPr id="17" name="直接箭头连接符 16"/>
          <p:cNvCxnSpPr/>
          <p:nvPr/>
        </p:nvCxnSpPr>
        <p:spPr>
          <a:xfrm>
            <a:off x="5813425" y="6242050"/>
            <a:ext cx="1979613" cy="1588"/>
          </a:xfrm>
          <a:prstGeom prst="straightConnector1">
            <a:avLst/>
          </a:prstGeom>
          <a:ln w="28575">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4529138" y="6242050"/>
            <a:ext cx="1223962" cy="1588"/>
          </a:xfrm>
          <a:prstGeom prst="straightConnector1">
            <a:avLst/>
          </a:prstGeom>
          <a:ln w="285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7843838" y="6242050"/>
            <a:ext cx="900112" cy="1588"/>
          </a:xfrm>
          <a:prstGeom prst="straightConnector1">
            <a:avLst/>
          </a:prstGeom>
          <a:ln w="285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nvGrpSpPr>
          <p:cNvPr id="5" name="组合 19"/>
          <p:cNvGrpSpPr>
            <a:grpSpLocks/>
          </p:cNvGrpSpPr>
          <p:nvPr/>
        </p:nvGrpSpPr>
        <p:grpSpPr bwMode="auto">
          <a:xfrm>
            <a:off x="7602538" y="5648325"/>
            <a:ext cx="371475" cy="649288"/>
            <a:chOff x="5359658" y="3467401"/>
            <a:chExt cx="371752" cy="648987"/>
          </a:xfrm>
        </p:grpSpPr>
        <p:sp>
          <p:nvSpPr>
            <p:cNvPr id="21" name="椭圆 20"/>
            <p:cNvSpPr>
              <a:spLocks noChangeAspect="1"/>
            </p:cNvSpPr>
            <p:nvPr/>
          </p:nvSpPr>
          <p:spPr bwMode="auto">
            <a:xfrm>
              <a:off x="5512172" y="4008488"/>
              <a:ext cx="106441" cy="107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296" name="矩形 10"/>
            <p:cNvSpPr>
              <a:spLocks noChangeArrowheads="1"/>
            </p:cNvSpPr>
            <p:nvPr/>
          </p:nvSpPr>
          <p:spPr bwMode="auto">
            <a:xfrm>
              <a:off x="5359658" y="3467401"/>
              <a:ext cx="371752" cy="461451"/>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P</a:t>
              </a:r>
              <a:endParaRPr lang="zh-CN" altLang="en-US"/>
            </a:p>
          </p:txBody>
        </p:sp>
      </p:grpSp>
      <p:sp>
        <p:nvSpPr>
          <p:cNvPr id="23" name="矩形 8"/>
          <p:cNvSpPr>
            <a:spLocks noChangeArrowheads="1"/>
          </p:cNvSpPr>
          <p:nvPr/>
        </p:nvSpPr>
        <p:spPr bwMode="auto">
          <a:xfrm>
            <a:off x="5527675" y="6253163"/>
            <a:ext cx="576263" cy="461962"/>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−R</a:t>
            </a:r>
            <a:endParaRPr lang="zh-CN" altLang="en-US"/>
          </a:p>
        </p:txBody>
      </p:sp>
      <p:grpSp>
        <p:nvGrpSpPr>
          <p:cNvPr id="6" name="组合 23"/>
          <p:cNvGrpSpPr>
            <a:grpSpLocks/>
          </p:cNvGrpSpPr>
          <p:nvPr/>
        </p:nvGrpSpPr>
        <p:grpSpPr bwMode="auto">
          <a:xfrm>
            <a:off x="5637213" y="5648325"/>
            <a:ext cx="458787" cy="649288"/>
            <a:chOff x="3394501" y="3467401"/>
            <a:chExt cx="457732" cy="648987"/>
          </a:xfrm>
        </p:grpSpPr>
        <p:sp>
          <p:nvSpPr>
            <p:cNvPr id="11293" name="矩形 9"/>
            <p:cNvSpPr>
              <a:spLocks noChangeArrowheads="1"/>
            </p:cNvSpPr>
            <p:nvPr/>
          </p:nvSpPr>
          <p:spPr bwMode="auto">
            <a:xfrm>
              <a:off x="3394501" y="3467401"/>
              <a:ext cx="457732" cy="461451"/>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P′</a:t>
              </a:r>
              <a:endParaRPr lang="zh-CN" altLang="en-US"/>
            </a:p>
          </p:txBody>
        </p:sp>
        <p:sp>
          <p:nvSpPr>
            <p:cNvPr id="26" name="椭圆 25"/>
            <p:cNvSpPr>
              <a:spLocks noChangeAspect="1"/>
            </p:cNvSpPr>
            <p:nvPr/>
          </p:nvSpPr>
          <p:spPr bwMode="auto">
            <a:xfrm>
              <a:off x="3518041" y="4008488"/>
              <a:ext cx="109285" cy="1079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7" name="线形标注 2(无边框) 26"/>
          <p:cNvSpPr/>
          <p:nvPr/>
        </p:nvSpPr>
        <p:spPr>
          <a:xfrm flipH="1">
            <a:off x="5191125" y="5138738"/>
            <a:ext cx="958850" cy="400050"/>
          </a:xfrm>
          <a:prstGeom prst="callout2">
            <a:avLst>
              <a:gd name="adj1" fmla="val 50003"/>
              <a:gd name="adj2" fmla="val -5480"/>
              <a:gd name="adj3" fmla="val 50768"/>
              <a:gd name="adj4" fmla="val -27751"/>
              <a:gd name="adj5" fmla="val 209182"/>
              <a:gd name="adj6" fmla="val -29371"/>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algn="ctr">
              <a:defRPr/>
            </a:pPr>
            <a:r>
              <a:rPr lang="zh-CN" altLang="en-US" sz="2000" b="1" dirty="0">
                <a:solidFill>
                  <a:srgbClr val="0000FF"/>
                </a:solidFill>
                <a:latin typeface="楷体_GB2312"/>
                <a:ea typeface="楷体_GB2312"/>
              </a:rPr>
              <a:t>收敛点</a:t>
            </a:r>
          </a:p>
        </p:txBody>
      </p:sp>
      <p:sp>
        <p:nvSpPr>
          <p:cNvPr id="28" name="线形标注 2(无边框) 27"/>
          <p:cNvSpPr/>
          <p:nvPr/>
        </p:nvSpPr>
        <p:spPr>
          <a:xfrm flipH="1">
            <a:off x="3886200" y="5138738"/>
            <a:ext cx="954088" cy="400050"/>
          </a:xfrm>
          <a:prstGeom prst="callout2">
            <a:avLst>
              <a:gd name="adj1" fmla="val 50003"/>
              <a:gd name="adj2" fmla="val -5480"/>
              <a:gd name="adj3" fmla="val 50768"/>
              <a:gd name="adj4" fmla="val -27751"/>
              <a:gd name="adj5" fmla="val 209182"/>
              <a:gd name="adj6" fmla="val -29371"/>
            </a:avLst>
          </a:prstGeom>
          <a:noFill/>
          <a:ln w="285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algn="ctr">
              <a:defRPr/>
            </a:pPr>
            <a:r>
              <a:rPr lang="zh-CN" altLang="en-US" sz="2000" b="1" dirty="0">
                <a:solidFill>
                  <a:srgbClr val="FF0000"/>
                </a:solidFill>
                <a:latin typeface="楷体_GB2312"/>
                <a:ea typeface="楷体_GB2312"/>
              </a:rPr>
              <a:t>发散点</a:t>
            </a:r>
          </a:p>
        </p:txBody>
      </p:sp>
      <p:graphicFrame>
        <p:nvGraphicFramePr>
          <p:cNvPr id="7" name="Object 30"/>
          <p:cNvGraphicFramePr>
            <a:graphicFrameLocks noChangeAspect="1"/>
          </p:cNvGraphicFramePr>
          <p:nvPr/>
        </p:nvGraphicFramePr>
        <p:xfrm>
          <a:off x="3929063" y="1514475"/>
          <a:ext cx="1879600" cy="457200"/>
        </p:xfrm>
        <a:graphic>
          <a:graphicData uri="http://schemas.openxmlformats.org/presentationml/2006/ole">
            <p:oleObj spid="_x0000_s11270" name="Equation" r:id="rId9" imgW="939600" imgH="228600" progId="Equation.DSMT4">
              <p:embed/>
            </p:oleObj>
          </a:graphicData>
        </a:graphic>
      </p:graphicFrame>
      <p:graphicFrame>
        <p:nvGraphicFramePr>
          <p:cNvPr id="10" name="Object 31"/>
          <p:cNvGraphicFramePr>
            <a:graphicFrameLocks noChangeAspect="1"/>
          </p:cNvGraphicFramePr>
          <p:nvPr/>
        </p:nvGraphicFramePr>
        <p:xfrm>
          <a:off x="3929063" y="3043238"/>
          <a:ext cx="1879600" cy="457200"/>
        </p:xfrm>
        <a:graphic>
          <a:graphicData uri="http://schemas.openxmlformats.org/presentationml/2006/ole">
            <p:oleObj spid="_x0000_s11271" name="Equation" r:id="rId10" imgW="939600" imgH="228600" progId="Equation.DSMT4">
              <p:embed/>
            </p:oleObj>
          </a:graphicData>
        </a:graphic>
      </p:graphicFrame>
      <p:grpSp>
        <p:nvGrpSpPr>
          <p:cNvPr id="11285" name="组合 7"/>
          <p:cNvGrpSpPr>
            <a:grpSpLocks/>
          </p:cNvGrpSpPr>
          <p:nvPr/>
        </p:nvGrpSpPr>
        <p:grpSpPr bwMode="auto">
          <a:xfrm>
            <a:off x="5572125" y="2574925"/>
            <a:ext cx="1260475" cy="68263"/>
            <a:chOff x="1714480" y="1928802"/>
            <a:chExt cx="2500330" cy="68260"/>
          </a:xfrm>
        </p:grpSpPr>
        <p:cxnSp>
          <p:nvCxnSpPr>
            <p:cNvPr id="33" name="直接连接符 32"/>
            <p:cNvCxnSpPr/>
            <p:nvPr/>
          </p:nvCxnSpPr>
          <p:spPr>
            <a:xfrm>
              <a:off x="1714480" y="1928802"/>
              <a:ext cx="250033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714480" y="1995474"/>
              <a:ext cx="250033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286" name="Rectangle 12"/>
          <p:cNvSpPr>
            <a:spLocks noChangeArrowheads="1"/>
          </p:cNvSpPr>
          <p:nvPr/>
        </p:nvSpPr>
        <p:spPr bwMode="auto">
          <a:xfrm>
            <a:off x="985838" y="2214563"/>
            <a:ext cx="1371600" cy="439737"/>
          </a:xfrm>
          <a:prstGeom prst="rect">
            <a:avLst/>
          </a:prstGeom>
          <a:noFill/>
          <a:ln w="28575">
            <a:solidFill>
              <a:srgbClr val="0000FF"/>
            </a:solidFill>
            <a:miter lim="800000"/>
            <a:headEnd/>
            <a:tailEnd/>
          </a:ln>
        </p:spPr>
        <p:txBody>
          <a:bodyPr wrap="none" anchor="ctr"/>
          <a:lstStyle/>
          <a:p>
            <a:endParaRPr lang="zh-CN" altLang="en-US"/>
          </a:p>
        </p:txBody>
      </p:sp>
      <p:sp>
        <p:nvSpPr>
          <p:cNvPr id="11287" name="Rectangle 12"/>
          <p:cNvSpPr>
            <a:spLocks noChangeArrowheads="1"/>
          </p:cNvSpPr>
          <p:nvPr/>
        </p:nvSpPr>
        <p:spPr bwMode="auto">
          <a:xfrm>
            <a:off x="985838" y="3857625"/>
            <a:ext cx="1371600" cy="439738"/>
          </a:xfrm>
          <a:prstGeom prst="rect">
            <a:avLst/>
          </a:prstGeom>
          <a:noFill/>
          <a:ln w="28575">
            <a:solidFill>
              <a:srgbClr val="0000FF"/>
            </a:solidFill>
            <a:miter lim="800000"/>
            <a:headEnd/>
            <a:tailEnd/>
          </a:ln>
        </p:spPr>
        <p:txBody>
          <a:bodyPr wrap="none" anchor="ctr"/>
          <a:lstStyle/>
          <a:p>
            <a:endParaRPr lang="zh-CN" altLang="en-US"/>
          </a:p>
        </p:txBody>
      </p:sp>
      <p:sp>
        <p:nvSpPr>
          <p:cNvPr id="11288" name="Text Box 7"/>
          <p:cNvSpPr txBox="1">
            <a:spLocks noChangeArrowheads="1"/>
          </p:cNvSpPr>
          <p:nvPr/>
        </p:nvSpPr>
        <p:spPr bwMode="auto">
          <a:xfrm>
            <a:off x="6948488" y="2058988"/>
            <a:ext cx="1990725" cy="706437"/>
          </a:xfrm>
          <a:prstGeom prst="rect">
            <a:avLst/>
          </a:prstGeom>
          <a:solidFill>
            <a:srgbClr val="FFFF99"/>
          </a:solidFill>
          <a:ln w="28575">
            <a:solidFill>
              <a:srgbClr val="00B050"/>
            </a:solidFill>
            <a:miter lim="800000"/>
            <a:headEnd/>
            <a:tailEnd/>
          </a:ln>
        </p:spPr>
        <p:txBody>
          <a:bodyPr wrap="none">
            <a:spAutoFit/>
          </a:bodyPr>
          <a:lstStyle/>
          <a:p>
            <a:pPr algn="ctr"/>
            <a:r>
              <a:rPr lang="zh-CN" altLang="en-US" sz="2000" b="1"/>
              <a:t>越靠近原点的点</a:t>
            </a:r>
            <a:endParaRPr lang="en-US" altLang="zh-CN" sz="2000" b="1"/>
          </a:p>
          <a:p>
            <a:pPr algn="ctr"/>
            <a:r>
              <a:rPr lang="zh-CN" altLang="en-US" sz="2000" b="1"/>
              <a:t>越</a:t>
            </a:r>
            <a:r>
              <a:rPr lang="zh-CN" altLang="en-US" sz="2000" b="1">
                <a:solidFill>
                  <a:srgbClr val="FF0000"/>
                </a:solidFill>
              </a:rPr>
              <a:t>可能是</a:t>
            </a:r>
            <a:r>
              <a:rPr lang="zh-CN" altLang="en-US" sz="2000" b="1"/>
              <a:t>收敛点</a:t>
            </a:r>
            <a:endParaRPr lang="en-US" altLang="zh-CN" sz="2000" b="1"/>
          </a:p>
        </p:txBody>
      </p:sp>
      <p:sp>
        <p:nvSpPr>
          <p:cNvPr id="11289" name="Text Box 7"/>
          <p:cNvSpPr txBox="1">
            <a:spLocks noChangeArrowheads="1"/>
          </p:cNvSpPr>
          <p:nvPr/>
        </p:nvSpPr>
        <p:spPr bwMode="auto">
          <a:xfrm>
            <a:off x="6948488" y="3584575"/>
            <a:ext cx="1990725" cy="708025"/>
          </a:xfrm>
          <a:prstGeom prst="rect">
            <a:avLst/>
          </a:prstGeom>
          <a:solidFill>
            <a:srgbClr val="FFFF99"/>
          </a:solidFill>
          <a:ln w="28575">
            <a:solidFill>
              <a:srgbClr val="00B050"/>
            </a:solidFill>
            <a:miter lim="800000"/>
            <a:headEnd/>
            <a:tailEnd/>
          </a:ln>
        </p:spPr>
        <p:txBody>
          <a:bodyPr wrap="none">
            <a:spAutoFit/>
          </a:bodyPr>
          <a:lstStyle/>
          <a:p>
            <a:pPr algn="ctr"/>
            <a:r>
              <a:rPr lang="zh-CN" altLang="en-US" sz="2000" b="1"/>
              <a:t>越远离原点的点</a:t>
            </a:r>
            <a:endParaRPr lang="en-US" altLang="zh-CN" sz="2000" b="1"/>
          </a:p>
          <a:p>
            <a:pPr algn="ctr"/>
            <a:r>
              <a:rPr lang="zh-CN" altLang="en-US" sz="2000" b="1"/>
              <a:t>越</a:t>
            </a:r>
            <a:r>
              <a:rPr lang="zh-CN" altLang="en-US" sz="2000" b="1">
                <a:solidFill>
                  <a:srgbClr val="FF0000"/>
                </a:solidFill>
              </a:rPr>
              <a:t>可能是</a:t>
            </a:r>
            <a:r>
              <a:rPr lang="zh-CN" altLang="en-US" sz="2000" b="1"/>
              <a:t>发散点</a:t>
            </a:r>
            <a:endParaRPr lang="en-US" altLang="zh-CN" sz="2000" b="1"/>
          </a:p>
        </p:txBody>
      </p:sp>
      <p:sp>
        <p:nvSpPr>
          <p:cNvPr id="11290" name="Text Box 7"/>
          <p:cNvSpPr txBox="1">
            <a:spLocks noChangeArrowheads="1"/>
          </p:cNvSpPr>
          <p:nvPr/>
        </p:nvSpPr>
        <p:spPr bwMode="auto">
          <a:xfrm>
            <a:off x="6948488" y="5110163"/>
            <a:ext cx="1990725" cy="461962"/>
          </a:xfrm>
          <a:prstGeom prst="rect">
            <a:avLst/>
          </a:prstGeom>
          <a:solidFill>
            <a:srgbClr val="FFFF99"/>
          </a:solidFill>
          <a:ln w="28575">
            <a:solidFill>
              <a:srgbClr val="00B050"/>
            </a:solidFill>
            <a:miter lim="800000"/>
            <a:headEnd/>
            <a:tailEnd/>
          </a:ln>
        </p:spPr>
        <p:txBody>
          <a:bodyPr wrap="none">
            <a:spAutoFit/>
          </a:bodyPr>
          <a:lstStyle/>
          <a:p>
            <a:pPr algn="ctr"/>
            <a:r>
              <a:rPr lang="en-US" altLang="zh-CN" sz="2400" b="1">
                <a:solidFill>
                  <a:srgbClr val="FF0000"/>
                </a:solidFill>
                <a:latin typeface="Times New Roman" pitchFamily="18" charset="0"/>
                <a:cs typeface="Times New Roman" pitchFamily="18" charset="0"/>
              </a:rPr>
              <a:t>P.274</a:t>
            </a:r>
            <a:r>
              <a:rPr lang="zh-CN" altLang="en-US" sz="2400" b="1">
                <a:solidFill>
                  <a:srgbClr val="FF0000"/>
                </a:solidFill>
                <a:latin typeface="Times New Roman" pitchFamily="18" charset="0"/>
                <a:cs typeface="Times New Roman" pitchFamily="18" charset="0"/>
              </a:rPr>
              <a:t>的说明</a:t>
            </a:r>
            <a:endParaRPr lang="en-US" altLang="zh-CN" sz="2400" b="1">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9222">
                                            <p:txEl>
                                              <p:pRg st="5" end="5"/>
                                            </p:txEl>
                                          </p:spTgt>
                                        </p:tgtEl>
                                        <p:attrNameLst>
                                          <p:attrName>style.visibility</p:attrName>
                                        </p:attrNameLst>
                                      </p:cBhvr>
                                      <p:to>
                                        <p:strVal val="visible"/>
                                      </p:to>
                                    </p:set>
                                    <p:anim calcmode="lin" valueType="num">
                                      <p:cBhvr>
                                        <p:cTn id="7" dur="500" fill="hold"/>
                                        <p:tgtEl>
                                          <p:spTgt spid="9222">
                                            <p:txEl>
                                              <p:pRg st="5" end="5"/>
                                            </p:txEl>
                                          </p:spTgt>
                                        </p:tgtEl>
                                        <p:attrNameLst>
                                          <p:attrName>ppt_w</p:attrName>
                                        </p:attrNameLst>
                                      </p:cBhvr>
                                      <p:tavLst>
                                        <p:tav tm="0">
                                          <p:val>
                                            <p:fltVal val="0"/>
                                          </p:val>
                                        </p:tav>
                                        <p:tav tm="100000">
                                          <p:val>
                                            <p:strVal val="#ppt_w"/>
                                          </p:val>
                                        </p:tav>
                                      </p:tavLst>
                                    </p:anim>
                                    <p:anim calcmode="lin" valueType="num">
                                      <p:cBhvr>
                                        <p:cTn id="8" dur="500" fill="hold"/>
                                        <p:tgtEl>
                                          <p:spTgt spid="9222">
                                            <p:txEl>
                                              <p:pRg st="5" end="5"/>
                                            </p:txEl>
                                          </p:spTgt>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shreg.wav" builtIn="1"/>
                                        </p:tgtEl>
                                      </p:cMediaNode>
                                    </p:audio>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out)">
                                      <p:cBhvr>
                                        <p:cTn id="22" dur="500"/>
                                        <p:tgtEl>
                                          <p:spTgt spid="17"/>
                                        </p:tgtEl>
                                      </p:cBhvr>
                                    </p:animEffect>
                                  </p:childTnLst>
                                </p:cTn>
                              </p:par>
                            </p:childTnLst>
                          </p:cTn>
                        </p:par>
                        <p:par>
                          <p:cTn id="23" fill="hold">
                            <p:stCondLst>
                              <p:cond delay="500"/>
                            </p:stCondLst>
                            <p:childTnLst>
                              <p:par>
                                <p:cTn id="24" presetID="18" presetClass="entr" presetSubtype="6"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strips(downRight)">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right)">
                                      <p:cBhvr>
                                        <p:cTn id="37" dur="500"/>
                                        <p:tgtEl>
                                          <p:spTgt spid="18"/>
                                        </p:tgtEl>
                                      </p:cBhvr>
                                    </p:animEffect>
                                  </p:childTnLst>
                                </p:cTn>
                              </p:par>
                              <p:par>
                                <p:cTn id="38" presetID="22" presetClass="entr" presetSubtype="8"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left)">
                                      <p:cBhvr>
                                        <p:cTn id="40" dur="500"/>
                                        <p:tgtEl>
                                          <p:spTgt spid="19"/>
                                        </p:tgtEl>
                                      </p:cBhvr>
                                    </p:animEffect>
                                  </p:childTnLst>
                                </p:cTn>
                              </p:par>
                            </p:childTnLst>
                          </p:cTn>
                        </p:par>
                        <p:par>
                          <p:cTn id="41" fill="hold">
                            <p:stCondLst>
                              <p:cond delay="500"/>
                            </p:stCondLst>
                            <p:childTnLst>
                              <p:par>
                                <p:cTn id="42" presetID="18" presetClass="entr" presetSubtype="6"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strips(downRight)">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1000"/>
                                        <p:tgtEl>
                                          <p:spTgt spid="23"/>
                                        </p:tgtEl>
                                      </p:cBhvr>
                                    </p:animEffect>
                                    <p:anim calcmode="lin" valueType="num">
                                      <p:cBhvr>
                                        <p:cTn id="50" dur="1000" fill="hold"/>
                                        <p:tgtEl>
                                          <p:spTgt spid="23"/>
                                        </p:tgtEl>
                                        <p:attrNameLst>
                                          <p:attrName>ppt_x</p:attrName>
                                        </p:attrNameLst>
                                      </p:cBhvr>
                                      <p:tavLst>
                                        <p:tav tm="0">
                                          <p:val>
                                            <p:strVal val="#ppt_x"/>
                                          </p:val>
                                        </p:tav>
                                        <p:tav tm="100000">
                                          <p:val>
                                            <p:strVal val="#ppt_x"/>
                                          </p:val>
                                        </p:tav>
                                      </p:tavLst>
                                    </p:anim>
                                    <p:anim calcmode="lin" valueType="num">
                                      <p:cBhvr>
                                        <p:cTn id="51" dur="1000" fill="hold"/>
                                        <p:tgtEl>
                                          <p:spTgt spid="2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p:cNvSpPr>
          <p:nvPr>
            <p:ph type="title"/>
          </p:nvPr>
        </p:nvSpPr>
        <p:spPr bwMode="auto"/>
        <p:txBody>
          <a:bodyPr/>
          <a:lstStyle/>
          <a:p>
            <a:pPr>
              <a:defRPr/>
            </a:pPr>
            <a:r>
              <a:rPr lang="zh-CN" altLang="en-US" smtClean="0">
                <a:effectLst>
                  <a:outerShdw blurRad="38100" dist="38100" dir="2700000" algn="tl">
                    <a:srgbClr val="C0C0C0"/>
                  </a:outerShdw>
                </a:effectLst>
              </a:rPr>
              <a:t>阿贝尔定理的证明</a:t>
            </a:r>
            <a:endParaRPr lang="en-US" altLang="zh-CN" smtClean="0">
              <a:effectLst>
                <a:outerShdw blurRad="38100" dist="38100" dir="2700000" algn="tl">
                  <a:srgbClr val="C0C0C0"/>
                </a:outerShdw>
              </a:effectLst>
            </a:endParaRPr>
          </a:p>
        </p:txBody>
      </p:sp>
      <p:sp>
        <p:nvSpPr>
          <p:cNvPr id="58371" name="Rectangle 3"/>
          <p:cNvSpPr>
            <a:spLocks noGrp="1"/>
          </p:cNvSpPr>
          <p:nvPr>
            <p:ph type="body" idx="1"/>
          </p:nvPr>
        </p:nvSpPr>
        <p:spPr>
          <a:xfrm>
            <a:off x="457200" y="1481138"/>
            <a:ext cx="8229600" cy="4729162"/>
          </a:xfrm>
          <a:noFill/>
        </p:spPr>
        <p:txBody>
          <a:bodyPr>
            <a:spAutoFit/>
          </a:bodyPr>
          <a:lstStyle/>
          <a:p>
            <a:pPr>
              <a:buFont typeface="Wingdings 3" pitchFamily="18" charset="2"/>
              <a:buNone/>
            </a:pPr>
            <a:r>
              <a:rPr lang="zh-CN" altLang="en-US" smtClean="0">
                <a:solidFill>
                  <a:srgbClr val="0000FF"/>
                </a:solidFill>
              </a:rPr>
              <a:t>证明：</a:t>
            </a:r>
            <a:r>
              <a:rPr lang="zh-CN" altLang="en-US" smtClean="0"/>
              <a:t>设 </a:t>
            </a:r>
            <a:r>
              <a:rPr lang="en-US" altLang="zh-CN" i="1" smtClean="0"/>
              <a:t>x</a:t>
            </a:r>
            <a:r>
              <a:rPr lang="en-US" altLang="zh-CN" baseline="-25000" smtClean="0"/>
              <a:t>0</a:t>
            </a:r>
            <a:r>
              <a:rPr lang="zh-CN" altLang="en-US" smtClean="0">
                <a:sym typeface="Symbol" pitchFamily="18" charset="2"/>
              </a:rPr>
              <a:t> </a:t>
            </a:r>
            <a:r>
              <a:rPr lang="en-US" altLang="zh-CN" smtClean="0">
                <a:sym typeface="Symbol" pitchFamily="18" charset="2"/>
              </a:rPr>
              <a:t>( </a:t>
            </a:r>
            <a:r>
              <a:rPr lang="en-US" altLang="zh-CN" smtClean="0">
                <a:solidFill>
                  <a:srgbClr val="FF0000"/>
                </a:solidFill>
                <a:sym typeface="Symbol" pitchFamily="18" charset="2"/>
              </a:rPr>
              <a:t> 0</a:t>
            </a:r>
            <a:r>
              <a:rPr lang="en-US" altLang="zh-CN" smtClean="0">
                <a:sym typeface="Symbol" pitchFamily="18" charset="2"/>
              </a:rPr>
              <a:t>) </a:t>
            </a:r>
            <a:r>
              <a:rPr lang="zh-CN" altLang="en-US" smtClean="0">
                <a:sym typeface="Symbol" pitchFamily="18" charset="2"/>
              </a:rPr>
              <a:t>是</a:t>
            </a:r>
            <a:r>
              <a:rPr lang="zh-CN" altLang="en-US" smtClean="0"/>
              <a:t>幂级数             的</a:t>
            </a:r>
            <a:r>
              <a:rPr lang="zh-CN" altLang="en-US" smtClean="0">
                <a:solidFill>
                  <a:srgbClr val="FF0000"/>
                </a:solidFill>
              </a:rPr>
              <a:t>收敛点</a:t>
            </a:r>
            <a:r>
              <a:rPr lang="zh-CN" altLang="en-US" smtClean="0"/>
              <a:t>，</a:t>
            </a:r>
          </a:p>
          <a:p>
            <a:pPr>
              <a:lnSpc>
                <a:spcPct val="150000"/>
              </a:lnSpc>
              <a:buFont typeface="Wingdings 3" pitchFamily="18" charset="2"/>
              <a:buNone/>
            </a:pPr>
            <a:r>
              <a:rPr lang="zh-CN" altLang="en-US" smtClean="0"/>
              <a:t>即常数项级数              收敛，从而</a:t>
            </a:r>
          </a:p>
          <a:p>
            <a:pPr>
              <a:lnSpc>
                <a:spcPct val="150000"/>
              </a:lnSpc>
              <a:buFont typeface="Wingdings 3" pitchFamily="18" charset="2"/>
              <a:buNone/>
            </a:pPr>
            <a:r>
              <a:rPr lang="zh-CN" altLang="en-US" smtClean="0"/>
              <a:t>因为收敛数列一定是有界数列，但反之不然，</a:t>
            </a:r>
          </a:p>
          <a:p>
            <a:pPr>
              <a:lnSpc>
                <a:spcPct val="150000"/>
              </a:lnSpc>
              <a:buFont typeface="Wingdings 3" pitchFamily="18" charset="2"/>
              <a:buNone/>
            </a:pPr>
            <a:r>
              <a:rPr lang="zh-CN" altLang="en-US" smtClean="0"/>
              <a:t>所以存在常数 </a:t>
            </a:r>
            <a:r>
              <a:rPr lang="en-US" altLang="zh-CN" i="1" smtClean="0"/>
              <a:t>M</a:t>
            </a:r>
            <a:r>
              <a:rPr lang="en-US" altLang="zh-CN" smtClean="0"/>
              <a:t> &gt; 0</a:t>
            </a:r>
            <a:r>
              <a:rPr lang="zh-CN" altLang="en-US" smtClean="0"/>
              <a:t>，使得</a:t>
            </a:r>
          </a:p>
          <a:p>
            <a:pPr>
              <a:lnSpc>
                <a:spcPct val="150000"/>
              </a:lnSpc>
              <a:buFont typeface="Wingdings 3" pitchFamily="18" charset="2"/>
              <a:buNone/>
            </a:pPr>
            <a:endParaRPr lang="zh-CN" altLang="en-US" smtClean="0"/>
          </a:p>
          <a:p>
            <a:pPr>
              <a:lnSpc>
                <a:spcPct val="150000"/>
              </a:lnSpc>
              <a:buFont typeface="Wingdings 3" pitchFamily="18" charset="2"/>
              <a:buNone/>
            </a:pPr>
            <a:endParaRPr lang="zh-CN" altLang="en-US" smtClean="0"/>
          </a:p>
          <a:p>
            <a:pPr>
              <a:lnSpc>
                <a:spcPct val="150000"/>
              </a:lnSpc>
              <a:buFont typeface="Wingdings 3" pitchFamily="18" charset="2"/>
              <a:buNone/>
            </a:pPr>
            <a:r>
              <a:rPr lang="zh-CN" altLang="en-US" smtClean="0"/>
              <a:t>当 </a:t>
            </a:r>
            <a:r>
              <a:rPr lang="en-US" altLang="zh-CN" smtClean="0"/>
              <a:t>|</a:t>
            </a:r>
            <a:r>
              <a:rPr lang="zh-CN" altLang="en-US" smtClean="0"/>
              <a:t> </a:t>
            </a:r>
            <a:r>
              <a:rPr lang="en-US" altLang="zh-CN" i="1" smtClean="0"/>
              <a:t>x</a:t>
            </a:r>
            <a:r>
              <a:rPr lang="zh-CN" altLang="en-US" smtClean="0"/>
              <a:t> </a:t>
            </a:r>
            <a:r>
              <a:rPr lang="en-US" altLang="zh-CN" smtClean="0"/>
              <a:t>|</a:t>
            </a:r>
            <a:r>
              <a:rPr lang="zh-CN" altLang="en-US" smtClean="0"/>
              <a:t> </a:t>
            </a:r>
            <a:r>
              <a:rPr lang="en-US" altLang="zh-CN" smtClean="0">
                <a:solidFill>
                  <a:srgbClr val="FF0000"/>
                </a:solidFill>
              </a:rPr>
              <a:t>&lt;</a:t>
            </a:r>
            <a:r>
              <a:rPr lang="zh-CN" altLang="en-US" smtClean="0">
                <a:solidFill>
                  <a:srgbClr val="FF0000"/>
                </a:solidFill>
              </a:rPr>
              <a:t> </a:t>
            </a:r>
            <a:r>
              <a:rPr lang="en-US" altLang="zh-CN" smtClean="0"/>
              <a:t>|</a:t>
            </a:r>
            <a:r>
              <a:rPr lang="zh-CN" altLang="en-US" smtClean="0"/>
              <a:t> </a:t>
            </a:r>
            <a:r>
              <a:rPr lang="en-US" altLang="zh-CN" i="1" smtClean="0"/>
              <a:t>x</a:t>
            </a:r>
            <a:r>
              <a:rPr lang="en-US" altLang="zh-CN" baseline="-25000" smtClean="0"/>
              <a:t>0</a:t>
            </a:r>
            <a:r>
              <a:rPr lang="zh-CN" altLang="en-US" smtClean="0"/>
              <a:t> </a:t>
            </a:r>
            <a:r>
              <a:rPr lang="en-US" altLang="zh-CN" smtClean="0"/>
              <a:t>|</a:t>
            </a:r>
            <a:r>
              <a:rPr lang="zh-CN" altLang="en-US" smtClean="0"/>
              <a:t> 时，               ，等比级数                 收敛，</a:t>
            </a:r>
          </a:p>
          <a:p>
            <a:pPr>
              <a:lnSpc>
                <a:spcPct val="250000"/>
              </a:lnSpc>
              <a:buFont typeface="Wingdings 3" pitchFamily="18" charset="2"/>
              <a:buNone/>
            </a:pPr>
            <a:r>
              <a:rPr lang="zh-CN" altLang="en-US" smtClean="0"/>
              <a:t>由比较审敛法可得               收敛，即级数              绝对收敛</a:t>
            </a:r>
            <a:r>
              <a:rPr lang="en-US" altLang="zh-CN" smtClean="0"/>
              <a:t>.</a:t>
            </a:r>
          </a:p>
        </p:txBody>
      </p:sp>
      <p:graphicFrame>
        <p:nvGraphicFramePr>
          <p:cNvPr id="52228" name="Object 4"/>
          <p:cNvGraphicFramePr>
            <a:graphicFrameLocks noChangeAspect="1"/>
          </p:cNvGraphicFramePr>
          <p:nvPr/>
        </p:nvGraphicFramePr>
        <p:xfrm>
          <a:off x="2555875" y="1901825"/>
          <a:ext cx="958850" cy="777875"/>
        </p:xfrm>
        <a:graphic>
          <a:graphicData uri="http://schemas.openxmlformats.org/presentationml/2006/ole">
            <p:oleObj spid="_x0000_s12290" name="Equation" r:id="rId3" imgW="533160" imgH="431640" progId="Equation.DSMT4">
              <p:embed/>
            </p:oleObj>
          </a:graphicData>
        </a:graphic>
      </p:graphicFrame>
      <p:graphicFrame>
        <p:nvGraphicFramePr>
          <p:cNvPr id="2" name="Object 5"/>
          <p:cNvGraphicFramePr>
            <a:graphicFrameLocks noChangeAspect="1"/>
          </p:cNvGraphicFramePr>
          <p:nvPr/>
        </p:nvGraphicFramePr>
        <p:xfrm>
          <a:off x="4313238" y="1355725"/>
          <a:ext cx="1050925" cy="777875"/>
        </p:xfrm>
        <a:graphic>
          <a:graphicData uri="http://schemas.openxmlformats.org/presentationml/2006/ole">
            <p:oleObj spid="_x0000_s12291" name="Equation" r:id="rId4" imgW="583920" imgH="431640" progId="Equation.DSMT4">
              <p:embed/>
            </p:oleObj>
          </a:graphicData>
        </a:graphic>
      </p:graphicFrame>
      <p:graphicFrame>
        <p:nvGraphicFramePr>
          <p:cNvPr id="60418" name="Object 2"/>
          <p:cNvGraphicFramePr>
            <a:graphicFrameLocks noChangeAspect="1"/>
          </p:cNvGraphicFramePr>
          <p:nvPr/>
        </p:nvGraphicFramePr>
        <p:xfrm>
          <a:off x="5175250" y="2062163"/>
          <a:ext cx="1701800" cy="584200"/>
        </p:xfrm>
        <a:graphic>
          <a:graphicData uri="http://schemas.openxmlformats.org/presentationml/2006/ole">
            <p:oleObj spid="_x0000_s12292" name="Equation" r:id="rId5" imgW="850680" imgH="291960" progId="Equation.DSMT4">
              <p:embed/>
            </p:oleObj>
          </a:graphicData>
        </a:graphic>
      </p:graphicFrame>
      <p:sp>
        <p:nvSpPr>
          <p:cNvPr id="58375" name="Text Box 7"/>
          <p:cNvSpPr txBox="1">
            <a:spLocks noChangeArrowheads="1"/>
          </p:cNvSpPr>
          <p:nvPr/>
        </p:nvSpPr>
        <p:spPr bwMode="auto">
          <a:xfrm>
            <a:off x="6948488" y="1989138"/>
            <a:ext cx="2001837" cy="730250"/>
          </a:xfrm>
          <a:prstGeom prst="rect">
            <a:avLst/>
          </a:prstGeom>
          <a:solidFill>
            <a:srgbClr val="FFFF99"/>
          </a:solidFill>
          <a:ln w="28575">
            <a:solidFill>
              <a:srgbClr val="00B050"/>
            </a:solidFill>
            <a:miter lim="800000"/>
            <a:headEnd/>
            <a:tailEnd/>
          </a:ln>
        </p:spPr>
        <p:txBody>
          <a:bodyPr wrap="none">
            <a:spAutoFit/>
          </a:bodyPr>
          <a:lstStyle/>
          <a:p>
            <a:pPr algn="ctr"/>
            <a:r>
              <a:rPr lang="zh-CN" altLang="en-US" sz="2000" b="1">
                <a:solidFill>
                  <a:srgbClr val="FF0000"/>
                </a:solidFill>
              </a:rPr>
              <a:t>级数收敛的</a:t>
            </a:r>
          </a:p>
          <a:p>
            <a:pPr algn="ctr"/>
            <a:r>
              <a:rPr lang="zh-CN" altLang="en-US" sz="2000" b="1">
                <a:solidFill>
                  <a:srgbClr val="FF0000"/>
                </a:solidFill>
              </a:rPr>
              <a:t>必要非充分条件</a:t>
            </a:r>
            <a:endParaRPr lang="en-US" altLang="zh-CN" sz="2000" b="1">
              <a:solidFill>
                <a:srgbClr val="FF0000"/>
              </a:solidFill>
            </a:endParaRPr>
          </a:p>
        </p:txBody>
      </p:sp>
      <p:graphicFrame>
        <p:nvGraphicFramePr>
          <p:cNvPr id="3" name="Object 8"/>
          <p:cNvGraphicFramePr>
            <a:graphicFrameLocks noChangeAspect="1"/>
          </p:cNvGraphicFramePr>
          <p:nvPr/>
        </p:nvGraphicFramePr>
        <p:xfrm>
          <a:off x="4337050" y="3141663"/>
          <a:ext cx="3403600" cy="558800"/>
        </p:xfrm>
        <a:graphic>
          <a:graphicData uri="http://schemas.openxmlformats.org/presentationml/2006/ole">
            <p:oleObj spid="_x0000_s12293" name="Equation" r:id="rId6" imgW="1701720" imgH="279360" progId="Equation.DSMT4">
              <p:embed/>
            </p:oleObj>
          </a:graphicData>
        </a:graphic>
      </p:graphicFrame>
      <p:graphicFrame>
        <p:nvGraphicFramePr>
          <p:cNvPr id="4" name="Object 9"/>
          <p:cNvGraphicFramePr>
            <a:graphicFrameLocks noChangeAspect="1"/>
          </p:cNvGraphicFramePr>
          <p:nvPr/>
        </p:nvGraphicFramePr>
        <p:xfrm>
          <a:off x="825500" y="3602038"/>
          <a:ext cx="7493000" cy="1041400"/>
        </p:xfrm>
        <a:graphic>
          <a:graphicData uri="http://schemas.openxmlformats.org/presentationml/2006/ole">
            <p:oleObj spid="_x0000_s12294" name="Equation" r:id="rId7" imgW="3746160" imgH="520560" progId="Equation.DSMT4">
              <p:embed/>
            </p:oleObj>
          </a:graphicData>
        </a:graphic>
      </p:graphicFrame>
      <p:graphicFrame>
        <p:nvGraphicFramePr>
          <p:cNvPr id="6" name="Object 11"/>
          <p:cNvGraphicFramePr>
            <a:graphicFrameLocks noChangeAspect="1"/>
          </p:cNvGraphicFramePr>
          <p:nvPr/>
        </p:nvGraphicFramePr>
        <p:xfrm>
          <a:off x="5781675" y="4508500"/>
          <a:ext cx="1277938" cy="938213"/>
        </p:xfrm>
        <a:graphic>
          <a:graphicData uri="http://schemas.openxmlformats.org/presentationml/2006/ole">
            <p:oleObj spid="_x0000_s12295" name="Equation" r:id="rId8" imgW="711000" imgH="520560" progId="Equation.DSMT4">
              <p:embed/>
            </p:oleObj>
          </a:graphicData>
        </a:graphic>
      </p:graphicFrame>
      <p:graphicFrame>
        <p:nvGraphicFramePr>
          <p:cNvPr id="7" name="Object 12"/>
          <p:cNvGraphicFramePr>
            <a:graphicFrameLocks noChangeAspect="1"/>
          </p:cNvGraphicFramePr>
          <p:nvPr/>
        </p:nvGraphicFramePr>
        <p:xfrm>
          <a:off x="3132138" y="5473700"/>
          <a:ext cx="1050925" cy="777875"/>
        </p:xfrm>
        <a:graphic>
          <a:graphicData uri="http://schemas.openxmlformats.org/presentationml/2006/ole">
            <p:oleObj spid="_x0000_s12296" name="Equation" r:id="rId9" imgW="583920" imgH="431640" progId="Equation.DSMT4">
              <p:embed/>
            </p:oleObj>
          </a:graphicData>
        </a:graphic>
      </p:graphicFrame>
      <p:graphicFrame>
        <p:nvGraphicFramePr>
          <p:cNvPr id="60419" name="Object 3"/>
          <p:cNvGraphicFramePr>
            <a:graphicFrameLocks noChangeAspect="1"/>
          </p:cNvGraphicFramePr>
          <p:nvPr/>
        </p:nvGraphicFramePr>
        <p:xfrm>
          <a:off x="6113463" y="5445125"/>
          <a:ext cx="1066800" cy="863600"/>
        </p:xfrm>
        <a:graphic>
          <a:graphicData uri="http://schemas.openxmlformats.org/presentationml/2006/ole">
            <p:oleObj spid="_x0000_s12297" name="Equation" r:id="rId10" imgW="533160" imgH="431640" progId="Equation.DSMT4">
              <p:embed/>
            </p:oleObj>
          </a:graphicData>
        </a:graphic>
      </p:graphicFrame>
      <p:sp>
        <p:nvSpPr>
          <p:cNvPr id="58382" name="Rectangle 14"/>
          <p:cNvSpPr>
            <a:spLocks noChangeArrowheads="1"/>
          </p:cNvSpPr>
          <p:nvPr/>
        </p:nvSpPr>
        <p:spPr bwMode="auto">
          <a:xfrm>
            <a:off x="6929438" y="4754563"/>
            <a:ext cx="1643062" cy="603250"/>
          </a:xfrm>
          <a:prstGeom prst="rect">
            <a:avLst/>
          </a:prstGeom>
          <a:solidFill>
            <a:schemeClr val="bg1"/>
          </a:solidFill>
          <a:ln w="9525">
            <a:noFill/>
            <a:miter lim="800000"/>
            <a:headEnd/>
            <a:tailEnd/>
          </a:ln>
        </p:spPr>
        <p:txBody>
          <a:bodyPr wrap="none" anchor="ctr"/>
          <a:lstStyle/>
          <a:p>
            <a:endParaRPr lang="zh-CN" altLang="en-US"/>
          </a:p>
        </p:txBody>
      </p:sp>
      <p:sp>
        <p:nvSpPr>
          <p:cNvPr id="18" name="Rectangle 14"/>
          <p:cNvSpPr>
            <a:spLocks noChangeArrowheads="1"/>
          </p:cNvSpPr>
          <p:nvPr/>
        </p:nvSpPr>
        <p:spPr bwMode="auto">
          <a:xfrm flipH="1">
            <a:off x="4143375" y="4754563"/>
            <a:ext cx="1601788" cy="603250"/>
          </a:xfrm>
          <a:prstGeom prst="rect">
            <a:avLst/>
          </a:prstGeom>
          <a:solidFill>
            <a:schemeClr val="bg1"/>
          </a:solidFill>
          <a:ln w="9525">
            <a:noFill/>
            <a:miter lim="800000"/>
            <a:headEnd/>
            <a:tailEnd/>
          </a:ln>
        </p:spPr>
        <p:txBody>
          <a:bodyPr wrap="none" anchor="ctr"/>
          <a:lstStyle/>
          <a:p>
            <a:endParaRPr lang="zh-CN" altLang="en-US"/>
          </a:p>
        </p:txBody>
      </p:sp>
      <p:graphicFrame>
        <p:nvGraphicFramePr>
          <p:cNvPr id="5" name="Object 10"/>
          <p:cNvGraphicFramePr>
            <a:graphicFrameLocks noChangeAspect="1"/>
          </p:cNvGraphicFramePr>
          <p:nvPr/>
        </p:nvGraphicFramePr>
        <p:xfrm>
          <a:off x="3022600" y="4581525"/>
          <a:ext cx="1117600" cy="965200"/>
        </p:xfrm>
        <a:graphic>
          <a:graphicData uri="http://schemas.openxmlformats.org/presentationml/2006/ole">
            <p:oleObj spid="_x0000_s12298" name="Equation" r:id="rId11" imgW="558720" imgH="482400" progId="Equation.DSMT4">
              <p:embed/>
            </p:oleObj>
          </a:graphicData>
        </a:graphic>
      </p:graphicFrame>
      <p:sp>
        <p:nvSpPr>
          <p:cNvPr id="16" name="Rectangle 14"/>
          <p:cNvSpPr>
            <a:spLocks noChangeArrowheads="1"/>
          </p:cNvSpPr>
          <p:nvPr/>
        </p:nvSpPr>
        <p:spPr bwMode="auto">
          <a:xfrm flipH="1">
            <a:off x="509588" y="5530850"/>
            <a:ext cx="4981575" cy="684213"/>
          </a:xfrm>
          <a:prstGeom prst="rect">
            <a:avLst/>
          </a:prstGeom>
          <a:solidFill>
            <a:schemeClr val="bg1"/>
          </a:solidFill>
          <a:ln w="9525">
            <a:noFill/>
            <a:miter lim="800000"/>
            <a:headEnd/>
            <a:tailEnd/>
          </a:ln>
        </p:spPr>
        <p:txBody>
          <a:bodyPr wrap="none" anchor="ctr"/>
          <a:lstStyle/>
          <a:p>
            <a:endParaRPr lang="zh-CN" altLang="en-US"/>
          </a:p>
        </p:txBody>
      </p:sp>
      <p:grpSp>
        <p:nvGrpSpPr>
          <p:cNvPr id="8" name="组合 7"/>
          <p:cNvGrpSpPr>
            <a:grpSpLocks/>
          </p:cNvGrpSpPr>
          <p:nvPr/>
        </p:nvGrpSpPr>
        <p:grpSpPr bwMode="auto">
          <a:xfrm>
            <a:off x="7118350" y="6013450"/>
            <a:ext cx="1260475" cy="68263"/>
            <a:chOff x="1714480" y="1928802"/>
            <a:chExt cx="2500330" cy="68260"/>
          </a:xfrm>
        </p:grpSpPr>
        <p:cxnSp>
          <p:nvCxnSpPr>
            <p:cNvPr id="19" name="直接连接符 18"/>
            <p:cNvCxnSpPr/>
            <p:nvPr/>
          </p:nvCxnSpPr>
          <p:spPr>
            <a:xfrm>
              <a:off x="1714480" y="1928802"/>
              <a:ext cx="250033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714480" y="1995474"/>
              <a:ext cx="250033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1" name="Rectangle 14"/>
          <p:cNvSpPr>
            <a:spLocks noChangeArrowheads="1"/>
          </p:cNvSpPr>
          <p:nvPr/>
        </p:nvSpPr>
        <p:spPr bwMode="auto">
          <a:xfrm flipH="1">
            <a:off x="1627188" y="3724275"/>
            <a:ext cx="1493837" cy="865188"/>
          </a:xfrm>
          <a:prstGeom prst="rect">
            <a:avLst/>
          </a:prstGeom>
          <a:solidFill>
            <a:schemeClr val="bg1"/>
          </a:solidFill>
          <a:ln w="9525">
            <a:noFill/>
            <a:miter lim="800000"/>
            <a:headEnd/>
            <a:tailEnd/>
          </a:ln>
        </p:spPr>
        <p:txBody>
          <a:bodyPr wrap="none" anchor="ctr"/>
          <a:lstStyle/>
          <a:p>
            <a:endParaRPr lang="zh-CN" altLang="en-US"/>
          </a:p>
        </p:txBody>
      </p:sp>
      <p:sp>
        <p:nvSpPr>
          <p:cNvPr id="22" name="Rectangle 14"/>
          <p:cNvSpPr>
            <a:spLocks noChangeArrowheads="1"/>
          </p:cNvSpPr>
          <p:nvPr/>
        </p:nvSpPr>
        <p:spPr bwMode="auto">
          <a:xfrm>
            <a:off x="3121025" y="3724275"/>
            <a:ext cx="1763713" cy="865188"/>
          </a:xfrm>
          <a:prstGeom prst="rect">
            <a:avLst/>
          </a:prstGeom>
          <a:solidFill>
            <a:schemeClr val="bg1"/>
          </a:solidFill>
          <a:ln w="9525">
            <a:noFill/>
            <a:miter lim="800000"/>
            <a:headEnd/>
            <a:tailEnd/>
          </a:ln>
        </p:spPr>
        <p:txBody>
          <a:bodyPr wrap="none" anchor="ctr"/>
          <a:lstStyle/>
          <a:p>
            <a:endParaRPr lang="zh-CN" altLang="en-US"/>
          </a:p>
        </p:txBody>
      </p:sp>
      <p:sp>
        <p:nvSpPr>
          <p:cNvPr id="23" name="Rectangle 14"/>
          <p:cNvSpPr>
            <a:spLocks noChangeArrowheads="1"/>
          </p:cNvSpPr>
          <p:nvPr/>
        </p:nvSpPr>
        <p:spPr bwMode="auto">
          <a:xfrm flipH="1">
            <a:off x="4884738" y="3724275"/>
            <a:ext cx="3473450" cy="865188"/>
          </a:xfrm>
          <a:prstGeom prst="rect">
            <a:avLst/>
          </a:prstGeom>
          <a:solidFill>
            <a:schemeClr val="bg1"/>
          </a:solidFill>
          <a:ln w="9525">
            <a:no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7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37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4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8371">
                                            <p:txEl>
                                              <p:pRg st="1" end="1"/>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22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604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58375"/>
                                        </p:tgtEl>
                                        <p:attrNameLst>
                                          <p:attrName>style.visibility</p:attrName>
                                        </p:attrNameLst>
                                      </p:cBhvr>
                                      <p:to>
                                        <p:strVal val="visible"/>
                                      </p:to>
                                    </p:set>
                                    <p:anim calcmode="lin" valueType="num">
                                      <p:cBhvr>
                                        <p:cTn id="34" dur="500" fill="hold"/>
                                        <p:tgtEl>
                                          <p:spTgt spid="58375"/>
                                        </p:tgtEl>
                                        <p:attrNameLst>
                                          <p:attrName>ppt_w</p:attrName>
                                        </p:attrNameLst>
                                      </p:cBhvr>
                                      <p:tavLst>
                                        <p:tav tm="0">
                                          <p:val>
                                            <p:fltVal val="0"/>
                                          </p:val>
                                        </p:tav>
                                        <p:tav tm="100000">
                                          <p:val>
                                            <p:strVal val="#ppt_w"/>
                                          </p:val>
                                        </p:tav>
                                      </p:tavLst>
                                    </p:anim>
                                    <p:anim calcmode="lin" valueType="num">
                                      <p:cBhvr>
                                        <p:cTn id="35" dur="500" fill="hold"/>
                                        <p:tgtEl>
                                          <p:spTgt spid="58375"/>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8371">
                                            <p:txEl>
                                              <p:pRg st="3" end="3"/>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0" nodeType="clickEffect">
                                  <p:stCondLst>
                                    <p:cond delay="0"/>
                                  </p:stCondLst>
                                  <p:childTnLst>
                                    <p:set>
                                      <p:cBhvr>
                                        <p:cTn id="53" dur="1" fill="hold">
                                          <p:stCondLst>
                                            <p:cond delay="0"/>
                                          </p:stCondLst>
                                        </p:cTn>
                                        <p:tgtEl>
                                          <p:spTgt spid="2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0" nodeType="clickEffect">
                                  <p:stCondLst>
                                    <p:cond delay="0"/>
                                  </p:stCondLst>
                                  <p:childTnLst>
                                    <p:set>
                                      <p:cBhvr>
                                        <p:cTn id="57" dur="1" fill="hold">
                                          <p:stCondLst>
                                            <p:cond delay="0"/>
                                          </p:stCondLst>
                                        </p:cTn>
                                        <p:tgtEl>
                                          <p:spTgt spid="22"/>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0" nodeType="clickEffect">
                                  <p:stCondLst>
                                    <p:cond delay="0"/>
                                  </p:stCondLst>
                                  <p:childTnLst>
                                    <p:set>
                                      <p:cBhvr>
                                        <p:cTn id="61" dur="1" fill="hold">
                                          <p:stCondLst>
                                            <p:cond delay="0"/>
                                          </p:stCondLst>
                                        </p:cTn>
                                        <p:tgtEl>
                                          <p:spTgt spid="23"/>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0" nodeType="clickEffect">
                                  <p:stCondLst>
                                    <p:cond delay="0"/>
                                  </p:stCondLst>
                                  <p:childTnLst>
                                    <p:set>
                                      <p:cBhvr>
                                        <p:cTn id="75" dur="1" fill="hold">
                                          <p:stCondLst>
                                            <p:cond delay="0"/>
                                          </p:stCondLst>
                                        </p:cTn>
                                        <p:tgtEl>
                                          <p:spTgt spid="58382"/>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0" nodeType="clickEffect">
                                  <p:stCondLst>
                                    <p:cond delay="0"/>
                                  </p:stCondLst>
                                  <p:childTnLst>
                                    <p:set>
                                      <p:cBhvr>
                                        <p:cTn id="79" dur="1" fill="hold">
                                          <p:stCondLst>
                                            <p:cond delay="0"/>
                                          </p:stCondLst>
                                        </p:cTn>
                                        <p:tgtEl>
                                          <p:spTgt spid="16"/>
                                        </p:tgtEl>
                                        <p:attrNameLst>
                                          <p:attrName>style.visibility</p:attrName>
                                        </p:attrNameLst>
                                      </p:cBhvr>
                                      <p:to>
                                        <p:strVal val="hidden"/>
                                      </p:to>
                                    </p:set>
                                  </p:childTnLst>
                                </p:cTn>
                              </p:par>
                              <p:par>
                                <p:cTn id="80" presetID="1" presetClass="entr" presetSubtype="0" fill="hold" nodeType="withEffect">
                                  <p:stCondLst>
                                    <p:cond delay="0"/>
                                  </p:stCondLst>
                                  <p:childTnLst>
                                    <p:set>
                                      <p:cBhvr>
                                        <p:cTn id="8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animBg="1"/>
      <p:bldP spid="58382" grpId="0" animBg="1"/>
      <p:bldP spid="18" grpId="0" animBg="1"/>
      <p:bldP spid="16" grpId="0" animBg="1"/>
      <p:bldP spid="21"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p:cNvSpPr>
          <p:nvPr>
            <p:ph type="title"/>
          </p:nvPr>
        </p:nvSpPr>
        <p:spPr bwMode="auto"/>
        <p:txBody>
          <a:bodyPr/>
          <a:lstStyle/>
          <a:p>
            <a:pPr>
              <a:defRPr/>
            </a:pPr>
            <a:r>
              <a:rPr lang="zh-CN" altLang="en-US" smtClean="0">
                <a:effectLst>
                  <a:outerShdw blurRad="38100" dist="38100" dir="2700000" algn="tl">
                    <a:srgbClr val="C0C0C0"/>
                  </a:outerShdw>
                </a:effectLst>
              </a:rPr>
              <a:t>阿贝尔定理的证明（续）</a:t>
            </a:r>
            <a:endParaRPr lang="en-US" altLang="zh-CN" smtClean="0">
              <a:effectLst>
                <a:outerShdw blurRad="38100" dist="38100" dir="2700000" algn="tl">
                  <a:srgbClr val="C0C0C0"/>
                </a:outerShdw>
              </a:effectLst>
            </a:endParaRPr>
          </a:p>
        </p:txBody>
      </p:sp>
      <p:sp>
        <p:nvSpPr>
          <p:cNvPr id="60419" name="Rectangle 3"/>
          <p:cNvSpPr>
            <a:spLocks noGrp="1"/>
          </p:cNvSpPr>
          <p:nvPr>
            <p:ph type="body" idx="1"/>
          </p:nvPr>
        </p:nvSpPr>
        <p:spPr>
          <a:noFill/>
        </p:spPr>
        <p:txBody>
          <a:bodyPr/>
          <a:lstStyle/>
          <a:p>
            <a:pPr>
              <a:buFont typeface="Wingdings 3" pitchFamily="18" charset="2"/>
              <a:buNone/>
            </a:pPr>
            <a:r>
              <a:rPr lang="zh-CN" altLang="en-US" smtClean="0">
                <a:solidFill>
                  <a:srgbClr val="0000FF"/>
                </a:solidFill>
              </a:rPr>
              <a:t>证明</a:t>
            </a:r>
            <a:r>
              <a:rPr lang="zh-CN" altLang="en-US" smtClean="0">
                <a:solidFill>
                  <a:srgbClr val="0000FF"/>
                </a:solidFill>
                <a:sym typeface="Wingdings" pitchFamily="2" charset="2"/>
              </a:rPr>
              <a:t>：（</a:t>
            </a:r>
            <a:r>
              <a:rPr lang="zh-CN" altLang="en-US" smtClean="0">
                <a:solidFill>
                  <a:srgbClr val="0000FF"/>
                </a:solidFill>
              </a:rPr>
              <a:t>反证法）</a:t>
            </a:r>
            <a:r>
              <a:rPr lang="zh-CN" altLang="en-US" smtClean="0"/>
              <a:t>设 </a:t>
            </a:r>
            <a:r>
              <a:rPr lang="en-US" altLang="zh-CN" i="1" smtClean="0"/>
              <a:t>x</a:t>
            </a:r>
            <a:r>
              <a:rPr lang="en-US" altLang="zh-CN" baseline="-25000" smtClean="0"/>
              <a:t>0</a:t>
            </a:r>
            <a:r>
              <a:rPr lang="zh-CN" altLang="en-US" smtClean="0">
                <a:sym typeface="Symbol" pitchFamily="18" charset="2"/>
              </a:rPr>
              <a:t> </a:t>
            </a:r>
            <a:r>
              <a:rPr lang="en-US" altLang="zh-CN" smtClean="0">
                <a:sym typeface="Symbol" pitchFamily="18" charset="2"/>
              </a:rPr>
              <a:t>( </a:t>
            </a:r>
            <a:r>
              <a:rPr lang="en-US" altLang="zh-CN" smtClean="0">
                <a:solidFill>
                  <a:srgbClr val="FF0000"/>
                </a:solidFill>
                <a:sym typeface="Symbol" pitchFamily="18" charset="2"/>
              </a:rPr>
              <a:t> 0</a:t>
            </a:r>
            <a:r>
              <a:rPr lang="en-US" altLang="zh-CN" smtClean="0">
                <a:sym typeface="Symbol" pitchFamily="18" charset="2"/>
              </a:rPr>
              <a:t>) </a:t>
            </a:r>
            <a:r>
              <a:rPr lang="zh-CN" altLang="en-US" smtClean="0">
                <a:sym typeface="Symbol" pitchFamily="18" charset="2"/>
              </a:rPr>
              <a:t>是</a:t>
            </a:r>
            <a:r>
              <a:rPr lang="zh-CN" altLang="en-US" smtClean="0"/>
              <a:t>幂级数             的</a:t>
            </a:r>
            <a:r>
              <a:rPr lang="zh-CN" altLang="en-US" smtClean="0">
                <a:solidFill>
                  <a:srgbClr val="0000FF"/>
                </a:solidFill>
              </a:rPr>
              <a:t>发散点</a:t>
            </a:r>
            <a:r>
              <a:rPr lang="zh-CN" altLang="en-US" smtClean="0"/>
              <a:t>，</a:t>
            </a:r>
          </a:p>
          <a:p>
            <a:pPr>
              <a:lnSpc>
                <a:spcPct val="150000"/>
              </a:lnSpc>
              <a:buFont typeface="Wingdings 3" pitchFamily="18" charset="2"/>
              <a:buNone/>
            </a:pPr>
            <a:r>
              <a:rPr lang="zh-CN" altLang="en-US" smtClean="0"/>
              <a:t>即常数项级数              发散．</a:t>
            </a:r>
          </a:p>
          <a:p>
            <a:pPr>
              <a:lnSpc>
                <a:spcPct val="150000"/>
              </a:lnSpc>
              <a:buFont typeface="Wingdings 3" pitchFamily="18" charset="2"/>
              <a:buNone/>
            </a:pPr>
            <a:r>
              <a:rPr lang="zh-CN" altLang="en-US" smtClean="0"/>
              <a:t>设存在 </a:t>
            </a:r>
            <a:r>
              <a:rPr lang="en-US" altLang="zh-CN" i="1" smtClean="0"/>
              <a:t>x</a:t>
            </a:r>
            <a:r>
              <a:rPr lang="en-US" altLang="zh-CN" baseline="-25000" smtClean="0"/>
              <a:t>1</a:t>
            </a:r>
            <a:r>
              <a:rPr lang="zh-CN" altLang="en-US" smtClean="0"/>
              <a:t>，满足 </a:t>
            </a:r>
            <a:r>
              <a:rPr lang="en-US" altLang="zh-CN" smtClean="0"/>
              <a:t>|</a:t>
            </a:r>
            <a:r>
              <a:rPr lang="zh-CN" altLang="en-US" smtClean="0"/>
              <a:t> </a:t>
            </a:r>
            <a:r>
              <a:rPr lang="en-US" altLang="zh-CN" i="1" smtClean="0"/>
              <a:t>x</a:t>
            </a:r>
            <a:r>
              <a:rPr lang="en-US" altLang="zh-CN" baseline="-25000" smtClean="0"/>
              <a:t>1</a:t>
            </a:r>
            <a:r>
              <a:rPr lang="zh-CN" altLang="en-US" smtClean="0"/>
              <a:t> </a:t>
            </a:r>
            <a:r>
              <a:rPr lang="en-US" altLang="zh-CN" smtClean="0"/>
              <a:t>|</a:t>
            </a:r>
            <a:r>
              <a:rPr lang="zh-CN" altLang="en-US" smtClean="0"/>
              <a:t> </a:t>
            </a:r>
            <a:r>
              <a:rPr lang="en-US" altLang="zh-CN" smtClean="0">
                <a:solidFill>
                  <a:srgbClr val="FF0000"/>
                </a:solidFill>
              </a:rPr>
              <a:t>&gt;</a:t>
            </a:r>
            <a:r>
              <a:rPr lang="zh-CN" altLang="en-US" smtClean="0">
                <a:solidFill>
                  <a:srgbClr val="FF0000"/>
                </a:solidFill>
              </a:rPr>
              <a:t> </a:t>
            </a:r>
            <a:r>
              <a:rPr lang="en-US" altLang="zh-CN" smtClean="0"/>
              <a:t>|</a:t>
            </a:r>
            <a:r>
              <a:rPr lang="zh-CN" altLang="en-US" smtClean="0"/>
              <a:t> </a:t>
            </a:r>
            <a:r>
              <a:rPr lang="en-US" altLang="zh-CN" i="1" smtClean="0"/>
              <a:t>x</a:t>
            </a:r>
            <a:r>
              <a:rPr lang="en-US" altLang="zh-CN" baseline="-25000" smtClean="0"/>
              <a:t>0</a:t>
            </a:r>
            <a:r>
              <a:rPr lang="zh-CN" altLang="en-US" smtClean="0"/>
              <a:t> </a:t>
            </a:r>
            <a:r>
              <a:rPr lang="en-US" altLang="zh-CN" smtClean="0"/>
              <a:t>|</a:t>
            </a:r>
            <a:r>
              <a:rPr lang="zh-CN" altLang="en-US" smtClean="0"/>
              <a:t> 且常数项级数              收敛， </a:t>
            </a:r>
          </a:p>
          <a:p>
            <a:pPr>
              <a:lnSpc>
                <a:spcPct val="200000"/>
              </a:lnSpc>
              <a:buFont typeface="Wingdings 3" pitchFamily="18" charset="2"/>
              <a:buNone/>
            </a:pPr>
            <a:r>
              <a:rPr lang="zh-CN" altLang="en-US" smtClean="0"/>
              <a:t>则由阿贝尔定理的第一个结论可知，级数              也收敛．</a:t>
            </a:r>
            <a:endParaRPr lang="en-US" altLang="zh-CN" smtClean="0"/>
          </a:p>
          <a:p>
            <a:pPr>
              <a:lnSpc>
                <a:spcPct val="150000"/>
              </a:lnSpc>
              <a:buFont typeface="Wingdings 3" pitchFamily="18" charset="2"/>
              <a:buNone/>
            </a:pPr>
            <a:r>
              <a:rPr lang="zh-CN" altLang="en-US" smtClean="0"/>
              <a:t>矛盾！假设不成立，阿贝尔定理的第二个结论得证，即</a:t>
            </a:r>
            <a:endParaRPr lang="en-US" altLang="zh-CN" smtClean="0"/>
          </a:p>
          <a:p>
            <a:pPr>
              <a:lnSpc>
                <a:spcPct val="150000"/>
              </a:lnSpc>
              <a:buFont typeface="Wingdings 3" pitchFamily="18" charset="2"/>
              <a:buNone/>
            </a:pPr>
            <a:r>
              <a:rPr lang="zh-CN" altLang="en-US" smtClean="0"/>
              <a:t>对于满足 </a:t>
            </a:r>
            <a:r>
              <a:rPr lang="en-US" altLang="zh-CN" smtClean="0"/>
              <a:t>|</a:t>
            </a:r>
            <a:r>
              <a:rPr lang="zh-CN" altLang="en-US" smtClean="0"/>
              <a:t> </a:t>
            </a:r>
            <a:r>
              <a:rPr lang="en-US" altLang="zh-CN" i="1" smtClean="0"/>
              <a:t>x</a:t>
            </a:r>
            <a:r>
              <a:rPr lang="zh-CN" altLang="en-US" smtClean="0"/>
              <a:t> </a:t>
            </a:r>
            <a:r>
              <a:rPr lang="en-US" altLang="zh-CN" smtClean="0"/>
              <a:t>|</a:t>
            </a:r>
            <a:r>
              <a:rPr lang="zh-CN" altLang="en-US" smtClean="0"/>
              <a:t> </a:t>
            </a:r>
            <a:r>
              <a:rPr lang="en-US" altLang="zh-CN" smtClean="0">
                <a:solidFill>
                  <a:srgbClr val="FF0000"/>
                </a:solidFill>
              </a:rPr>
              <a:t>&gt;</a:t>
            </a:r>
            <a:r>
              <a:rPr lang="zh-CN" altLang="en-US" smtClean="0">
                <a:solidFill>
                  <a:srgbClr val="FF0000"/>
                </a:solidFill>
              </a:rPr>
              <a:t> </a:t>
            </a:r>
            <a:r>
              <a:rPr lang="en-US" altLang="zh-CN" smtClean="0"/>
              <a:t>|</a:t>
            </a:r>
            <a:r>
              <a:rPr lang="zh-CN" altLang="en-US" smtClean="0"/>
              <a:t> </a:t>
            </a:r>
            <a:r>
              <a:rPr lang="en-US" altLang="zh-CN" i="1" smtClean="0"/>
              <a:t>x</a:t>
            </a:r>
            <a:r>
              <a:rPr lang="en-US" altLang="zh-CN" baseline="-25000" smtClean="0"/>
              <a:t>0</a:t>
            </a:r>
            <a:r>
              <a:rPr lang="zh-CN" altLang="en-US" smtClean="0"/>
              <a:t> </a:t>
            </a:r>
            <a:r>
              <a:rPr lang="en-US" altLang="zh-CN" smtClean="0"/>
              <a:t>|</a:t>
            </a:r>
            <a:r>
              <a:rPr lang="zh-CN" altLang="en-US" smtClean="0"/>
              <a:t> 的一切 </a:t>
            </a:r>
            <a:r>
              <a:rPr lang="en-US" altLang="zh-CN" i="1" smtClean="0"/>
              <a:t>x</a:t>
            </a:r>
            <a:r>
              <a:rPr lang="zh-CN" altLang="en-US" smtClean="0"/>
              <a:t>，</a:t>
            </a:r>
            <a:endParaRPr lang="en-US" altLang="zh-CN" smtClean="0"/>
          </a:p>
          <a:p>
            <a:pPr>
              <a:lnSpc>
                <a:spcPct val="150000"/>
              </a:lnSpc>
              <a:buFont typeface="Wingdings 3" pitchFamily="18" charset="2"/>
              <a:buNone/>
            </a:pPr>
            <a:r>
              <a:rPr lang="zh-CN" altLang="en-US" smtClean="0"/>
              <a:t>级数              发散．</a:t>
            </a:r>
            <a:endParaRPr lang="en-US" altLang="zh-CN" smtClean="0"/>
          </a:p>
        </p:txBody>
      </p:sp>
      <p:graphicFrame>
        <p:nvGraphicFramePr>
          <p:cNvPr id="52228" name="Object 4"/>
          <p:cNvGraphicFramePr>
            <a:graphicFrameLocks noChangeAspect="1"/>
          </p:cNvGraphicFramePr>
          <p:nvPr/>
        </p:nvGraphicFramePr>
        <p:xfrm>
          <a:off x="2555875" y="1901825"/>
          <a:ext cx="958850" cy="777875"/>
        </p:xfrm>
        <a:graphic>
          <a:graphicData uri="http://schemas.openxmlformats.org/presentationml/2006/ole">
            <p:oleObj spid="_x0000_s13314" name="Equation" r:id="rId4" imgW="533160" imgH="431640" progId="Equation.DSMT4">
              <p:embed/>
            </p:oleObj>
          </a:graphicData>
        </a:graphic>
      </p:graphicFrame>
      <p:graphicFrame>
        <p:nvGraphicFramePr>
          <p:cNvPr id="2" name="Object 5"/>
          <p:cNvGraphicFramePr>
            <a:graphicFrameLocks noChangeAspect="1"/>
          </p:cNvGraphicFramePr>
          <p:nvPr/>
        </p:nvGraphicFramePr>
        <p:xfrm>
          <a:off x="5824538" y="1355725"/>
          <a:ext cx="1050925" cy="777875"/>
        </p:xfrm>
        <a:graphic>
          <a:graphicData uri="http://schemas.openxmlformats.org/presentationml/2006/ole">
            <p:oleObj spid="_x0000_s13315" name="Equation" r:id="rId5" imgW="583920" imgH="431640" progId="Equation.DSMT4">
              <p:embed/>
            </p:oleObj>
          </a:graphicData>
        </a:graphic>
      </p:graphicFrame>
      <p:graphicFrame>
        <p:nvGraphicFramePr>
          <p:cNvPr id="3" name="Object 15"/>
          <p:cNvGraphicFramePr>
            <a:graphicFrameLocks noChangeAspect="1"/>
          </p:cNvGraphicFramePr>
          <p:nvPr/>
        </p:nvGraphicFramePr>
        <p:xfrm>
          <a:off x="6205538" y="2463800"/>
          <a:ext cx="958850" cy="777875"/>
        </p:xfrm>
        <a:graphic>
          <a:graphicData uri="http://schemas.openxmlformats.org/presentationml/2006/ole">
            <p:oleObj spid="_x0000_s13316" name="Equation" r:id="rId6" imgW="533160" imgH="431640" progId="Equation.DSMT4">
              <p:embed/>
            </p:oleObj>
          </a:graphicData>
        </a:graphic>
      </p:graphicFrame>
      <p:graphicFrame>
        <p:nvGraphicFramePr>
          <p:cNvPr id="4" name="Object 16"/>
          <p:cNvGraphicFramePr>
            <a:graphicFrameLocks noChangeAspect="1"/>
          </p:cNvGraphicFramePr>
          <p:nvPr/>
        </p:nvGraphicFramePr>
        <p:xfrm>
          <a:off x="6205538" y="3155950"/>
          <a:ext cx="958850" cy="777875"/>
        </p:xfrm>
        <a:graphic>
          <a:graphicData uri="http://schemas.openxmlformats.org/presentationml/2006/ole">
            <p:oleObj spid="_x0000_s13317" name="Equation" r:id="rId7" imgW="533160" imgH="431640" progId="Equation.DSMT4">
              <p:embed/>
            </p:oleObj>
          </a:graphicData>
        </a:graphic>
      </p:graphicFrame>
      <p:sp>
        <p:nvSpPr>
          <p:cNvPr id="60433" name="Rectangle 17"/>
          <p:cNvSpPr>
            <a:spLocks noChangeArrowheads="1"/>
          </p:cNvSpPr>
          <p:nvPr/>
        </p:nvSpPr>
        <p:spPr bwMode="auto">
          <a:xfrm>
            <a:off x="4356100" y="2492375"/>
            <a:ext cx="3816350" cy="720725"/>
          </a:xfrm>
          <a:prstGeom prst="rect">
            <a:avLst/>
          </a:prstGeom>
          <a:solidFill>
            <a:schemeClr val="bg1"/>
          </a:solidFill>
          <a:ln w="9525">
            <a:noFill/>
            <a:miter lim="800000"/>
            <a:headEnd/>
            <a:tailEnd/>
          </a:ln>
        </p:spPr>
        <p:txBody>
          <a:bodyPr wrap="none" anchor="ctr"/>
          <a:lstStyle/>
          <a:p>
            <a:endParaRPr lang="zh-CN" altLang="en-US"/>
          </a:p>
        </p:txBody>
      </p:sp>
      <p:sp>
        <p:nvSpPr>
          <p:cNvPr id="11" name="AutoShape 8">
            <a:hlinkClick r:id="rId8"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b="1"/>
              <a:t>返回</a:t>
            </a:r>
          </a:p>
        </p:txBody>
      </p:sp>
      <p:grpSp>
        <p:nvGrpSpPr>
          <p:cNvPr id="5" name="组合 17"/>
          <p:cNvGrpSpPr>
            <a:grpSpLocks/>
          </p:cNvGrpSpPr>
          <p:nvPr/>
        </p:nvGrpSpPr>
        <p:grpSpPr bwMode="auto">
          <a:xfrm>
            <a:off x="4529138" y="5456238"/>
            <a:ext cx="4481512" cy="473075"/>
            <a:chOff x="2285984" y="4060853"/>
            <a:chExt cx="4481958" cy="472754"/>
          </a:xfrm>
        </p:grpSpPr>
        <p:cxnSp>
          <p:nvCxnSpPr>
            <p:cNvPr id="20" name="直接箭头连接符 19"/>
            <p:cNvCxnSpPr/>
            <p:nvPr/>
          </p:nvCxnSpPr>
          <p:spPr>
            <a:xfrm>
              <a:off x="2285984" y="4060853"/>
              <a:ext cx="4320017" cy="158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338" name="矩形 5"/>
            <p:cNvSpPr>
              <a:spLocks noChangeArrowheads="1"/>
            </p:cNvSpPr>
            <p:nvPr/>
          </p:nvSpPr>
          <p:spPr bwMode="auto">
            <a:xfrm>
              <a:off x="6429388" y="4071942"/>
              <a:ext cx="338554" cy="461665"/>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x</a:t>
              </a:r>
              <a:endParaRPr lang="zh-CN" altLang="en-US"/>
            </a:p>
          </p:txBody>
        </p:sp>
      </p:grpSp>
      <p:grpSp>
        <p:nvGrpSpPr>
          <p:cNvPr id="6" name="组合 29"/>
          <p:cNvGrpSpPr>
            <a:grpSpLocks/>
          </p:cNvGrpSpPr>
          <p:nvPr/>
        </p:nvGrpSpPr>
        <p:grpSpPr bwMode="auto">
          <a:xfrm>
            <a:off x="6654800" y="5403850"/>
            <a:ext cx="407988" cy="525463"/>
            <a:chOff x="4411788" y="4007647"/>
            <a:chExt cx="407484" cy="525960"/>
          </a:xfrm>
        </p:grpSpPr>
        <p:sp>
          <p:nvSpPr>
            <p:cNvPr id="13335" name="矩形 6"/>
            <p:cNvSpPr>
              <a:spLocks noChangeArrowheads="1"/>
            </p:cNvSpPr>
            <p:nvPr/>
          </p:nvSpPr>
          <p:spPr bwMode="auto">
            <a:xfrm>
              <a:off x="4411788" y="4071942"/>
              <a:ext cx="407484" cy="461665"/>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O</a:t>
              </a:r>
              <a:endParaRPr lang="zh-CN" altLang="en-US"/>
            </a:p>
          </p:txBody>
        </p:sp>
        <p:sp>
          <p:nvSpPr>
            <p:cNvPr id="24" name="椭圆 23"/>
            <p:cNvSpPr>
              <a:spLocks noChangeAspect="1"/>
            </p:cNvSpPr>
            <p:nvPr/>
          </p:nvSpPr>
          <p:spPr>
            <a:xfrm>
              <a:off x="4560829" y="4007647"/>
              <a:ext cx="109403" cy="10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cxnSp>
        <p:nvCxnSpPr>
          <p:cNvPr id="25" name="直接箭头连接符 24"/>
          <p:cNvCxnSpPr/>
          <p:nvPr/>
        </p:nvCxnSpPr>
        <p:spPr>
          <a:xfrm>
            <a:off x="5813425" y="5456238"/>
            <a:ext cx="1979613" cy="1587"/>
          </a:xfrm>
          <a:prstGeom prst="straightConnector1">
            <a:avLst/>
          </a:prstGeom>
          <a:ln w="28575">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grpSp>
        <p:nvGrpSpPr>
          <p:cNvPr id="7" name="组合 27"/>
          <p:cNvGrpSpPr>
            <a:grpSpLocks/>
          </p:cNvGrpSpPr>
          <p:nvPr/>
        </p:nvGrpSpPr>
        <p:grpSpPr bwMode="auto">
          <a:xfrm>
            <a:off x="7504113" y="5403850"/>
            <a:ext cx="730250" cy="525463"/>
            <a:chOff x="7504321" y="6189663"/>
            <a:chExt cx="729687" cy="525165"/>
          </a:xfrm>
        </p:grpSpPr>
        <p:sp>
          <p:nvSpPr>
            <p:cNvPr id="13333" name="矩形 7"/>
            <p:cNvSpPr>
              <a:spLocks noChangeArrowheads="1"/>
            </p:cNvSpPr>
            <p:nvPr/>
          </p:nvSpPr>
          <p:spPr bwMode="auto">
            <a:xfrm>
              <a:off x="7504321" y="6253163"/>
              <a:ext cx="729687" cy="461665"/>
            </a:xfrm>
            <a:prstGeom prst="rect">
              <a:avLst/>
            </a:prstGeom>
            <a:noFill/>
            <a:ln w="9525">
              <a:noFill/>
              <a:miter lim="800000"/>
              <a:headEnd/>
              <a:tailEnd/>
            </a:ln>
          </p:spPr>
          <p:txBody>
            <a:bodyPr wrap="none">
              <a:spAutoFit/>
            </a:bodyPr>
            <a:lstStyle/>
            <a:p>
              <a:r>
                <a:rPr lang="en-US" altLang="zh-CN" sz="2400" b="1">
                  <a:solidFill>
                    <a:srgbClr val="000000"/>
                  </a:solidFill>
                  <a:latin typeface="Times New Roman" pitchFamily="18" charset="0"/>
                  <a:cs typeface="Times New Roman" pitchFamily="18" charset="0"/>
                </a:rPr>
                <a:t>| </a:t>
              </a:r>
              <a:r>
                <a:rPr lang="en-US" altLang="zh-CN" sz="2400" b="1" i="1">
                  <a:solidFill>
                    <a:srgbClr val="000000"/>
                  </a:solidFill>
                  <a:latin typeface="Times New Roman" pitchFamily="18" charset="0"/>
                  <a:cs typeface="Times New Roman" pitchFamily="18" charset="0"/>
                </a:rPr>
                <a:t>x</a:t>
              </a:r>
              <a:r>
                <a:rPr lang="en-US" altLang="zh-CN" sz="2400" b="1" baseline="-25000">
                  <a:solidFill>
                    <a:srgbClr val="000000"/>
                  </a:solidFill>
                  <a:latin typeface="Times New Roman" pitchFamily="18" charset="0"/>
                  <a:cs typeface="Times New Roman" pitchFamily="18" charset="0"/>
                </a:rPr>
                <a:t>1</a:t>
              </a:r>
              <a:r>
                <a:rPr lang="en-US" altLang="zh-CN" sz="2400" b="1">
                  <a:solidFill>
                    <a:srgbClr val="000000"/>
                  </a:solidFill>
                  <a:latin typeface="Times New Roman" pitchFamily="18" charset="0"/>
                  <a:cs typeface="Times New Roman" pitchFamily="18" charset="0"/>
                </a:rPr>
                <a:t> |</a:t>
              </a:r>
              <a:endParaRPr lang="zh-CN" altLang="en-US"/>
            </a:p>
          </p:txBody>
        </p:sp>
        <p:sp>
          <p:nvSpPr>
            <p:cNvPr id="30" name="椭圆 29"/>
            <p:cNvSpPr>
              <a:spLocks noChangeAspect="1"/>
            </p:cNvSpPr>
            <p:nvPr/>
          </p:nvSpPr>
          <p:spPr bwMode="auto">
            <a:xfrm>
              <a:off x="7754953" y="6189663"/>
              <a:ext cx="106280" cy="1078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30"/>
          <p:cNvGrpSpPr>
            <a:grpSpLocks/>
          </p:cNvGrpSpPr>
          <p:nvPr/>
        </p:nvGrpSpPr>
        <p:grpSpPr bwMode="auto">
          <a:xfrm>
            <a:off x="5238750" y="5403850"/>
            <a:ext cx="993775" cy="525463"/>
            <a:chOff x="5239444" y="6189663"/>
            <a:chExt cx="992579" cy="525165"/>
          </a:xfrm>
        </p:grpSpPr>
        <p:sp>
          <p:nvSpPr>
            <p:cNvPr id="13331" name="矩形 8"/>
            <p:cNvSpPr>
              <a:spLocks noChangeArrowheads="1"/>
            </p:cNvSpPr>
            <p:nvPr/>
          </p:nvSpPr>
          <p:spPr bwMode="auto">
            <a:xfrm>
              <a:off x="5239444" y="6253163"/>
              <a:ext cx="992579" cy="461665"/>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 </a:t>
              </a:r>
              <a:r>
                <a:rPr lang="en-US" altLang="zh-CN" sz="2400" b="1">
                  <a:solidFill>
                    <a:srgbClr val="000000"/>
                  </a:solidFill>
                  <a:latin typeface="Times New Roman" pitchFamily="18" charset="0"/>
                  <a:cs typeface="Times New Roman" pitchFamily="18" charset="0"/>
                </a:rPr>
                <a:t>| </a:t>
              </a:r>
              <a:r>
                <a:rPr lang="en-US" altLang="zh-CN" sz="2400" b="1" i="1">
                  <a:solidFill>
                    <a:srgbClr val="000000"/>
                  </a:solidFill>
                  <a:latin typeface="Times New Roman" pitchFamily="18" charset="0"/>
                  <a:cs typeface="Times New Roman" pitchFamily="18" charset="0"/>
                </a:rPr>
                <a:t>x</a:t>
              </a:r>
              <a:r>
                <a:rPr lang="en-US" altLang="zh-CN" sz="2400" b="1" baseline="-25000">
                  <a:solidFill>
                    <a:srgbClr val="000000"/>
                  </a:solidFill>
                  <a:latin typeface="Times New Roman" pitchFamily="18" charset="0"/>
                  <a:cs typeface="Times New Roman" pitchFamily="18" charset="0"/>
                </a:rPr>
                <a:t>1</a:t>
              </a:r>
              <a:r>
                <a:rPr lang="en-US" altLang="zh-CN" sz="2400" b="1">
                  <a:solidFill>
                    <a:srgbClr val="000000"/>
                  </a:solidFill>
                  <a:latin typeface="Times New Roman" pitchFamily="18" charset="0"/>
                  <a:cs typeface="Times New Roman" pitchFamily="18" charset="0"/>
                </a:rPr>
                <a:t> |</a:t>
              </a:r>
              <a:endParaRPr lang="zh-CN" altLang="en-US" sz="2400"/>
            </a:p>
          </p:txBody>
        </p:sp>
        <p:sp>
          <p:nvSpPr>
            <p:cNvPr id="33" name="椭圆 32"/>
            <p:cNvSpPr>
              <a:spLocks noChangeAspect="1"/>
            </p:cNvSpPr>
            <p:nvPr/>
          </p:nvSpPr>
          <p:spPr bwMode="auto">
            <a:xfrm>
              <a:off x="5761103" y="6189663"/>
              <a:ext cx="109405" cy="10788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34" name="线形标注 2(无边框) 33"/>
          <p:cNvSpPr/>
          <p:nvPr/>
        </p:nvSpPr>
        <p:spPr>
          <a:xfrm flipH="1">
            <a:off x="5191125" y="4352925"/>
            <a:ext cx="958850" cy="400050"/>
          </a:xfrm>
          <a:prstGeom prst="callout2">
            <a:avLst>
              <a:gd name="adj1" fmla="val 50003"/>
              <a:gd name="adj2" fmla="val -5480"/>
              <a:gd name="adj3" fmla="val 50768"/>
              <a:gd name="adj4" fmla="val -27751"/>
              <a:gd name="adj5" fmla="val 209182"/>
              <a:gd name="adj6" fmla="val -29371"/>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algn="ctr">
              <a:defRPr/>
            </a:pPr>
            <a:r>
              <a:rPr lang="zh-CN" altLang="en-US" sz="2000" b="1" dirty="0">
                <a:solidFill>
                  <a:srgbClr val="0000FF"/>
                </a:solidFill>
                <a:latin typeface="楷体_GB2312"/>
                <a:ea typeface="楷体_GB2312"/>
              </a:rPr>
              <a:t>收敛点</a:t>
            </a:r>
          </a:p>
        </p:txBody>
      </p:sp>
      <p:graphicFrame>
        <p:nvGraphicFramePr>
          <p:cNvPr id="36" name="Object 11"/>
          <p:cNvGraphicFramePr>
            <a:graphicFrameLocks noChangeAspect="1"/>
          </p:cNvGraphicFramePr>
          <p:nvPr/>
        </p:nvGraphicFramePr>
        <p:xfrm>
          <a:off x="5759450" y="5203825"/>
          <a:ext cx="2108200" cy="508000"/>
        </p:xfrm>
        <a:graphic>
          <a:graphicData uri="http://schemas.openxmlformats.org/presentationml/2006/ole">
            <p:oleObj spid="_x0000_s13318" name="Equation" r:id="rId9" imgW="1054080" imgH="253800" progId="Equation.DSMT4">
              <p:embed/>
            </p:oleObj>
          </a:graphicData>
        </a:graphic>
      </p:graphicFrame>
      <p:graphicFrame>
        <p:nvGraphicFramePr>
          <p:cNvPr id="60421" name="Object 25"/>
          <p:cNvGraphicFramePr>
            <a:graphicFrameLocks noChangeAspect="1"/>
          </p:cNvGraphicFramePr>
          <p:nvPr/>
        </p:nvGraphicFramePr>
        <p:xfrm>
          <a:off x="1306513" y="4786313"/>
          <a:ext cx="1066800" cy="863600"/>
        </p:xfrm>
        <a:graphic>
          <a:graphicData uri="http://schemas.openxmlformats.org/presentationml/2006/ole">
            <p:oleObj spid="_x0000_s13319" name="Equation" r:id="rId10" imgW="533160" imgH="431640" progId="Equation.DSMT4">
              <p:embed/>
            </p:oleObj>
          </a:graphicData>
        </a:graphic>
      </p:graphicFrame>
      <p:sp>
        <p:nvSpPr>
          <p:cNvPr id="26" name="矩形 25"/>
          <p:cNvSpPr>
            <a:spLocks noChangeArrowheads="1"/>
          </p:cNvSpPr>
          <p:nvPr/>
        </p:nvSpPr>
        <p:spPr bwMode="auto">
          <a:xfrm flipH="1">
            <a:off x="581025" y="1470025"/>
            <a:ext cx="2508250" cy="457200"/>
          </a:xfrm>
          <a:prstGeom prst="rect">
            <a:avLst/>
          </a:prstGeom>
          <a:solidFill>
            <a:schemeClr val="bg1"/>
          </a:solidFill>
          <a:ln w="9525" algn="ctr">
            <a:noFill/>
            <a:miter lim="800000"/>
            <a:headEnd/>
            <a:tailEnd/>
          </a:ln>
        </p:spPr>
        <p:txBody>
          <a:bodyPr anchor="ctr"/>
          <a:lstStyle/>
          <a:p>
            <a:pPr algn="ctr">
              <a:defRPr/>
            </a:pPr>
            <a:endParaRPr lang="zh-CN" altLang="en-US" dirty="0">
              <a:solidFill>
                <a:schemeClr val="lt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6043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par>
                                <p:cTn id="26" presetID="1" presetClass="entr" presetSubtype="0" fill="hold" nodeType="withEffect">
                                  <p:stCondLst>
                                    <p:cond delay="0"/>
                                  </p:stCondLst>
                                  <p:childTnLst>
                                    <p:set>
                                      <p:cBhvr>
                                        <p:cTn id="27" dur="1" fill="hold">
                                          <p:stCondLst>
                                            <p:cond delay="499"/>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9" presetClass="entr" presetSubtype="5"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5000" fill="hold"/>
                                        <p:tgtEl>
                                          <p:spTgt spid="36"/>
                                        </p:tgtEl>
                                        <p:attrNameLst>
                                          <p:attrName>ppt_w</p:attrName>
                                        </p:attrNameLst>
                                      </p:cBhvr>
                                      <p:tavLst>
                                        <p:tav tm="0">
                                          <p:val>
                                            <p:strVal val="#ppt_w"/>
                                          </p:val>
                                        </p:tav>
                                        <p:tav tm="100000">
                                          <p:val>
                                            <p:strVal val="#ppt_w"/>
                                          </p:val>
                                        </p:tav>
                                      </p:tavLst>
                                    </p:anim>
                                    <p:anim calcmode="lin" valueType="num">
                                      <p:cBhvr>
                                        <p:cTn id="33" dur="5000" fill="hold"/>
                                        <p:tgtEl>
                                          <p:spTgt spid="36"/>
                                        </p:tgtEl>
                                        <p:attrNameLst>
                                          <p:attrName>ppt_h</p:attrName>
                                        </p:attrNameLst>
                                      </p:cBhvr>
                                      <p:tavLst>
                                        <p:tav tm="0" fmla="#ppt_h*sin(2.5*pi*$)">
                                          <p:val>
                                            <p:fltVal val="0"/>
                                          </p:val>
                                        </p:tav>
                                        <p:tav tm="100000">
                                          <p:val>
                                            <p:fltVal val="1"/>
                                          </p:val>
                                        </p:tav>
                                      </p:tavLst>
                                    </p:anim>
                                  </p:childTnLst>
                                </p:cTn>
                              </p:par>
                              <p:par>
                                <p:cTn id="34" presetID="1"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ox(out)">
                                      <p:cBhvr>
                                        <p:cTn id="42" dur="500"/>
                                        <p:tgtEl>
                                          <p:spTgt spid="25"/>
                                        </p:tgtEl>
                                      </p:cBhvr>
                                    </p:animEffect>
                                  </p:childTnLst>
                                </p:cTn>
                              </p:par>
                            </p:childTnLst>
                          </p:cTn>
                        </p:par>
                        <p:par>
                          <p:cTn id="43" fill="hold">
                            <p:stCondLst>
                              <p:cond delay="500"/>
                            </p:stCondLst>
                            <p:childTnLst>
                              <p:par>
                                <p:cTn id="44" presetID="18" presetClass="entr" presetSubtype="6" fill="hold" grpId="0"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strips(downRight)">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419">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0419">
                                            <p:txEl>
                                              <p:pRg st="4" end="4"/>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subTnLst>
                                    <p:audio>
                                      <p:cMediaNode>
                                        <p:cTn display="0" masterRel="sameClick">
                                          <p:stCondLst>
                                            <p:cond evt="begin" delay="0">
                                              <p:tn val="57"/>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3" grpId="0" animBg="1"/>
      <p:bldP spid="11" grpId="0" animBg="1"/>
      <p:bldP spid="34"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标题 45"/>
          <p:cNvSpPr>
            <a:spLocks noGrp="1"/>
          </p:cNvSpPr>
          <p:nvPr>
            <p:ph type="title"/>
          </p:nvPr>
        </p:nvSpPr>
        <p:spPr/>
        <p:txBody>
          <a:bodyPr/>
          <a:lstStyle/>
          <a:p>
            <a:pPr>
              <a:defRPr/>
            </a:pPr>
            <a:r>
              <a:rPr lang="zh-CN" altLang="en-US" dirty="0" smtClean="0"/>
              <a:t>阿贝尔定理的推论</a:t>
            </a:r>
            <a:endParaRPr lang="zh-CN" altLang="en-US" dirty="0"/>
          </a:p>
        </p:txBody>
      </p:sp>
      <p:sp>
        <p:nvSpPr>
          <p:cNvPr id="47" name="内容占位符 46"/>
          <p:cNvSpPr>
            <a:spLocks noGrp="1"/>
          </p:cNvSpPr>
          <p:nvPr>
            <p:ph idx="1"/>
          </p:nvPr>
        </p:nvSpPr>
        <p:spPr/>
        <p:txBody>
          <a:bodyPr/>
          <a:lstStyle/>
          <a:p>
            <a:pPr>
              <a:buFont typeface="Wingdings 3" pitchFamily="18" charset="2"/>
              <a:buNone/>
              <a:defRPr/>
            </a:pPr>
            <a:r>
              <a:rPr lang="zh-CN" altLang="en-US" dirty="0" smtClean="0">
                <a:solidFill>
                  <a:srgbClr val="0000FF"/>
                </a:solidFill>
              </a:rPr>
              <a:t>推论：</a:t>
            </a:r>
            <a:r>
              <a:rPr lang="zh-CN" altLang="en-US" dirty="0" smtClean="0"/>
              <a:t>如果              不是仅在 </a:t>
            </a:r>
            <a:r>
              <a:rPr lang="en-US" altLang="zh-CN" i="1" dirty="0" smtClean="0"/>
              <a:t>x</a:t>
            </a:r>
            <a:r>
              <a:rPr lang="zh-CN" altLang="en-US" dirty="0" smtClean="0"/>
              <a:t> </a:t>
            </a:r>
            <a:r>
              <a:rPr lang="en-US" altLang="zh-CN" dirty="0" smtClean="0"/>
              <a:t>=</a:t>
            </a:r>
            <a:r>
              <a:rPr lang="zh-CN" altLang="en-US" dirty="0" smtClean="0"/>
              <a:t> </a:t>
            </a:r>
            <a:r>
              <a:rPr lang="en-US" altLang="zh-CN" dirty="0" smtClean="0"/>
              <a:t>0</a:t>
            </a:r>
            <a:r>
              <a:rPr lang="zh-CN" altLang="en-US" dirty="0" smtClean="0"/>
              <a:t> 处收敛，也不是在整个</a:t>
            </a:r>
            <a:endParaRPr lang="en-US" altLang="zh-CN" dirty="0" smtClean="0"/>
          </a:p>
          <a:p>
            <a:pPr>
              <a:lnSpc>
                <a:spcPct val="150000"/>
              </a:lnSpc>
              <a:buFont typeface="Wingdings 3" pitchFamily="18" charset="2"/>
              <a:buNone/>
              <a:defRPr/>
            </a:pPr>
            <a:r>
              <a:rPr lang="zh-CN" altLang="en-US" dirty="0" smtClean="0"/>
              <a:t>数轴上都收敛，则必存在一个完全确定的正数 </a:t>
            </a:r>
            <a:r>
              <a:rPr lang="en-US" altLang="zh-CN" i="1" dirty="0" smtClean="0"/>
              <a:t>R</a:t>
            </a:r>
            <a:r>
              <a:rPr lang="zh-CN" altLang="en-US" dirty="0" smtClean="0"/>
              <a:t>，使得</a:t>
            </a:r>
            <a:endParaRPr lang="en-US" altLang="zh-CN" dirty="0" smtClean="0"/>
          </a:p>
          <a:p>
            <a:pPr marL="566737" indent="-457200">
              <a:lnSpc>
                <a:spcPct val="150000"/>
              </a:lnSpc>
              <a:buClr>
                <a:srgbClr val="0000FF"/>
              </a:buClr>
              <a:buSzPct val="100000"/>
              <a:buFont typeface="+mj-ea"/>
              <a:buAutoNum type="circleNumDbPlain"/>
              <a:defRPr/>
            </a:pPr>
            <a:r>
              <a:rPr lang="zh-CN" altLang="en-US" dirty="0" smtClean="0"/>
              <a:t>当 </a:t>
            </a:r>
            <a:r>
              <a:rPr lang="en-US" altLang="zh-CN" dirty="0" smtClean="0"/>
              <a:t>|</a:t>
            </a:r>
            <a:r>
              <a:rPr lang="zh-CN" altLang="en-US" dirty="0" smtClean="0"/>
              <a:t> </a:t>
            </a:r>
            <a:r>
              <a:rPr lang="en-US" altLang="zh-CN" i="1" dirty="0" smtClean="0"/>
              <a:t>x</a:t>
            </a:r>
            <a:r>
              <a:rPr lang="zh-CN" altLang="en-US" dirty="0" smtClean="0"/>
              <a:t> </a:t>
            </a:r>
            <a:r>
              <a:rPr lang="en-US" altLang="zh-CN" dirty="0" smtClean="0"/>
              <a:t>|</a:t>
            </a:r>
            <a:r>
              <a:rPr lang="zh-CN" altLang="en-US" dirty="0" smtClean="0"/>
              <a:t> </a:t>
            </a:r>
            <a:r>
              <a:rPr lang="en-US" altLang="zh-CN" dirty="0" smtClean="0">
                <a:solidFill>
                  <a:srgbClr val="FF0000"/>
                </a:solidFill>
              </a:rPr>
              <a:t>&lt;</a:t>
            </a:r>
            <a:r>
              <a:rPr lang="zh-CN" altLang="en-US" dirty="0" smtClean="0">
                <a:solidFill>
                  <a:srgbClr val="FF0000"/>
                </a:solidFill>
              </a:rPr>
              <a:t> </a:t>
            </a:r>
            <a:r>
              <a:rPr lang="en-US" altLang="zh-CN" i="1" dirty="0" smtClean="0"/>
              <a:t>R</a:t>
            </a:r>
            <a:r>
              <a:rPr lang="en-US" altLang="zh-CN" dirty="0" smtClean="0"/>
              <a:t> </a:t>
            </a:r>
            <a:r>
              <a:rPr lang="zh-CN" altLang="en-US" dirty="0" smtClean="0"/>
              <a:t>时，幂级数绝对收敛；</a:t>
            </a:r>
            <a:r>
              <a:rPr lang="en-US" altLang="zh-CN" dirty="0" smtClean="0"/>
              <a:t> </a:t>
            </a:r>
          </a:p>
          <a:p>
            <a:pPr marL="566737" indent="-457200">
              <a:lnSpc>
                <a:spcPct val="150000"/>
              </a:lnSpc>
              <a:buClr>
                <a:srgbClr val="0000FF"/>
              </a:buClr>
              <a:buSzPct val="100000"/>
              <a:buFont typeface="+mj-ea"/>
              <a:buAutoNum type="circleNumDbPlain"/>
              <a:defRPr/>
            </a:pPr>
            <a:r>
              <a:rPr lang="zh-CN" altLang="en-US" dirty="0" smtClean="0"/>
              <a:t>当 </a:t>
            </a:r>
            <a:r>
              <a:rPr lang="en-US" altLang="zh-CN" dirty="0" smtClean="0"/>
              <a:t>|</a:t>
            </a:r>
            <a:r>
              <a:rPr lang="zh-CN" altLang="en-US" dirty="0" smtClean="0"/>
              <a:t> </a:t>
            </a:r>
            <a:r>
              <a:rPr lang="en-US" altLang="zh-CN" i="1" dirty="0" smtClean="0"/>
              <a:t>x</a:t>
            </a:r>
            <a:r>
              <a:rPr lang="zh-CN" altLang="en-US" dirty="0" smtClean="0"/>
              <a:t> </a:t>
            </a:r>
            <a:r>
              <a:rPr lang="en-US" altLang="zh-CN" dirty="0" smtClean="0"/>
              <a:t>|</a:t>
            </a:r>
            <a:r>
              <a:rPr lang="zh-CN" altLang="en-US" dirty="0" smtClean="0"/>
              <a:t> </a:t>
            </a:r>
            <a:r>
              <a:rPr lang="en-US" altLang="zh-CN" dirty="0" smtClean="0">
                <a:solidFill>
                  <a:srgbClr val="FF0000"/>
                </a:solidFill>
              </a:rPr>
              <a:t>&gt;</a:t>
            </a:r>
            <a:r>
              <a:rPr lang="zh-CN" altLang="en-US" dirty="0" smtClean="0">
                <a:solidFill>
                  <a:srgbClr val="FF0000"/>
                </a:solidFill>
              </a:rPr>
              <a:t> </a:t>
            </a:r>
            <a:r>
              <a:rPr lang="en-US" altLang="zh-CN" i="1" dirty="0" smtClean="0"/>
              <a:t>R</a:t>
            </a:r>
            <a:r>
              <a:rPr lang="en-US" altLang="zh-CN" dirty="0" smtClean="0"/>
              <a:t> </a:t>
            </a:r>
            <a:r>
              <a:rPr lang="zh-CN" altLang="en-US" dirty="0" smtClean="0"/>
              <a:t>时，幂级数发散</a:t>
            </a:r>
            <a:r>
              <a:rPr lang="en-US" altLang="zh-CN" dirty="0" smtClean="0"/>
              <a:t> </a:t>
            </a:r>
            <a:r>
              <a:rPr lang="zh-CN" altLang="en-US" dirty="0" smtClean="0"/>
              <a:t>；</a:t>
            </a:r>
            <a:r>
              <a:rPr lang="en-US" altLang="zh-CN" dirty="0" smtClean="0"/>
              <a:t> </a:t>
            </a:r>
          </a:p>
          <a:p>
            <a:pPr marL="566737" indent="-457200">
              <a:lnSpc>
                <a:spcPct val="150000"/>
              </a:lnSpc>
              <a:buClr>
                <a:srgbClr val="0000FF"/>
              </a:buClr>
              <a:buSzPct val="100000"/>
              <a:buFont typeface="+mj-ea"/>
              <a:buAutoNum type="circleNumDbPlain"/>
              <a:defRPr/>
            </a:pPr>
            <a:r>
              <a:rPr lang="zh-CN" altLang="en-US" dirty="0" smtClean="0"/>
              <a:t>当 </a:t>
            </a:r>
            <a:r>
              <a:rPr lang="en-US" altLang="zh-CN" dirty="0" smtClean="0"/>
              <a:t>|</a:t>
            </a:r>
            <a:r>
              <a:rPr lang="zh-CN" altLang="en-US" dirty="0" smtClean="0"/>
              <a:t> </a:t>
            </a:r>
            <a:r>
              <a:rPr lang="en-US" altLang="zh-CN" i="1" dirty="0" smtClean="0"/>
              <a:t>x</a:t>
            </a:r>
            <a:r>
              <a:rPr lang="zh-CN" altLang="en-US" dirty="0" smtClean="0"/>
              <a:t> </a:t>
            </a:r>
            <a:r>
              <a:rPr lang="en-US" altLang="zh-CN" dirty="0" smtClean="0"/>
              <a:t>|</a:t>
            </a:r>
            <a:r>
              <a:rPr lang="zh-CN" altLang="en-US" dirty="0" smtClean="0"/>
              <a:t> </a:t>
            </a:r>
            <a:r>
              <a:rPr lang="en-US" altLang="zh-CN" dirty="0" smtClean="0">
                <a:solidFill>
                  <a:srgbClr val="FF0000"/>
                </a:solidFill>
              </a:rPr>
              <a:t>=</a:t>
            </a:r>
            <a:r>
              <a:rPr lang="zh-CN" altLang="en-US" dirty="0" smtClean="0">
                <a:solidFill>
                  <a:srgbClr val="FF0000"/>
                </a:solidFill>
              </a:rPr>
              <a:t> </a:t>
            </a:r>
            <a:r>
              <a:rPr lang="en-US" altLang="zh-CN" i="1" dirty="0" smtClean="0"/>
              <a:t>R</a:t>
            </a:r>
            <a:r>
              <a:rPr lang="en-US" altLang="zh-CN" dirty="0" smtClean="0"/>
              <a:t> </a:t>
            </a:r>
            <a:r>
              <a:rPr lang="zh-CN" altLang="en-US" dirty="0" smtClean="0"/>
              <a:t>时，幂级数可能收敛也可能发散．</a:t>
            </a:r>
            <a:endParaRPr lang="en-US" altLang="zh-CN" dirty="0" smtClean="0"/>
          </a:p>
          <a:p>
            <a:pPr marL="566737" indent="-457200">
              <a:lnSpc>
                <a:spcPct val="150000"/>
              </a:lnSpc>
              <a:buClr>
                <a:schemeClr val="bg2">
                  <a:lumMod val="50000"/>
                </a:schemeClr>
              </a:buClr>
              <a:defRPr/>
            </a:pPr>
            <a:r>
              <a:rPr lang="zh-CN" altLang="en-US" dirty="0" smtClean="0">
                <a:solidFill>
                  <a:srgbClr val="FF0000"/>
                </a:solidFill>
              </a:rPr>
              <a:t>收敛半径</a:t>
            </a:r>
            <a:r>
              <a:rPr lang="zh-CN" altLang="en-US" dirty="0" smtClean="0"/>
              <a:t>    </a:t>
            </a:r>
            <a:r>
              <a:rPr lang="en-US" altLang="zh-CN" i="1" dirty="0" smtClean="0"/>
              <a:t>R</a:t>
            </a:r>
            <a:endParaRPr lang="en-US" altLang="zh-CN" dirty="0" smtClean="0"/>
          </a:p>
          <a:p>
            <a:pPr marL="566737" indent="-457200">
              <a:lnSpc>
                <a:spcPct val="150000"/>
              </a:lnSpc>
              <a:buClr>
                <a:schemeClr val="bg2">
                  <a:lumMod val="50000"/>
                </a:schemeClr>
              </a:buClr>
              <a:defRPr/>
            </a:pPr>
            <a:r>
              <a:rPr lang="zh-CN" altLang="en-US" dirty="0" smtClean="0">
                <a:solidFill>
                  <a:srgbClr val="FF0000"/>
                </a:solidFill>
              </a:rPr>
              <a:t>收敛区间</a:t>
            </a:r>
            <a:r>
              <a:rPr lang="zh-CN" altLang="en-US" dirty="0" smtClean="0"/>
              <a:t>    </a:t>
            </a:r>
            <a:r>
              <a:rPr lang="en-US" altLang="zh-CN" dirty="0" smtClean="0"/>
              <a:t>(</a:t>
            </a:r>
            <a:r>
              <a:rPr lang="en-US" altLang="zh-CN" dirty="0" smtClean="0">
                <a:latin typeface="Times New Roman"/>
                <a:cs typeface="Times New Roman"/>
              </a:rPr>
              <a:t>−</a:t>
            </a:r>
            <a:r>
              <a:rPr lang="en-US" altLang="zh-CN" i="1" dirty="0" smtClean="0"/>
              <a:t>R</a:t>
            </a:r>
            <a:r>
              <a:rPr lang="en-US" altLang="zh-CN" dirty="0" smtClean="0"/>
              <a:t>, </a:t>
            </a:r>
            <a:r>
              <a:rPr lang="en-US" altLang="zh-CN" i="1" dirty="0" smtClean="0"/>
              <a:t>R</a:t>
            </a:r>
            <a:r>
              <a:rPr lang="en-US" altLang="zh-CN" dirty="0" smtClean="0"/>
              <a:t>)</a:t>
            </a:r>
          </a:p>
          <a:p>
            <a:pPr marL="566737" indent="-457200">
              <a:lnSpc>
                <a:spcPct val="150000"/>
              </a:lnSpc>
              <a:buClr>
                <a:schemeClr val="bg2">
                  <a:lumMod val="50000"/>
                </a:schemeClr>
              </a:buClr>
              <a:buFont typeface="Wingdings 3" pitchFamily="18" charset="2"/>
              <a:buNone/>
              <a:defRPr/>
            </a:pPr>
            <a:endParaRPr lang="zh-CN" altLang="en-US" dirty="0" smtClean="0"/>
          </a:p>
        </p:txBody>
      </p:sp>
      <p:graphicFrame>
        <p:nvGraphicFramePr>
          <p:cNvPr id="60419" name="Object 2"/>
          <p:cNvGraphicFramePr>
            <a:graphicFrameLocks noChangeAspect="1"/>
          </p:cNvGraphicFramePr>
          <p:nvPr/>
        </p:nvGraphicFramePr>
        <p:xfrm>
          <a:off x="2219325" y="1285875"/>
          <a:ext cx="1066800" cy="863600"/>
        </p:xfrm>
        <a:graphic>
          <a:graphicData uri="http://schemas.openxmlformats.org/presentationml/2006/ole">
            <p:oleObj spid="_x0000_s14338" name="Equation" r:id="rId3" imgW="533160" imgH="431640" progId="Equation.DSMT4">
              <p:embed/>
            </p:oleObj>
          </a:graphicData>
        </a:graphic>
      </p:graphicFrame>
      <p:sp>
        <p:nvSpPr>
          <p:cNvPr id="48" name="矩形 47"/>
          <p:cNvSpPr>
            <a:spLocks noChangeArrowheads="1"/>
          </p:cNvSpPr>
          <p:nvPr/>
        </p:nvSpPr>
        <p:spPr bwMode="auto">
          <a:xfrm flipH="1">
            <a:off x="6357938" y="1501775"/>
            <a:ext cx="2200275"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49" name="矩形 48"/>
          <p:cNvSpPr>
            <a:spLocks noChangeArrowheads="1"/>
          </p:cNvSpPr>
          <p:nvPr/>
        </p:nvSpPr>
        <p:spPr bwMode="auto">
          <a:xfrm flipH="1">
            <a:off x="2714625" y="2043113"/>
            <a:ext cx="5843588"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pSp>
        <p:nvGrpSpPr>
          <p:cNvPr id="14344" name="组合 106"/>
          <p:cNvGrpSpPr>
            <a:grpSpLocks/>
          </p:cNvGrpSpPr>
          <p:nvPr/>
        </p:nvGrpSpPr>
        <p:grpSpPr bwMode="auto">
          <a:xfrm>
            <a:off x="3886200" y="5138738"/>
            <a:ext cx="5124450" cy="1576387"/>
            <a:chOff x="3886196" y="5138700"/>
            <a:chExt cx="5124471" cy="1576448"/>
          </a:xfrm>
        </p:grpSpPr>
        <p:grpSp>
          <p:nvGrpSpPr>
            <p:cNvPr id="14350" name="组合 17"/>
            <p:cNvGrpSpPr>
              <a:grpSpLocks/>
            </p:cNvGrpSpPr>
            <p:nvPr/>
          </p:nvGrpSpPr>
          <p:grpSpPr bwMode="auto">
            <a:xfrm>
              <a:off x="4529154" y="6242073"/>
              <a:ext cx="4481513" cy="473075"/>
              <a:chOff x="2285984" y="4060853"/>
              <a:chExt cx="4481958" cy="472754"/>
            </a:xfrm>
          </p:grpSpPr>
          <p:cxnSp>
            <p:nvCxnSpPr>
              <p:cNvPr id="89" name="直接箭头连接符 88"/>
              <p:cNvCxnSpPr/>
              <p:nvPr/>
            </p:nvCxnSpPr>
            <p:spPr>
              <a:xfrm>
                <a:off x="2285967" y="4060835"/>
                <a:ext cx="4320033" cy="158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4368" name="矩形 5"/>
              <p:cNvSpPr>
                <a:spLocks noChangeArrowheads="1"/>
              </p:cNvSpPr>
              <p:nvPr/>
            </p:nvSpPr>
            <p:spPr bwMode="auto">
              <a:xfrm>
                <a:off x="6429388" y="4071942"/>
                <a:ext cx="338554" cy="461665"/>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x</a:t>
                </a:r>
                <a:endParaRPr lang="zh-CN" altLang="en-US"/>
              </a:p>
            </p:txBody>
          </p:sp>
        </p:grpSp>
        <p:grpSp>
          <p:nvGrpSpPr>
            <p:cNvPr id="14351" name="组合 29"/>
            <p:cNvGrpSpPr>
              <a:grpSpLocks/>
            </p:cNvGrpSpPr>
            <p:nvPr/>
          </p:nvGrpSpPr>
          <p:grpSpPr bwMode="auto">
            <a:xfrm>
              <a:off x="6654817" y="6189686"/>
              <a:ext cx="407987" cy="525462"/>
              <a:chOff x="4411788" y="4007647"/>
              <a:chExt cx="407484" cy="525960"/>
            </a:xfrm>
          </p:grpSpPr>
          <p:sp>
            <p:nvSpPr>
              <p:cNvPr id="14365" name="矩形 6"/>
              <p:cNvSpPr>
                <a:spLocks noChangeArrowheads="1"/>
              </p:cNvSpPr>
              <p:nvPr/>
            </p:nvSpPr>
            <p:spPr bwMode="auto">
              <a:xfrm>
                <a:off x="4411788" y="4071942"/>
                <a:ext cx="407484" cy="461665"/>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O</a:t>
                </a:r>
                <a:endParaRPr lang="zh-CN" altLang="en-US"/>
              </a:p>
            </p:txBody>
          </p:sp>
          <p:sp>
            <p:nvSpPr>
              <p:cNvPr id="93" name="椭圆 92"/>
              <p:cNvSpPr>
                <a:spLocks noChangeAspect="1"/>
              </p:cNvSpPr>
              <p:nvPr/>
            </p:nvSpPr>
            <p:spPr>
              <a:xfrm>
                <a:off x="4560820" y="4007627"/>
                <a:ext cx="109403" cy="1080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4352" name="矩形 7"/>
            <p:cNvSpPr>
              <a:spLocks noChangeArrowheads="1"/>
            </p:cNvSpPr>
            <p:nvPr/>
          </p:nvSpPr>
          <p:spPr bwMode="auto">
            <a:xfrm>
              <a:off x="7613667" y="6253920"/>
              <a:ext cx="388937" cy="461228"/>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R</a:t>
              </a:r>
              <a:endParaRPr lang="zh-CN" altLang="en-US"/>
            </a:p>
          </p:txBody>
        </p:sp>
        <p:cxnSp>
          <p:nvCxnSpPr>
            <p:cNvPr id="95" name="直接箭头连接符 94"/>
            <p:cNvCxnSpPr/>
            <p:nvPr/>
          </p:nvCxnSpPr>
          <p:spPr>
            <a:xfrm>
              <a:off x="5813429" y="6242055"/>
              <a:ext cx="1979621" cy="1588"/>
            </a:xfrm>
            <a:prstGeom prst="straightConnector1">
              <a:avLst/>
            </a:prstGeom>
            <a:ln w="28575">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a:off x="4529137" y="6242055"/>
              <a:ext cx="1223967" cy="1588"/>
            </a:xfrm>
            <a:prstGeom prst="straightConnector1">
              <a:avLst/>
            </a:prstGeom>
            <a:ln w="285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7843850" y="6242055"/>
              <a:ext cx="900116" cy="1588"/>
            </a:xfrm>
            <a:prstGeom prst="straightConnector1">
              <a:avLst/>
            </a:prstGeom>
            <a:ln w="285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nvGrpSpPr>
            <p:cNvPr id="14356" name="组合 97"/>
            <p:cNvGrpSpPr>
              <a:grpSpLocks/>
            </p:cNvGrpSpPr>
            <p:nvPr/>
          </p:nvGrpSpPr>
          <p:grpSpPr bwMode="auto">
            <a:xfrm>
              <a:off x="7602810" y="5648649"/>
              <a:ext cx="372220" cy="648971"/>
              <a:chOff x="5359656" y="3467401"/>
              <a:chExt cx="372220" cy="648971"/>
            </a:xfrm>
          </p:grpSpPr>
          <p:sp>
            <p:nvSpPr>
              <p:cNvPr id="99" name="椭圆 98"/>
              <p:cNvSpPr>
                <a:spLocks noChangeAspect="1"/>
              </p:cNvSpPr>
              <p:nvPr/>
            </p:nvSpPr>
            <p:spPr bwMode="auto">
              <a:xfrm>
                <a:off x="5511796" y="4008418"/>
                <a:ext cx="106363" cy="10795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364" name="矩形 10"/>
              <p:cNvSpPr>
                <a:spLocks noChangeArrowheads="1"/>
              </p:cNvSpPr>
              <p:nvPr/>
            </p:nvSpPr>
            <p:spPr bwMode="auto">
              <a:xfrm>
                <a:off x="5359656" y="3467401"/>
                <a:ext cx="372220" cy="461683"/>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P</a:t>
                </a:r>
                <a:endParaRPr lang="zh-CN" altLang="en-US"/>
              </a:p>
            </p:txBody>
          </p:sp>
        </p:grpSp>
        <p:sp>
          <p:nvSpPr>
            <p:cNvPr id="14357" name="矩形 8"/>
            <p:cNvSpPr>
              <a:spLocks noChangeArrowheads="1"/>
            </p:cNvSpPr>
            <p:nvPr/>
          </p:nvSpPr>
          <p:spPr bwMode="auto">
            <a:xfrm>
              <a:off x="5527692" y="6253920"/>
              <a:ext cx="576262" cy="461228"/>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−R</a:t>
              </a:r>
              <a:endParaRPr lang="zh-CN" altLang="en-US"/>
            </a:p>
          </p:txBody>
        </p:sp>
        <p:grpSp>
          <p:nvGrpSpPr>
            <p:cNvPr id="14358" name="组合 101"/>
            <p:cNvGrpSpPr>
              <a:grpSpLocks/>
            </p:cNvGrpSpPr>
            <p:nvPr/>
          </p:nvGrpSpPr>
          <p:grpSpPr bwMode="auto">
            <a:xfrm>
              <a:off x="5637655" y="5648649"/>
              <a:ext cx="458782" cy="648971"/>
              <a:chOff x="3394501" y="3467401"/>
              <a:chExt cx="458782" cy="648971"/>
            </a:xfrm>
          </p:grpSpPr>
          <p:sp>
            <p:nvSpPr>
              <p:cNvPr id="14361" name="矩形 9"/>
              <p:cNvSpPr>
                <a:spLocks noChangeArrowheads="1"/>
              </p:cNvSpPr>
              <p:nvPr/>
            </p:nvSpPr>
            <p:spPr bwMode="auto">
              <a:xfrm>
                <a:off x="3394501" y="3467401"/>
                <a:ext cx="458782" cy="461683"/>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P′</a:t>
                </a:r>
                <a:endParaRPr lang="zh-CN" altLang="en-US"/>
              </a:p>
            </p:txBody>
          </p:sp>
          <p:sp>
            <p:nvSpPr>
              <p:cNvPr id="104" name="椭圆 103"/>
              <p:cNvSpPr>
                <a:spLocks noChangeAspect="1"/>
              </p:cNvSpPr>
              <p:nvPr/>
            </p:nvSpPr>
            <p:spPr bwMode="auto">
              <a:xfrm>
                <a:off x="3517888" y="4008418"/>
                <a:ext cx="109537" cy="10795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05" name="线形标注 2(无边框) 104"/>
            <p:cNvSpPr/>
            <p:nvPr/>
          </p:nvSpPr>
          <p:spPr>
            <a:xfrm flipH="1">
              <a:off x="5191126" y="5138700"/>
              <a:ext cx="958854" cy="400065"/>
            </a:xfrm>
            <a:prstGeom prst="callout2">
              <a:avLst>
                <a:gd name="adj1" fmla="val 50003"/>
                <a:gd name="adj2" fmla="val -5480"/>
                <a:gd name="adj3" fmla="val 50768"/>
                <a:gd name="adj4" fmla="val -27751"/>
                <a:gd name="adj5" fmla="val 209182"/>
                <a:gd name="adj6" fmla="val -29371"/>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algn="ctr">
                <a:defRPr/>
              </a:pPr>
              <a:r>
                <a:rPr lang="zh-CN" altLang="en-US" sz="2000" b="1" dirty="0">
                  <a:solidFill>
                    <a:srgbClr val="0000FF"/>
                  </a:solidFill>
                  <a:latin typeface="楷体_GB2312"/>
                  <a:ea typeface="楷体_GB2312"/>
                </a:rPr>
                <a:t>收敛点</a:t>
              </a:r>
            </a:p>
          </p:txBody>
        </p:sp>
        <p:sp>
          <p:nvSpPr>
            <p:cNvPr id="106" name="线形标注 2(无边框) 105"/>
            <p:cNvSpPr/>
            <p:nvPr/>
          </p:nvSpPr>
          <p:spPr>
            <a:xfrm flipH="1">
              <a:off x="3886196" y="5138700"/>
              <a:ext cx="954092" cy="400065"/>
            </a:xfrm>
            <a:prstGeom prst="callout2">
              <a:avLst>
                <a:gd name="adj1" fmla="val 50003"/>
                <a:gd name="adj2" fmla="val -5480"/>
                <a:gd name="adj3" fmla="val 50768"/>
                <a:gd name="adj4" fmla="val -27751"/>
                <a:gd name="adj5" fmla="val 209182"/>
                <a:gd name="adj6" fmla="val -29371"/>
              </a:avLst>
            </a:prstGeom>
            <a:noFill/>
            <a:ln w="285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algn="ctr">
                <a:defRPr/>
              </a:pPr>
              <a:r>
                <a:rPr lang="zh-CN" altLang="en-US" sz="2000" b="1" dirty="0">
                  <a:solidFill>
                    <a:srgbClr val="FF0000"/>
                  </a:solidFill>
                  <a:latin typeface="楷体_GB2312"/>
                  <a:ea typeface="楷体_GB2312"/>
                </a:rPr>
                <a:t>发散点</a:t>
              </a:r>
            </a:p>
          </p:txBody>
        </p:sp>
      </p:grpSp>
      <p:grpSp>
        <p:nvGrpSpPr>
          <p:cNvPr id="8" name="组合 7"/>
          <p:cNvGrpSpPr>
            <a:grpSpLocks/>
          </p:cNvGrpSpPr>
          <p:nvPr/>
        </p:nvGrpSpPr>
        <p:grpSpPr bwMode="auto">
          <a:xfrm>
            <a:off x="4098925" y="3000375"/>
            <a:ext cx="1258888" cy="68263"/>
            <a:chOff x="1714480" y="1928802"/>
            <a:chExt cx="2500330" cy="68260"/>
          </a:xfrm>
        </p:grpSpPr>
        <p:cxnSp>
          <p:nvCxnSpPr>
            <p:cNvPr id="115" name="直接连接符 114"/>
            <p:cNvCxnSpPr/>
            <p:nvPr/>
          </p:nvCxnSpPr>
          <p:spPr>
            <a:xfrm>
              <a:off x="1714480" y="1928802"/>
              <a:ext cx="250033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1714480" y="1995474"/>
              <a:ext cx="250033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 name="组合 119"/>
          <p:cNvGrpSpPr>
            <a:grpSpLocks/>
          </p:cNvGrpSpPr>
          <p:nvPr/>
        </p:nvGrpSpPr>
        <p:grpSpPr bwMode="auto">
          <a:xfrm>
            <a:off x="3643313" y="4157663"/>
            <a:ext cx="5114925" cy="914400"/>
            <a:chOff x="457199" y="714375"/>
            <a:chExt cx="5114958" cy="914400"/>
          </a:xfrm>
        </p:grpSpPr>
        <p:sp>
          <p:nvSpPr>
            <p:cNvPr id="121" name="圆角矩形 120"/>
            <p:cNvSpPr/>
            <p:nvPr/>
          </p:nvSpPr>
          <p:spPr>
            <a:xfrm>
              <a:off x="457199" y="714375"/>
              <a:ext cx="5114958" cy="914400"/>
            </a:xfrm>
            <a:prstGeom prst="roundRect">
              <a:avLst/>
            </a:prstGeom>
            <a:solidFill>
              <a:srgbClr val="FFFF99"/>
            </a:solidFill>
            <a:ln w="28575"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0000"/>
                </a:lnSpc>
                <a:defRPr/>
              </a:pPr>
              <a:r>
                <a:rPr lang="zh-CN" altLang="en-US" sz="2400" b="1" dirty="0">
                  <a:solidFill>
                    <a:srgbClr val="0000FF"/>
                  </a:solidFill>
                  <a:ea typeface="楷体_GB2312"/>
                </a:rPr>
                <a:t>结论：</a:t>
              </a:r>
            </a:p>
          </p:txBody>
        </p:sp>
        <p:graphicFrame>
          <p:nvGraphicFramePr>
            <p:cNvPr id="2" name="Object 3"/>
            <p:cNvGraphicFramePr>
              <a:graphicFrameLocks noChangeAspect="1"/>
            </p:cNvGraphicFramePr>
            <p:nvPr/>
          </p:nvGraphicFramePr>
          <p:xfrm>
            <a:off x="1441479" y="973137"/>
            <a:ext cx="3987802" cy="431800"/>
          </p:xfrm>
          <a:graphic>
            <a:graphicData uri="http://schemas.openxmlformats.org/presentationml/2006/ole">
              <p:oleObj spid="_x0000_s14339" name="Equation" r:id="rId4" imgW="1993680" imgH="21564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5" presetClass="entr" presetSubtype="0" fill="hold" nodeType="clickEffect">
                                  <p:stCondLst>
                                    <p:cond delay="0"/>
                                  </p:stCondLst>
                                  <p:childTnLst>
                                    <p:set>
                                      <p:cBhvr>
                                        <p:cTn id="39" dur="1" fill="hold">
                                          <p:stCondLst>
                                            <p:cond delay="0"/>
                                          </p:stCondLst>
                                        </p:cTn>
                                        <p:tgtEl>
                                          <p:spTgt spid="47">
                                            <p:txEl>
                                              <p:pRg st="5" end="5"/>
                                            </p:txEl>
                                          </p:spTgt>
                                        </p:tgtEl>
                                        <p:attrNameLst>
                                          <p:attrName>style.visibility</p:attrName>
                                        </p:attrNameLst>
                                      </p:cBhvr>
                                      <p:to>
                                        <p:strVal val="visible"/>
                                      </p:to>
                                    </p:set>
                                    <p:anim calcmode="lin" valueType="num">
                                      <p:cBhvr>
                                        <p:cTn id="40" dur="500" decel="50000" fill="hold">
                                          <p:stCondLst>
                                            <p:cond delay="0"/>
                                          </p:stCondLst>
                                        </p:cTn>
                                        <p:tgtEl>
                                          <p:spTgt spid="47">
                                            <p:txEl>
                                              <p:pRg st="5" end="5"/>
                                            </p:txEl>
                                          </p:spTgt>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47">
                                            <p:txEl>
                                              <p:pRg st="5" end="5"/>
                                            </p:txEl>
                                          </p:spTgt>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47">
                                            <p:txEl>
                                              <p:pRg st="5" end="5"/>
                                            </p:txEl>
                                          </p:spTgt>
                                        </p:tgtEl>
                                        <p:attrNameLst>
                                          <p:attrName>ppt_w</p:attrName>
                                        </p:attrNameLst>
                                      </p:cBhvr>
                                      <p:tavLst>
                                        <p:tav tm="0">
                                          <p:val>
                                            <p:strVal val="#ppt_w*.05"/>
                                          </p:val>
                                        </p:tav>
                                        <p:tav tm="100000">
                                          <p:val>
                                            <p:strVal val="#ppt_w"/>
                                          </p:val>
                                        </p:tav>
                                      </p:tavLst>
                                    </p:anim>
                                    <p:anim calcmode="lin" valueType="num">
                                      <p:cBhvr>
                                        <p:cTn id="43" dur="1000" fill="hold"/>
                                        <p:tgtEl>
                                          <p:spTgt spid="47">
                                            <p:txEl>
                                              <p:pRg st="5" end="5"/>
                                            </p:txEl>
                                          </p:spTgt>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47">
                                            <p:txEl>
                                              <p:pRg st="5" end="5"/>
                                            </p:txEl>
                                          </p:spTgt>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47">
                                            <p:txEl>
                                              <p:pRg st="5" end="5"/>
                                            </p:txEl>
                                          </p:spTgt>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47">
                                            <p:txEl>
                                              <p:pRg st="5" end="5"/>
                                            </p:txEl>
                                          </p:spTgt>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47">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5" presetClass="entr" presetSubtype="0" fill="hold" nodeType="clickEffect">
                                  <p:stCondLst>
                                    <p:cond delay="0"/>
                                  </p:stCondLst>
                                  <p:childTnLst>
                                    <p:set>
                                      <p:cBhvr>
                                        <p:cTn id="51" dur="1" fill="hold">
                                          <p:stCondLst>
                                            <p:cond delay="0"/>
                                          </p:stCondLst>
                                        </p:cTn>
                                        <p:tgtEl>
                                          <p:spTgt spid="47">
                                            <p:txEl>
                                              <p:pRg st="6" end="6"/>
                                            </p:txEl>
                                          </p:spTgt>
                                        </p:tgtEl>
                                        <p:attrNameLst>
                                          <p:attrName>style.visibility</p:attrName>
                                        </p:attrNameLst>
                                      </p:cBhvr>
                                      <p:to>
                                        <p:strVal val="visible"/>
                                      </p:to>
                                    </p:set>
                                    <p:anim calcmode="lin" valueType="num">
                                      <p:cBhvr>
                                        <p:cTn id="52" dur="500" decel="50000" fill="hold">
                                          <p:stCondLst>
                                            <p:cond delay="0"/>
                                          </p:stCondLst>
                                        </p:cTn>
                                        <p:tgtEl>
                                          <p:spTgt spid="47">
                                            <p:txEl>
                                              <p:pRg st="6" end="6"/>
                                            </p:txEl>
                                          </p:spTgt>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47">
                                            <p:txEl>
                                              <p:pRg st="6" end="6"/>
                                            </p:txEl>
                                          </p:spTgt>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47">
                                            <p:txEl>
                                              <p:pRg st="6" end="6"/>
                                            </p:txEl>
                                          </p:spTgt>
                                        </p:tgtEl>
                                        <p:attrNameLst>
                                          <p:attrName>ppt_w</p:attrName>
                                        </p:attrNameLst>
                                      </p:cBhvr>
                                      <p:tavLst>
                                        <p:tav tm="0">
                                          <p:val>
                                            <p:strVal val="#ppt_w*.05"/>
                                          </p:val>
                                        </p:tav>
                                        <p:tav tm="100000">
                                          <p:val>
                                            <p:strVal val="#ppt_w"/>
                                          </p:val>
                                        </p:tav>
                                      </p:tavLst>
                                    </p:anim>
                                    <p:anim calcmode="lin" valueType="num">
                                      <p:cBhvr>
                                        <p:cTn id="55" dur="1000" fill="hold"/>
                                        <p:tgtEl>
                                          <p:spTgt spid="47">
                                            <p:txEl>
                                              <p:pRg st="6" end="6"/>
                                            </p:txEl>
                                          </p:spTgt>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47">
                                            <p:txEl>
                                              <p:pRg st="6" end="6"/>
                                            </p:txEl>
                                          </p:spTgt>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47">
                                            <p:txEl>
                                              <p:pRg st="6" end="6"/>
                                            </p:txEl>
                                          </p:spTgt>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47">
                                            <p:txEl>
                                              <p:pRg st="6" end="6"/>
                                            </p:txEl>
                                          </p:spTgt>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47">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3" presetClass="entr" presetSubtype="16" fill="hold" nodeType="clickEffect">
                                  <p:stCondLst>
                                    <p:cond delay="0"/>
                                  </p:stCondLst>
                                  <p:childTnLst>
                                    <p:set>
                                      <p:cBhvr>
                                        <p:cTn id="63" dur="1" fill="hold">
                                          <p:stCondLst>
                                            <p:cond delay="0"/>
                                          </p:stCondLst>
                                        </p:cTn>
                                        <p:tgtEl>
                                          <p:spTgt spid="9"/>
                                        </p:tgtEl>
                                        <p:attrNameLst>
                                          <p:attrName>style.visibility</p:attrName>
                                        </p:attrNameLst>
                                      </p:cBhvr>
                                      <p:to>
                                        <p:strVal val="visible"/>
                                      </p:to>
                                    </p:set>
                                    <p:anim calcmode="lin" valueType="num">
                                      <p:cBhvr>
                                        <p:cTn id="64" dur="500" fill="hold"/>
                                        <p:tgtEl>
                                          <p:spTgt spid="9"/>
                                        </p:tgtEl>
                                        <p:attrNameLst>
                                          <p:attrName>ppt_w</p:attrName>
                                        </p:attrNameLst>
                                      </p:cBhvr>
                                      <p:tavLst>
                                        <p:tav tm="0">
                                          <p:val>
                                            <p:fltVal val="0"/>
                                          </p:val>
                                        </p:tav>
                                        <p:tav tm="100000">
                                          <p:val>
                                            <p:strVal val="#ppt_w"/>
                                          </p:val>
                                        </p:tav>
                                      </p:tavLst>
                                    </p:anim>
                                    <p:anim calcmode="lin" valueType="num">
                                      <p:cBhvr>
                                        <p:cTn id="65"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smtClean="0"/>
          </a:p>
          <a:p>
            <a:endParaRPr lang="en-US" altLang="zh-CN" smtClean="0"/>
          </a:p>
          <a:p>
            <a:pPr>
              <a:lnSpc>
                <a:spcPct val="150000"/>
              </a:lnSpc>
            </a:pPr>
            <a:r>
              <a:rPr lang="zh-CN" altLang="en-US" smtClean="0"/>
              <a:t>如果幂级数只在 </a:t>
            </a:r>
            <a:r>
              <a:rPr lang="en-US" altLang="zh-CN" i="1" smtClean="0"/>
              <a:t>x</a:t>
            </a:r>
            <a:r>
              <a:rPr lang="zh-CN" altLang="en-US" smtClean="0"/>
              <a:t> </a:t>
            </a:r>
            <a:r>
              <a:rPr lang="en-US" altLang="zh-CN" smtClean="0"/>
              <a:t>=</a:t>
            </a:r>
            <a:r>
              <a:rPr lang="zh-CN" altLang="en-US" smtClean="0"/>
              <a:t> </a:t>
            </a:r>
            <a:r>
              <a:rPr lang="en-US" altLang="zh-CN" smtClean="0"/>
              <a:t>0</a:t>
            </a:r>
            <a:r>
              <a:rPr lang="zh-CN" altLang="en-US" smtClean="0"/>
              <a:t> 处收敛，则规定收敛半径 </a:t>
            </a:r>
            <a:r>
              <a:rPr lang="en-US" altLang="zh-CN" i="1" smtClean="0"/>
              <a:t>R</a:t>
            </a:r>
            <a:r>
              <a:rPr lang="zh-CN" altLang="en-US" smtClean="0"/>
              <a:t> </a:t>
            </a:r>
            <a:r>
              <a:rPr lang="en-US" altLang="zh-CN" smtClean="0"/>
              <a:t>=</a:t>
            </a:r>
            <a:r>
              <a:rPr lang="zh-CN" altLang="en-US" smtClean="0"/>
              <a:t> </a:t>
            </a:r>
            <a:r>
              <a:rPr lang="en-US" altLang="zh-CN" smtClean="0"/>
              <a:t>0</a:t>
            </a:r>
            <a:r>
              <a:rPr lang="zh-CN" altLang="en-US" smtClean="0"/>
              <a:t>，</a:t>
            </a:r>
            <a:endParaRPr lang="en-US" altLang="zh-CN" smtClean="0"/>
          </a:p>
          <a:p>
            <a:pPr>
              <a:lnSpc>
                <a:spcPct val="150000"/>
              </a:lnSpc>
              <a:buFont typeface="Wingdings 3" pitchFamily="18" charset="2"/>
              <a:buNone/>
            </a:pPr>
            <a:r>
              <a:rPr lang="en-US" altLang="zh-CN" smtClean="0"/>
              <a:t>	</a:t>
            </a:r>
            <a:r>
              <a:rPr lang="zh-CN" altLang="en-US" smtClean="0"/>
              <a:t>此时收敛域 </a:t>
            </a:r>
            <a:r>
              <a:rPr lang="en-US" altLang="zh-CN" i="1" smtClean="0"/>
              <a:t>D</a:t>
            </a:r>
            <a:r>
              <a:rPr lang="en-US" altLang="zh-CN" smtClean="0"/>
              <a:t> </a:t>
            </a:r>
            <a:r>
              <a:rPr lang="zh-CN" altLang="en-US" smtClean="0"/>
              <a:t>只有一个点 </a:t>
            </a:r>
            <a:r>
              <a:rPr lang="en-US" altLang="zh-CN" i="1" smtClean="0"/>
              <a:t>x</a:t>
            </a:r>
            <a:r>
              <a:rPr lang="zh-CN" altLang="en-US" smtClean="0"/>
              <a:t> </a:t>
            </a:r>
            <a:r>
              <a:rPr lang="en-US" altLang="zh-CN" smtClean="0"/>
              <a:t>=</a:t>
            </a:r>
            <a:r>
              <a:rPr lang="zh-CN" altLang="en-US" smtClean="0"/>
              <a:t> </a:t>
            </a:r>
            <a:r>
              <a:rPr lang="en-US" altLang="zh-CN" smtClean="0"/>
              <a:t>0</a:t>
            </a:r>
            <a:r>
              <a:rPr lang="zh-CN" altLang="en-US" smtClean="0"/>
              <a:t>；</a:t>
            </a:r>
            <a:endParaRPr lang="en-US" altLang="zh-CN" smtClean="0"/>
          </a:p>
          <a:p>
            <a:pPr>
              <a:lnSpc>
                <a:spcPct val="150000"/>
              </a:lnSpc>
            </a:pPr>
            <a:r>
              <a:rPr lang="zh-CN" altLang="en-US" smtClean="0"/>
              <a:t>如果幂级数对一切 </a:t>
            </a:r>
            <a:r>
              <a:rPr lang="en-US" altLang="zh-CN" i="1" smtClean="0"/>
              <a:t>x</a:t>
            </a:r>
            <a:r>
              <a:rPr lang="zh-CN" altLang="en-US" smtClean="0"/>
              <a:t> 都收敛，则规定收敛半径  </a:t>
            </a:r>
            <a:r>
              <a:rPr lang="en-US" altLang="zh-CN" i="1" smtClean="0"/>
              <a:t>R</a:t>
            </a:r>
            <a:r>
              <a:rPr lang="zh-CN" altLang="en-US" smtClean="0"/>
              <a:t> </a:t>
            </a:r>
            <a:r>
              <a:rPr lang="en-US" altLang="zh-CN" smtClean="0"/>
              <a:t>=</a:t>
            </a:r>
            <a:r>
              <a:rPr lang="zh-CN" altLang="en-US" smtClean="0"/>
              <a:t> </a:t>
            </a:r>
            <a:r>
              <a:rPr lang="en-US" altLang="zh-CN" smtClean="0"/>
              <a:t>+</a:t>
            </a:r>
            <a:r>
              <a:rPr lang="en-US" altLang="zh-CN" smtClean="0">
                <a:sym typeface="Symbol" pitchFamily="18" charset="2"/>
              </a:rPr>
              <a:t></a:t>
            </a:r>
            <a:r>
              <a:rPr lang="zh-CN" altLang="en-US" smtClean="0"/>
              <a:t>，</a:t>
            </a:r>
            <a:endParaRPr lang="en-US" altLang="zh-CN" smtClean="0"/>
          </a:p>
          <a:p>
            <a:pPr>
              <a:lnSpc>
                <a:spcPct val="150000"/>
              </a:lnSpc>
              <a:buFont typeface="Wingdings 3" pitchFamily="18" charset="2"/>
              <a:buNone/>
            </a:pPr>
            <a:r>
              <a:rPr lang="en-US" altLang="zh-CN" smtClean="0"/>
              <a:t>	</a:t>
            </a:r>
            <a:r>
              <a:rPr lang="zh-CN" altLang="en-US" smtClean="0"/>
              <a:t>此时收敛域 </a:t>
            </a:r>
            <a:r>
              <a:rPr lang="en-US" altLang="zh-CN" i="1" smtClean="0"/>
              <a:t>D</a:t>
            </a:r>
            <a:r>
              <a:rPr lang="en-US" altLang="zh-CN" smtClean="0"/>
              <a:t> </a:t>
            </a:r>
            <a:r>
              <a:rPr lang="zh-CN" altLang="en-US" smtClean="0"/>
              <a:t>为 </a:t>
            </a:r>
            <a:r>
              <a:rPr lang="en-US" altLang="zh-CN" smtClean="0"/>
              <a:t>(−</a:t>
            </a:r>
            <a:r>
              <a:rPr lang="en-US" altLang="zh-CN" smtClean="0">
                <a:sym typeface="Symbol" pitchFamily="18" charset="2"/>
              </a:rPr>
              <a:t></a:t>
            </a:r>
            <a:r>
              <a:rPr lang="en-US" altLang="zh-CN" smtClean="0"/>
              <a:t>, </a:t>
            </a:r>
            <a:r>
              <a:rPr lang="en-US" altLang="zh-CN" i="1" smtClean="0"/>
              <a:t>+</a:t>
            </a:r>
            <a:r>
              <a:rPr lang="en-US" altLang="zh-CN" smtClean="0">
                <a:sym typeface="Symbol" pitchFamily="18" charset="2"/>
              </a:rPr>
              <a:t></a:t>
            </a:r>
            <a:r>
              <a:rPr lang="en-US" altLang="zh-CN" smtClean="0"/>
              <a:t>)</a:t>
            </a:r>
            <a:r>
              <a:rPr lang="zh-CN" altLang="en-US" smtClean="0">
                <a:sym typeface="Symbol" pitchFamily="18" charset="2"/>
              </a:rPr>
              <a:t>．</a:t>
            </a:r>
            <a:endParaRPr lang="zh-CN" altLang="en-US" smtClean="0"/>
          </a:p>
          <a:p>
            <a:endParaRPr lang="zh-CN" altLang="en-US" smtClean="0"/>
          </a:p>
        </p:txBody>
      </p:sp>
      <p:sp>
        <p:nvSpPr>
          <p:cNvPr id="3" name="标题 2"/>
          <p:cNvSpPr>
            <a:spLocks noGrp="1"/>
          </p:cNvSpPr>
          <p:nvPr>
            <p:ph type="title"/>
          </p:nvPr>
        </p:nvSpPr>
        <p:spPr/>
        <p:txBody>
          <a:bodyPr/>
          <a:lstStyle/>
          <a:p>
            <a:pPr>
              <a:defRPr/>
            </a:pPr>
            <a:r>
              <a:rPr lang="zh-CN" altLang="en-US" dirty="0" smtClean="0"/>
              <a:t>关于收敛半径的补充规定</a:t>
            </a:r>
            <a:endParaRPr lang="zh-CN" altLang="en-US" dirty="0"/>
          </a:p>
        </p:txBody>
      </p:sp>
      <p:grpSp>
        <p:nvGrpSpPr>
          <p:cNvPr id="15365" name="组合 119"/>
          <p:cNvGrpSpPr>
            <a:grpSpLocks/>
          </p:cNvGrpSpPr>
          <p:nvPr/>
        </p:nvGrpSpPr>
        <p:grpSpPr bwMode="auto">
          <a:xfrm>
            <a:off x="2014538" y="1481138"/>
            <a:ext cx="5114925" cy="914400"/>
            <a:chOff x="457199" y="714375"/>
            <a:chExt cx="5114958" cy="914400"/>
          </a:xfrm>
        </p:grpSpPr>
        <p:sp>
          <p:nvSpPr>
            <p:cNvPr id="15" name="圆角矩形 14"/>
            <p:cNvSpPr/>
            <p:nvPr/>
          </p:nvSpPr>
          <p:spPr>
            <a:xfrm>
              <a:off x="457199" y="714375"/>
              <a:ext cx="5114958" cy="914400"/>
            </a:xfrm>
            <a:prstGeom prst="roundRect">
              <a:avLst/>
            </a:prstGeom>
            <a:solidFill>
              <a:srgbClr val="FFFF99"/>
            </a:solidFill>
            <a:ln w="28575"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0000"/>
                </a:lnSpc>
                <a:defRPr/>
              </a:pPr>
              <a:r>
                <a:rPr lang="zh-CN" altLang="en-US" sz="2400" b="1" dirty="0">
                  <a:solidFill>
                    <a:srgbClr val="0000FF"/>
                  </a:solidFill>
                  <a:ea typeface="楷体_GB2312"/>
                </a:rPr>
                <a:t>结论：</a:t>
              </a:r>
            </a:p>
          </p:txBody>
        </p:sp>
        <p:graphicFrame>
          <p:nvGraphicFramePr>
            <p:cNvPr id="60419" name="Object 3"/>
            <p:cNvGraphicFramePr>
              <a:graphicFrameLocks noChangeAspect="1"/>
            </p:cNvGraphicFramePr>
            <p:nvPr/>
          </p:nvGraphicFramePr>
          <p:xfrm>
            <a:off x="1441479" y="973137"/>
            <a:ext cx="3987802" cy="431800"/>
          </p:xfrm>
          <a:graphic>
            <a:graphicData uri="http://schemas.openxmlformats.org/presentationml/2006/ole">
              <p:oleObj spid="_x0000_s15362" name="Equation" r:id="rId3" imgW="1993680" imgH="21564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smtClean="0"/>
          </a:p>
          <a:p>
            <a:endParaRPr lang="en-US" altLang="zh-CN" smtClean="0"/>
          </a:p>
          <a:p>
            <a:pPr>
              <a:lnSpc>
                <a:spcPct val="150000"/>
              </a:lnSpc>
              <a:buClr>
                <a:srgbClr val="0000FF"/>
              </a:buClr>
              <a:buSzPct val="100000"/>
              <a:buFontTx/>
              <a:buAutoNum type="circleNumDbPlain"/>
            </a:pPr>
            <a:r>
              <a:rPr lang="zh-CN" altLang="en-US" smtClean="0"/>
              <a:t>求出收敛半径 </a:t>
            </a:r>
            <a:r>
              <a:rPr lang="en-US" altLang="zh-CN" i="1" smtClean="0"/>
              <a:t>R</a:t>
            </a:r>
            <a:r>
              <a:rPr lang="zh-CN" altLang="en-US" smtClean="0"/>
              <a:t>；</a:t>
            </a:r>
            <a:endParaRPr lang="en-US" altLang="zh-CN" smtClean="0"/>
          </a:p>
          <a:p>
            <a:pPr>
              <a:lnSpc>
                <a:spcPct val="200000"/>
              </a:lnSpc>
              <a:buClr>
                <a:srgbClr val="0000FF"/>
              </a:buClr>
              <a:buSzPct val="100000"/>
              <a:buFontTx/>
              <a:buAutoNum type="circleNumDbPlain"/>
            </a:pPr>
            <a:r>
              <a:rPr lang="zh-CN" altLang="en-US" smtClean="0"/>
              <a:t>判别常数项级数              、                  的收敛性；</a:t>
            </a:r>
            <a:endParaRPr lang="en-US" altLang="zh-CN" smtClean="0"/>
          </a:p>
          <a:p>
            <a:pPr>
              <a:lnSpc>
                <a:spcPct val="200000"/>
              </a:lnSpc>
              <a:buClr>
                <a:srgbClr val="0000FF"/>
              </a:buClr>
              <a:buSzPct val="100000"/>
              <a:buFontTx/>
              <a:buAutoNum type="circleNumDbPlain"/>
            </a:pPr>
            <a:r>
              <a:rPr lang="zh-CN" altLang="en-US" smtClean="0"/>
              <a:t>写出幂级数的收敛域 </a:t>
            </a:r>
            <a:r>
              <a:rPr lang="en-US" altLang="zh-CN" i="1" smtClean="0"/>
              <a:t>D</a:t>
            </a:r>
            <a:r>
              <a:rPr lang="zh-CN" altLang="en-US" smtClean="0"/>
              <a:t>．</a:t>
            </a:r>
          </a:p>
        </p:txBody>
      </p:sp>
      <p:sp>
        <p:nvSpPr>
          <p:cNvPr id="3" name="标题 2"/>
          <p:cNvSpPr>
            <a:spLocks noGrp="1"/>
          </p:cNvSpPr>
          <p:nvPr>
            <p:ph type="title"/>
          </p:nvPr>
        </p:nvSpPr>
        <p:spPr/>
        <p:txBody>
          <a:bodyPr/>
          <a:lstStyle/>
          <a:p>
            <a:pPr>
              <a:defRPr/>
            </a:pPr>
            <a:r>
              <a:rPr lang="zh-CN" altLang="en-US" dirty="0" smtClean="0"/>
              <a:t>求收敛域的基本步骤</a:t>
            </a:r>
            <a:endParaRPr lang="zh-CN" altLang="en-US" dirty="0"/>
          </a:p>
        </p:txBody>
      </p:sp>
      <p:graphicFrame>
        <p:nvGraphicFramePr>
          <p:cNvPr id="60419" name="Object 2"/>
          <p:cNvGraphicFramePr>
            <a:graphicFrameLocks noChangeAspect="1"/>
          </p:cNvGraphicFramePr>
          <p:nvPr/>
        </p:nvGraphicFramePr>
        <p:xfrm>
          <a:off x="3152775" y="2952750"/>
          <a:ext cx="1092200" cy="863600"/>
        </p:xfrm>
        <a:graphic>
          <a:graphicData uri="http://schemas.openxmlformats.org/presentationml/2006/ole">
            <p:oleObj spid="_x0000_s16386" name="Equation" r:id="rId3" imgW="545760" imgH="431640" progId="Equation.DSMT4">
              <p:embed/>
            </p:oleObj>
          </a:graphicData>
        </a:graphic>
      </p:graphicFrame>
      <p:graphicFrame>
        <p:nvGraphicFramePr>
          <p:cNvPr id="5" name="Object 3"/>
          <p:cNvGraphicFramePr>
            <a:graphicFrameLocks noChangeAspect="1"/>
          </p:cNvGraphicFramePr>
          <p:nvPr/>
        </p:nvGraphicFramePr>
        <p:xfrm>
          <a:off x="4343400" y="2952750"/>
          <a:ext cx="1524000" cy="863600"/>
        </p:xfrm>
        <a:graphic>
          <a:graphicData uri="http://schemas.openxmlformats.org/presentationml/2006/ole">
            <p:oleObj spid="_x0000_s16387" name="Equation" r:id="rId4" imgW="761760" imgH="431640" progId="Equation.DSMT4">
              <p:embed/>
            </p:oleObj>
          </a:graphicData>
        </a:graphic>
      </p:graphicFrame>
      <p:grpSp>
        <p:nvGrpSpPr>
          <p:cNvPr id="4" name="组合 9"/>
          <p:cNvGrpSpPr>
            <a:grpSpLocks/>
          </p:cNvGrpSpPr>
          <p:nvPr/>
        </p:nvGrpSpPr>
        <p:grpSpPr bwMode="auto">
          <a:xfrm>
            <a:off x="3886200" y="5138738"/>
            <a:ext cx="5124450" cy="1576387"/>
            <a:chOff x="3886196" y="5138700"/>
            <a:chExt cx="5124471" cy="1576448"/>
          </a:xfrm>
        </p:grpSpPr>
        <p:grpSp>
          <p:nvGrpSpPr>
            <p:cNvPr id="16394" name="组合 17"/>
            <p:cNvGrpSpPr>
              <a:grpSpLocks/>
            </p:cNvGrpSpPr>
            <p:nvPr/>
          </p:nvGrpSpPr>
          <p:grpSpPr bwMode="auto">
            <a:xfrm>
              <a:off x="4529154" y="6241876"/>
              <a:ext cx="4481513" cy="473052"/>
              <a:chOff x="2285984" y="4060853"/>
              <a:chExt cx="4481958" cy="472754"/>
            </a:xfrm>
          </p:grpSpPr>
          <p:cxnSp>
            <p:nvCxnSpPr>
              <p:cNvPr id="28" name="直接箭头连接符 27"/>
              <p:cNvCxnSpPr/>
              <p:nvPr/>
            </p:nvCxnSpPr>
            <p:spPr>
              <a:xfrm>
                <a:off x="2285967" y="4061032"/>
                <a:ext cx="4320033" cy="158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6412" name="矩形 5"/>
              <p:cNvSpPr>
                <a:spLocks noChangeArrowheads="1"/>
              </p:cNvSpPr>
              <p:nvPr/>
            </p:nvSpPr>
            <p:spPr bwMode="auto">
              <a:xfrm>
                <a:off x="6429388" y="4071942"/>
                <a:ext cx="338554" cy="461665"/>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x</a:t>
                </a:r>
                <a:endParaRPr lang="zh-CN" altLang="en-US"/>
              </a:p>
            </p:txBody>
          </p:sp>
        </p:grpSp>
        <p:grpSp>
          <p:nvGrpSpPr>
            <p:cNvPr id="16395" name="组合 29"/>
            <p:cNvGrpSpPr>
              <a:grpSpLocks/>
            </p:cNvGrpSpPr>
            <p:nvPr/>
          </p:nvGrpSpPr>
          <p:grpSpPr bwMode="auto">
            <a:xfrm>
              <a:off x="6654817" y="6189686"/>
              <a:ext cx="407987" cy="525462"/>
              <a:chOff x="4411788" y="4007647"/>
              <a:chExt cx="407484" cy="525960"/>
            </a:xfrm>
          </p:grpSpPr>
          <p:sp>
            <p:nvSpPr>
              <p:cNvPr id="16409" name="矩形 6"/>
              <p:cNvSpPr>
                <a:spLocks noChangeArrowheads="1"/>
              </p:cNvSpPr>
              <p:nvPr/>
            </p:nvSpPr>
            <p:spPr bwMode="auto">
              <a:xfrm>
                <a:off x="4411788" y="4071942"/>
                <a:ext cx="407484" cy="461665"/>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O</a:t>
                </a:r>
                <a:endParaRPr lang="zh-CN" altLang="en-US"/>
              </a:p>
            </p:txBody>
          </p:sp>
          <p:sp>
            <p:nvSpPr>
              <p:cNvPr id="27" name="椭圆 26"/>
              <p:cNvSpPr>
                <a:spLocks noChangeAspect="1"/>
              </p:cNvSpPr>
              <p:nvPr/>
            </p:nvSpPr>
            <p:spPr>
              <a:xfrm>
                <a:off x="4560820" y="4007627"/>
                <a:ext cx="109403" cy="1080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6396" name="矩形 7"/>
            <p:cNvSpPr>
              <a:spLocks noChangeArrowheads="1"/>
            </p:cNvSpPr>
            <p:nvPr/>
          </p:nvSpPr>
          <p:spPr bwMode="auto">
            <a:xfrm>
              <a:off x="7613667" y="6253920"/>
              <a:ext cx="388937" cy="461228"/>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R</a:t>
              </a:r>
              <a:endParaRPr lang="zh-CN" altLang="en-US"/>
            </a:p>
          </p:txBody>
        </p:sp>
        <p:cxnSp>
          <p:nvCxnSpPr>
            <p:cNvPr id="14" name="直接箭头连接符 13"/>
            <p:cNvCxnSpPr/>
            <p:nvPr/>
          </p:nvCxnSpPr>
          <p:spPr>
            <a:xfrm>
              <a:off x="5813429" y="6242055"/>
              <a:ext cx="1979621" cy="1588"/>
            </a:xfrm>
            <a:prstGeom prst="straightConnector1">
              <a:avLst/>
            </a:prstGeom>
            <a:ln w="28575">
              <a:solidFill>
                <a:srgbClr val="0000FF"/>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529137" y="6242055"/>
              <a:ext cx="1223967" cy="1588"/>
            </a:xfrm>
            <a:prstGeom prst="straightConnector1">
              <a:avLst/>
            </a:prstGeom>
            <a:ln w="285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843850" y="6242055"/>
              <a:ext cx="900116" cy="1588"/>
            </a:xfrm>
            <a:prstGeom prst="straightConnector1">
              <a:avLst/>
            </a:prstGeom>
            <a:ln w="28575">
              <a:solidFill>
                <a:srgbClr val="FF0000"/>
              </a:solidFill>
              <a:tailEnd type="none" w="lg" len="lg"/>
            </a:ln>
          </p:spPr>
          <p:style>
            <a:lnRef idx="1">
              <a:schemeClr val="accent1"/>
            </a:lnRef>
            <a:fillRef idx="0">
              <a:schemeClr val="accent1"/>
            </a:fillRef>
            <a:effectRef idx="0">
              <a:schemeClr val="accent1"/>
            </a:effectRef>
            <a:fontRef idx="minor">
              <a:schemeClr val="tx1"/>
            </a:fontRef>
          </p:style>
        </p:cxnSp>
        <p:grpSp>
          <p:nvGrpSpPr>
            <p:cNvPr id="16400" name="组合 97"/>
            <p:cNvGrpSpPr>
              <a:grpSpLocks/>
            </p:cNvGrpSpPr>
            <p:nvPr/>
          </p:nvGrpSpPr>
          <p:grpSpPr bwMode="auto">
            <a:xfrm>
              <a:off x="7602810" y="5648649"/>
              <a:ext cx="372220" cy="648971"/>
              <a:chOff x="5359656" y="3467401"/>
              <a:chExt cx="372220" cy="648971"/>
            </a:xfrm>
          </p:grpSpPr>
          <p:sp>
            <p:nvSpPr>
              <p:cNvPr id="24" name="椭圆 23"/>
              <p:cNvSpPr>
                <a:spLocks noChangeAspect="1"/>
              </p:cNvSpPr>
              <p:nvPr/>
            </p:nvSpPr>
            <p:spPr bwMode="auto">
              <a:xfrm>
                <a:off x="5511796" y="4008418"/>
                <a:ext cx="106363" cy="10795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408" name="矩形 10"/>
              <p:cNvSpPr>
                <a:spLocks noChangeArrowheads="1"/>
              </p:cNvSpPr>
              <p:nvPr/>
            </p:nvSpPr>
            <p:spPr bwMode="auto">
              <a:xfrm>
                <a:off x="5359656" y="3467401"/>
                <a:ext cx="372220" cy="461683"/>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P</a:t>
                </a:r>
                <a:endParaRPr lang="zh-CN" altLang="en-US"/>
              </a:p>
            </p:txBody>
          </p:sp>
        </p:grpSp>
        <p:sp>
          <p:nvSpPr>
            <p:cNvPr id="16401" name="矩形 8"/>
            <p:cNvSpPr>
              <a:spLocks noChangeArrowheads="1"/>
            </p:cNvSpPr>
            <p:nvPr/>
          </p:nvSpPr>
          <p:spPr bwMode="auto">
            <a:xfrm>
              <a:off x="5527692" y="6253920"/>
              <a:ext cx="576262" cy="461228"/>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−R</a:t>
              </a:r>
              <a:endParaRPr lang="zh-CN" altLang="en-US"/>
            </a:p>
          </p:txBody>
        </p:sp>
        <p:grpSp>
          <p:nvGrpSpPr>
            <p:cNvPr id="16402" name="组合 101"/>
            <p:cNvGrpSpPr>
              <a:grpSpLocks/>
            </p:cNvGrpSpPr>
            <p:nvPr/>
          </p:nvGrpSpPr>
          <p:grpSpPr bwMode="auto">
            <a:xfrm>
              <a:off x="5637655" y="5648649"/>
              <a:ext cx="458782" cy="648971"/>
              <a:chOff x="3394501" y="3467401"/>
              <a:chExt cx="458782" cy="648971"/>
            </a:xfrm>
          </p:grpSpPr>
          <p:sp>
            <p:nvSpPr>
              <p:cNvPr id="16405" name="矩形 9"/>
              <p:cNvSpPr>
                <a:spLocks noChangeArrowheads="1"/>
              </p:cNvSpPr>
              <p:nvPr/>
            </p:nvSpPr>
            <p:spPr bwMode="auto">
              <a:xfrm>
                <a:off x="3394501" y="3467401"/>
                <a:ext cx="458782" cy="461683"/>
              </a:xfrm>
              <a:prstGeom prst="rect">
                <a:avLst/>
              </a:prstGeom>
              <a:noFill/>
              <a:ln w="9525">
                <a:noFill/>
                <a:miter lim="800000"/>
                <a:headEnd/>
                <a:tailEnd/>
              </a:ln>
            </p:spPr>
            <p:txBody>
              <a:bodyPr wrap="none">
                <a:spAutoFit/>
              </a:bodyPr>
              <a:lstStyle/>
              <a:p>
                <a:r>
                  <a:rPr lang="en-US" altLang="zh-CN" sz="2400" b="1" i="1">
                    <a:solidFill>
                      <a:srgbClr val="000000"/>
                    </a:solidFill>
                    <a:latin typeface="Times New Roman" pitchFamily="18" charset="0"/>
                    <a:cs typeface="Times New Roman" pitchFamily="18" charset="0"/>
                  </a:rPr>
                  <a:t>P′</a:t>
                </a:r>
                <a:endParaRPr lang="zh-CN" altLang="en-US"/>
              </a:p>
            </p:txBody>
          </p:sp>
          <p:sp>
            <p:nvSpPr>
              <p:cNvPr id="23" name="椭圆 22"/>
              <p:cNvSpPr>
                <a:spLocks noChangeAspect="1"/>
              </p:cNvSpPr>
              <p:nvPr/>
            </p:nvSpPr>
            <p:spPr bwMode="auto">
              <a:xfrm>
                <a:off x="3517888" y="4008418"/>
                <a:ext cx="109537" cy="10795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0" name="线形标注 2(无边框) 19"/>
            <p:cNvSpPr/>
            <p:nvPr/>
          </p:nvSpPr>
          <p:spPr>
            <a:xfrm flipH="1">
              <a:off x="5191126" y="5138700"/>
              <a:ext cx="958854" cy="400065"/>
            </a:xfrm>
            <a:prstGeom prst="callout2">
              <a:avLst>
                <a:gd name="adj1" fmla="val 50003"/>
                <a:gd name="adj2" fmla="val -5480"/>
                <a:gd name="adj3" fmla="val 50768"/>
                <a:gd name="adj4" fmla="val -27751"/>
                <a:gd name="adj5" fmla="val 209182"/>
                <a:gd name="adj6" fmla="val -29371"/>
              </a:avLst>
            </a:prstGeom>
            <a:noFill/>
            <a:ln w="28575" cmpd="sng">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algn="ctr">
                <a:defRPr/>
              </a:pPr>
              <a:r>
                <a:rPr lang="zh-CN" altLang="en-US" sz="2000" b="1" dirty="0">
                  <a:solidFill>
                    <a:srgbClr val="0000FF"/>
                  </a:solidFill>
                  <a:latin typeface="楷体_GB2312"/>
                  <a:ea typeface="楷体_GB2312"/>
                </a:rPr>
                <a:t>收敛点</a:t>
              </a:r>
            </a:p>
          </p:txBody>
        </p:sp>
        <p:sp>
          <p:nvSpPr>
            <p:cNvPr id="21" name="线形标注 2(无边框) 20"/>
            <p:cNvSpPr/>
            <p:nvPr/>
          </p:nvSpPr>
          <p:spPr>
            <a:xfrm flipH="1">
              <a:off x="3886196" y="5138700"/>
              <a:ext cx="954092" cy="400065"/>
            </a:xfrm>
            <a:prstGeom prst="callout2">
              <a:avLst>
                <a:gd name="adj1" fmla="val 50003"/>
                <a:gd name="adj2" fmla="val -5480"/>
                <a:gd name="adj3" fmla="val 50768"/>
                <a:gd name="adj4" fmla="val -27751"/>
                <a:gd name="adj5" fmla="val 209182"/>
                <a:gd name="adj6" fmla="val -29371"/>
              </a:avLst>
            </a:prstGeom>
            <a:noFill/>
            <a:ln w="285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algn="ctr">
                <a:defRPr/>
              </a:pPr>
              <a:r>
                <a:rPr lang="zh-CN" altLang="en-US" sz="2000" b="1" dirty="0">
                  <a:solidFill>
                    <a:srgbClr val="FF0000"/>
                  </a:solidFill>
                  <a:latin typeface="楷体_GB2312"/>
                  <a:ea typeface="楷体_GB2312"/>
                </a:rPr>
                <a:t>发散点</a:t>
              </a:r>
            </a:p>
          </p:txBody>
        </p:sp>
      </p:grpSp>
      <p:grpSp>
        <p:nvGrpSpPr>
          <p:cNvPr id="16392" name="组合 119"/>
          <p:cNvGrpSpPr>
            <a:grpSpLocks/>
          </p:cNvGrpSpPr>
          <p:nvPr/>
        </p:nvGrpSpPr>
        <p:grpSpPr bwMode="auto">
          <a:xfrm>
            <a:off x="2014538" y="1481138"/>
            <a:ext cx="5114925" cy="914400"/>
            <a:chOff x="457199" y="714375"/>
            <a:chExt cx="5114958" cy="914400"/>
          </a:xfrm>
        </p:grpSpPr>
        <p:sp>
          <p:nvSpPr>
            <p:cNvPr id="30" name="圆角矩形 29"/>
            <p:cNvSpPr/>
            <p:nvPr/>
          </p:nvSpPr>
          <p:spPr>
            <a:xfrm>
              <a:off x="457199" y="714375"/>
              <a:ext cx="5114958" cy="914400"/>
            </a:xfrm>
            <a:prstGeom prst="roundRect">
              <a:avLst/>
            </a:prstGeom>
            <a:solidFill>
              <a:srgbClr val="FFFF99"/>
            </a:solidFill>
            <a:ln w="28575"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0000"/>
                </a:lnSpc>
                <a:defRPr/>
              </a:pPr>
              <a:r>
                <a:rPr lang="zh-CN" altLang="en-US" sz="2400" b="1" dirty="0">
                  <a:solidFill>
                    <a:srgbClr val="0000FF"/>
                  </a:solidFill>
                  <a:ea typeface="楷体_GB2312"/>
                </a:rPr>
                <a:t>结论：</a:t>
              </a:r>
            </a:p>
          </p:txBody>
        </p:sp>
        <p:graphicFrame>
          <p:nvGraphicFramePr>
            <p:cNvPr id="6" name="Object 29"/>
            <p:cNvGraphicFramePr>
              <a:graphicFrameLocks noChangeAspect="1"/>
            </p:cNvGraphicFramePr>
            <p:nvPr/>
          </p:nvGraphicFramePr>
          <p:xfrm>
            <a:off x="1441479" y="973137"/>
            <a:ext cx="3987802" cy="431800"/>
          </p:xfrm>
          <a:graphic>
            <a:graphicData uri="http://schemas.openxmlformats.org/presentationml/2006/ole">
              <p:oleObj spid="_x0000_s16388" name="Equation" r:id="rId5" imgW="1993680" imgH="21564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4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8329613" cy="4967287"/>
          </a:xfrm>
        </p:spPr>
        <p:txBody>
          <a:bodyPr>
            <a:spAutoFit/>
          </a:bodyPr>
          <a:lstStyle/>
          <a:p>
            <a:pPr>
              <a:buFont typeface="Wingdings 3" pitchFamily="18" charset="2"/>
              <a:buNone/>
            </a:pPr>
            <a:r>
              <a:rPr lang="zh-CN" altLang="en-US" smtClean="0"/>
              <a:t>设幂级数              的所有系数 </a:t>
            </a:r>
            <a:r>
              <a:rPr lang="en-US" altLang="zh-CN" i="1" smtClean="0">
                <a:solidFill>
                  <a:srgbClr val="FF0000"/>
                </a:solidFill>
              </a:rPr>
              <a:t>a</a:t>
            </a:r>
            <a:r>
              <a:rPr lang="en-US" altLang="zh-CN" i="1" baseline="-25000" smtClean="0">
                <a:solidFill>
                  <a:srgbClr val="FF0000"/>
                </a:solidFill>
              </a:rPr>
              <a:t>n</a:t>
            </a:r>
            <a:r>
              <a:rPr lang="zh-CN" altLang="en-US" smtClean="0">
                <a:solidFill>
                  <a:srgbClr val="FF0000"/>
                </a:solidFill>
              </a:rPr>
              <a:t> </a:t>
            </a:r>
            <a:r>
              <a:rPr lang="zh-CN" altLang="en-US" smtClean="0">
                <a:solidFill>
                  <a:srgbClr val="FF0000"/>
                </a:solidFill>
                <a:sym typeface="Symbol" pitchFamily="18" charset="2"/>
              </a:rPr>
              <a:t> </a:t>
            </a:r>
            <a:r>
              <a:rPr lang="en-US" altLang="zh-CN" smtClean="0">
                <a:solidFill>
                  <a:srgbClr val="FF0000"/>
                </a:solidFill>
                <a:sym typeface="Symbol" pitchFamily="18" charset="2"/>
              </a:rPr>
              <a:t>0</a:t>
            </a:r>
            <a:r>
              <a:rPr lang="zh-CN" altLang="en-US" smtClean="0"/>
              <a:t>，且</a:t>
            </a:r>
            <a:endParaRPr lang="en-US" altLang="zh-CN" smtClean="0"/>
          </a:p>
          <a:p>
            <a:pPr>
              <a:lnSpc>
                <a:spcPct val="250000"/>
              </a:lnSpc>
              <a:buFont typeface="Wingdings 3" pitchFamily="18" charset="2"/>
              <a:buNone/>
            </a:pPr>
            <a:r>
              <a:rPr lang="en-US" altLang="zh-CN" smtClean="0"/>
              <a:t>					     </a:t>
            </a:r>
            <a:r>
              <a:rPr lang="zh-CN" altLang="en-US" smtClean="0"/>
              <a:t>或                         </a:t>
            </a:r>
            <a:r>
              <a:rPr lang="zh-CN" altLang="en-US" smtClean="0">
                <a:solidFill>
                  <a:srgbClr val="0000FF"/>
                </a:solidFill>
              </a:rPr>
              <a:t>（补充内容）</a:t>
            </a:r>
            <a:endParaRPr lang="en-US" altLang="zh-CN" smtClean="0">
              <a:solidFill>
                <a:srgbClr val="0000FF"/>
              </a:solidFill>
            </a:endParaRPr>
          </a:p>
          <a:p>
            <a:pPr>
              <a:lnSpc>
                <a:spcPct val="200000"/>
              </a:lnSpc>
              <a:buFont typeface="Wingdings 3" pitchFamily="18" charset="2"/>
              <a:buNone/>
            </a:pPr>
            <a:r>
              <a:rPr lang="zh-CN" altLang="en-US" smtClean="0"/>
              <a:t>则 </a:t>
            </a:r>
            <a:r>
              <a:rPr lang="en-US" altLang="zh-CN" i="1" smtClean="0">
                <a:solidFill>
                  <a:srgbClr val="FF0000"/>
                </a:solidFill>
                <a:latin typeface="Symbol" pitchFamily="18" charset="2"/>
              </a:rPr>
              <a:t>r</a:t>
            </a:r>
            <a:r>
              <a:rPr lang="zh-CN" altLang="en-US" smtClean="0">
                <a:solidFill>
                  <a:srgbClr val="FF0000"/>
                </a:solidFill>
                <a:latin typeface="Symbol" pitchFamily="18" charset="2"/>
              </a:rPr>
              <a:t> 与</a:t>
            </a:r>
            <a:r>
              <a:rPr lang="zh-CN" altLang="en-US" smtClean="0">
                <a:solidFill>
                  <a:srgbClr val="FF0000"/>
                </a:solidFill>
              </a:rPr>
              <a:t>收敛半径 </a:t>
            </a:r>
            <a:r>
              <a:rPr lang="en-US" altLang="zh-CN" i="1" smtClean="0">
                <a:solidFill>
                  <a:srgbClr val="FF0000"/>
                </a:solidFill>
              </a:rPr>
              <a:t>R</a:t>
            </a:r>
            <a:r>
              <a:rPr lang="zh-CN" altLang="en-US" smtClean="0">
                <a:solidFill>
                  <a:srgbClr val="FF0000"/>
                </a:solidFill>
              </a:rPr>
              <a:t> 互为倒数的关系</a:t>
            </a:r>
            <a:r>
              <a:rPr lang="zh-CN" altLang="en-US" smtClean="0"/>
              <a:t>，即</a:t>
            </a:r>
            <a:endParaRPr lang="en-US" altLang="zh-CN" smtClean="0"/>
          </a:p>
          <a:p>
            <a:pPr>
              <a:lnSpc>
                <a:spcPct val="150000"/>
              </a:lnSpc>
              <a:buClr>
                <a:srgbClr val="0000FF"/>
              </a:buClr>
              <a:buSzPct val="100000"/>
              <a:buFontTx/>
              <a:buAutoNum type="circleNumDbPlain"/>
            </a:pPr>
            <a:r>
              <a:rPr lang="zh-CN" altLang="en-US" smtClean="0"/>
              <a:t>当 </a:t>
            </a:r>
            <a:r>
              <a:rPr lang="en-US" altLang="zh-CN" i="1" smtClean="0">
                <a:solidFill>
                  <a:srgbClr val="FF0000"/>
                </a:solidFill>
                <a:latin typeface="Symbol" pitchFamily="18" charset="2"/>
              </a:rPr>
              <a:t>r</a:t>
            </a:r>
            <a:r>
              <a:rPr lang="zh-CN" altLang="en-US" smtClean="0">
                <a:solidFill>
                  <a:srgbClr val="FF0000"/>
                </a:solidFill>
              </a:rPr>
              <a:t> </a:t>
            </a:r>
            <a:r>
              <a:rPr lang="zh-CN" altLang="en-US" smtClean="0">
                <a:solidFill>
                  <a:srgbClr val="FF0000"/>
                </a:solidFill>
                <a:sym typeface="Symbol" pitchFamily="18" charset="2"/>
              </a:rPr>
              <a:t> </a:t>
            </a:r>
            <a:r>
              <a:rPr lang="en-US" altLang="zh-CN" smtClean="0">
                <a:solidFill>
                  <a:srgbClr val="FF0000"/>
                </a:solidFill>
                <a:sym typeface="Symbol" pitchFamily="18" charset="2"/>
              </a:rPr>
              <a:t>0</a:t>
            </a:r>
            <a:r>
              <a:rPr lang="zh-CN" altLang="en-US" smtClean="0">
                <a:solidFill>
                  <a:srgbClr val="FF0000"/>
                </a:solidFill>
                <a:sym typeface="Symbol" pitchFamily="18" charset="2"/>
              </a:rPr>
              <a:t> </a:t>
            </a:r>
            <a:r>
              <a:rPr lang="zh-CN" altLang="en-US" smtClean="0"/>
              <a:t>时，收敛半径 </a:t>
            </a:r>
            <a:r>
              <a:rPr lang="en-US" altLang="zh-CN" i="1" smtClean="0">
                <a:solidFill>
                  <a:srgbClr val="0000FF"/>
                </a:solidFill>
              </a:rPr>
              <a:t>R</a:t>
            </a:r>
            <a:r>
              <a:rPr lang="zh-CN" altLang="en-US" smtClean="0">
                <a:solidFill>
                  <a:srgbClr val="0000FF"/>
                </a:solidFill>
              </a:rPr>
              <a:t> </a:t>
            </a:r>
            <a:r>
              <a:rPr lang="en-US" altLang="zh-CN" smtClean="0">
                <a:solidFill>
                  <a:srgbClr val="0000FF"/>
                </a:solidFill>
              </a:rPr>
              <a:t>=</a:t>
            </a:r>
            <a:r>
              <a:rPr lang="zh-CN" altLang="en-US" smtClean="0">
                <a:solidFill>
                  <a:srgbClr val="0000FF"/>
                </a:solidFill>
              </a:rPr>
              <a:t> </a:t>
            </a:r>
            <a:r>
              <a:rPr lang="en-US" altLang="zh-CN" smtClean="0">
                <a:solidFill>
                  <a:srgbClr val="0000FF"/>
                </a:solidFill>
              </a:rPr>
              <a:t>1/</a:t>
            </a:r>
            <a:r>
              <a:rPr lang="en-US" altLang="zh-CN" i="1" smtClean="0">
                <a:solidFill>
                  <a:srgbClr val="0000FF"/>
                </a:solidFill>
                <a:latin typeface="Symbol" pitchFamily="18" charset="2"/>
              </a:rPr>
              <a:t>r</a:t>
            </a:r>
            <a:r>
              <a:rPr lang="en-US" altLang="zh-CN" smtClean="0">
                <a:solidFill>
                  <a:srgbClr val="0000FF"/>
                </a:solidFill>
              </a:rPr>
              <a:t> </a:t>
            </a:r>
            <a:r>
              <a:rPr lang="zh-CN" altLang="en-US" smtClean="0">
                <a:latin typeface="Symbol" pitchFamily="18" charset="2"/>
              </a:rPr>
              <a:t>；</a:t>
            </a:r>
            <a:endParaRPr lang="en-US" altLang="zh-CN" smtClean="0">
              <a:latin typeface="Symbol" pitchFamily="18" charset="2"/>
            </a:endParaRPr>
          </a:p>
          <a:p>
            <a:pPr>
              <a:lnSpc>
                <a:spcPct val="150000"/>
              </a:lnSpc>
              <a:buClr>
                <a:srgbClr val="0000FF"/>
              </a:buClr>
              <a:buSzPct val="100000"/>
              <a:buFontTx/>
              <a:buAutoNum type="circleNumDbPlain"/>
            </a:pPr>
            <a:r>
              <a:rPr lang="zh-CN" altLang="en-US" smtClean="0"/>
              <a:t>当 </a:t>
            </a:r>
            <a:r>
              <a:rPr lang="en-US" altLang="zh-CN" i="1" smtClean="0">
                <a:solidFill>
                  <a:srgbClr val="FF0000"/>
                </a:solidFill>
                <a:latin typeface="Symbol" pitchFamily="18" charset="2"/>
              </a:rPr>
              <a:t>r</a:t>
            </a:r>
            <a:r>
              <a:rPr lang="zh-CN" altLang="en-US" smtClean="0">
                <a:solidFill>
                  <a:srgbClr val="FF0000"/>
                </a:solidFill>
              </a:rPr>
              <a:t> </a:t>
            </a:r>
            <a:r>
              <a:rPr lang="en-US" altLang="zh-CN" smtClean="0">
                <a:solidFill>
                  <a:srgbClr val="FF0000"/>
                </a:solidFill>
                <a:sym typeface="Symbol" pitchFamily="18" charset="2"/>
              </a:rPr>
              <a:t>=</a:t>
            </a:r>
            <a:r>
              <a:rPr lang="zh-CN" altLang="en-US" smtClean="0">
                <a:solidFill>
                  <a:srgbClr val="FF0000"/>
                </a:solidFill>
                <a:sym typeface="Symbol" pitchFamily="18" charset="2"/>
              </a:rPr>
              <a:t> </a:t>
            </a:r>
            <a:r>
              <a:rPr lang="en-US" altLang="zh-CN" smtClean="0">
                <a:solidFill>
                  <a:srgbClr val="FF0000"/>
                </a:solidFill>
                <a:sym typeface="Symbol" pitchFamily="18" charset="2"/>
              </a:rPr>
              <a:t>0</a:t>
            </a:r>
            <a:r>
              <a:rPr lang="zh-CN" altLang="en-US" smtClean="0">
                <a:solidFill>
                  <a:srgbClr val="FF0000"/>
                </a:solidFill>
                <a:sym typeface="Symbol" pitchFamily="18" charset="2"/>
              </a:rPr>
              <a:t> </a:t>
            </a:r>
            <a:r>
              <a:rPr lang="zh-CN" altLang="en-US" smtClean="0"/>
              <a:t>时，收敛半径 </a:t>
            </a:r>
            <a:r>
              <a:rPr lang="en-US" altLang="zh-CN" i="1" smtClean="0">
                <a:solidFill>
                  <a:srgbClr val="0000FF"/>
                </a:solidFill>
              </a:rPr>
              <a:t>R</a:t>
            </a:r>
            <a:r>
              <a:rPr lang="zh-CN" altLang="en-US" smtClean="0">
                <a:solidFill>
                  <a:srgbClr val="0000FF"/>
                </a:solidFill>
              </a:rPr>
              <a:t> </a:t>
            </a:r>
            <a:r>
              <a:rPr lang="en-US" altLang="zh-CN" smtClean="0">
                <a:solidFill>
                  <a:srgbClr val="0000FF"/>
                </a:solidFill>
              </a:rPr>
              <a:t>=</a:t>
            </a:r>
            <a:r>
              <a:rPr lang="zh-CN" altLang="en-US" smtClean="0">
                <a:solidFill>
                  <a:srgbClr val="0000FF"/>
                </a:solidFill>
              </a:rPr>
              <a:t> </a:t>
            </a:r>
            <a:r>
              <a:rPr lang="en-US" altLang="zh-CN" i="1" smtClean="0">
                <a:solidFill>
                  <a:srgbClr val="0000FF"/>
                </a:solidFill>
              </a:rPr>
              <a:t>+</a:t>
            </a:r>
            <a:r>
              <a:rPr lang="en-US" altLang="zh-CN" smtClean="0">
                <a:solidFill>
                  <a:srgbClr val="0000FF"/>
                </a:solidFill>
                <a:sym typeface="Symbol" pitchFamily="18" charset="2"/>
              </a:rPr>
              <a:t></a:t>
            </a:r>
            <a:r>
              <a:rPr lang="zh-CN" altLang="en-US" smtClean="0">
                <a:latin typeface="Symbol" pitchFamily="18" charset="2"/>
              </a:rPr>
              <a:t>；</a:t>
            </a:r>
            <a:endParaRPr lang="en-US" altLang="zh-CN" smtClean="0">
              <a:latin typeface="Symbol" pitchFamily="18" charset="2"/>
            </a:endParaRPr>
          </a:p>
          <a:p>
            <a:pPr>
              <a:lnSpc>
                <a:spcPct val="150000"/>
              </a:lnSpc>
              <a:buClr>
                <a:srgbClr val="0000FF"/>
              </a:buClr>
              <a:buSzPct val="100000"/>
              <a:buFontTx/>
              <a:buAutoNum type="circleNumDbPlain"/>
            </a:pPr>
            <a:r>
              <a:rPr lang="zh-CN" altLang="en-US" smtClean="0"/>
              <a:t>当 </a:t>
            </a:r>
            <a:r>
              <a:rPr lang="en-US" altLang="zh-CN" i="1" smtClean="0">
                <a:solidFill>
                  <a:srgbClr val="FF0000"/>
                </a:solidFill>
                <a:latin typeface="Symbol" pitchFamily="18" charset="2"/>
              </a:rPr>
              <a:t>r</a:t>
            </a:r>
            <a:r>
              <a:rPr lang="zh-CN" altLang="en-US" smtClean="0">
                <a:solidFill>
                  <a:srgbClr val="FF0000"/>
                </a:solidFill>
              </a:rPr>
              <a:t> </a:t>
            </a:r>
            <a:r>
              <a:rPr lang="en-US" altLang="zh-CN" smtClean="0">
                <a:solidFill>
                  <a:srgbClr val="FF0000"/>
                </a:solidFill>
                <a:sym typeface="Symbol" pitchFamily="18" charset="2"/>
              </a:rPr>
              <a:t>=</a:t>
            </a:r>
            <a:r>
              <a:rPr lang="zh-CN" altLang="en-US" smtClean="0">
                <a:solidFill>
                  <a:srgbClr val="FF0000"/>
                </a:solidFill>
                <a:sym typeface="Symbol" pitchFamily="18" charset="2"/>
              </a:rPr>
              <a:t> </a:t>
            </a:r>
            <a:r>
              <a:rPr lang="en-US" altLang="zh-CN" i="1" smtClean="0">
                <a:solidFill>
                  <a:srgbClr val="FF0000"/>
                </a:solidFill>
              </a:rPr>
              <a:t>+</a:t>
            </a:r>
            <a:r>
              <a:rPr lang="en-US" altLang="zh-CN" smtClean="0">
                <a:solidFill>
                  <a:srgbClr val="FF0000"/>
                </a:solidFill>
                <a:sym typeface="Symbol" pitchFamily="18" charset="2"/>
              </a:rPr>
              <a:t></a:t>
            </a:r>
            <a:r>
              <a:rPr lang="zh-CN" altLang="en-US" smtClean="0">
                <a:solidFill>
                  <a:srgbClr val="FF0000"/>
                </a:solidFill>
                <a:sym typeface="Symbol" pitchFamily="18" charset="2"/>
              </a:rPr>
              <a:t> </a:t>
            </a:r>
            <a:r>
              <a:rPr lang="zh-CN" altLang="en-US" smtClean="0"/>
              <a:t>时，收敛半径 </a:t>
            </a:r>
            <a:r>
              <a:rPr lang="en-US" altLang="zh-CN" i="1" smtClean="0">
                <a:solidFill>
                  <a:srgbClr val="0000FF"/>
                </a:solidFill>
              </a:rPr>
              <a:t>R</a:t>
            </a:r>
            <a:r>
              <a:rPr lang="zh-CN" altLang="en-US" smtClean="0">
                <a:solidFill>
                  <a:srgbClr val="0000FF"/>
                </a:solidFill>
              </a:rPr>
              <a:t> </a:t>
            </a:r>
            <a:r>
              <a:rPr lang="en-US" altLang="zh-CN" smtClean="0">
                <a:solidFill>
                  <a:srgbClr val="0000FF"/>
                </a:solidFill>
              </a:rPr>
              <a:t>=</a:t>
            </a:r>
            <a:r>
              <a:rPr lang="zh-CN" altLang="en-US" smtClean="0">
                <a:solidFill>
                  <a:srgbClr val="0000FF"/>
                </a:solidFill>
              </a:rPr>
              <a:t> </a:t>
            </a:r>
            <a:r>
              <a:rPr lang="en-US" altLang="zh-CN" smtClean="0">
                <a:solidFill>
                  <a:srgbClr val="0000FF"/>
                </a:solidFill>
                <a:sym typeface="Symbol" pitchFamily="18" charset="2"/>
              </a:rPr>
              <a:t>0</a:t>
            </a:r>
            <a:r>
              <a:rPr lang="zh-CN" altLang="en-US" smtClean="0"/>
              <a:t>．</a:t>
            </a:r>
            <a:endParaRPr lang="en-US" altLang="zh-CN" smtClean="0"/>
          </a:p>
          <a:p>
            <a:pPr>
              <a:lnSpc>
                <a:spcPct val="150000"/>
              </a:lnSpc>
              <a:buClr>
                <a:srgbClr val="0000FF"/>
              </a:buClr>
              <a:buSzPct val="100000"/>
              <a:buFont typeface="Wingdings 3" pitchFamily="18" charset="2"/>
              <a:buNone/>
            </a:pPr>
            <a:r>
              <a:rPr lang="zh-CN" altLang="en-US" smtClean="0">
                <a:solidFill>
                  <a:srgbClr val="0000FF"/>
                </a:solidFill>
              </a:rPr>
              <a:t>说明：</a:t>
            </a:r>
            <a:r>
              <a:rPr lang="zh-CN" altLang="en-US" smtClean="0"/>
              <a:t>若幂级数有缺项，则直接对</a:t>
            </a:r>
            <a:r>
              <a:rPr lang="zh-CN" altLang="en-US" smtClean="0">
                <a:solidFill>
                  <a:srgbClr val="FF0000"/>
                </a:solidFill>
              </a:rPr>
              <a:t>幂级数的一般项</a:t>
            </a:r>
            <a:r>
              <a:rPr lang="zh-CN" altLang="en-US" smtClean="0"/>
              <a:t>应用比值</a:t>
            </a:r>
            <a:endParaRPr lang="en-US" altLang="zh-CN" smtClean="0"/>
          </a:p>
          <a:p>
            <a:pPr>
              <a:lnSpc>
                <a:spcPct val="150000"/>
              </a:lnSpc>
              <a:buClr>
                <a:srgbClr val="0000FF"/>
              </a:buClr>
              <a:buSzPct val="100000"/>
              <a:buFont typeface="Wingdings 3" pitchFamily="18" charset="2"/>
              <a:buNone/>
            </a:pPr>
            <a:r>
              <a:rPr lang="en-US" altLang="zh-CN" smtClean="0"/>
              <a:t>             </a:t>
            </a:r>
            <a:r>
              <a:rPr lang="zh-CN" altLang="en-US" smtClean="0"/>
              <a:t>审敛法或根值审敛法来判断幂级数的收敛性．</a:t>
            </a:r>
            <a:endParaRPr lang="en-US" altLang="zh-CN" smtClean="0"/>
          </a:p>
        </p:txBody>
      </p:sp>
      <p:sp>
        <p:nvSpPr>
          <p:cNvPr id="3" name="标题 2"/>
          <p:cNvSpPr>
            <a:spLocks noGrp="1"/>
          </p:cNvSpPr>
          <p:nvPr>
            <p:ph type="title"/>
          </p:nvPr>
        </p:nvSpPr>
        <p:spPr/>
        <p:txBody>
          <a:bodyPr/>
          <a:lstStyle/>
          <a:p>
            <a:pPr>
              <a:defRPr/>
            </a:pPr>
            <a:r>
              <a:rPr lang="zh-CN" altLang="en-US" dirty="0" smtClean="0">
                <a:effectLst>
                  <a:outerShdw blurRad="38100" dist="38100" dir="2700000" algn="tl">
                    <a:srgbClr val="C0C0C0"/>
                  </a:outerShdw>
                </a:effectLst>
              </a:rPr>
              <a:t>求收敛半径的一般方法</a:t>
            </a:r>
            <a:r>
              <a:rPr lang="zh-CN" altLang="en-US" sz="2400" dirty="0" smtClean="0">
                <a:solidFill>
                  <a:srgbClr val="FF0000"/>
                </a:solidFill>
                <a:effectLst>
                  <a:outerShdw blurRad="38100" dist="38100" dir="2700000" algn="tl">
                    <a:srgbClr val="C0C0C0"/>
                  </a:outerShdw>
                </a:effectLst>
              </a:rPr>
              <a:t>（结合</a:t>
            </a:r>
            <a:r>
              <a:rPr lang="en-US" altLang="zh-CN" sz="2400" dirty="0" smtClean="0">
                <a:solidFill>
                  <a:srgbClr val="FF0000"/>
                </a:solidFill>
                <a:effectLst>
                  <a:outerShdw blurRad="38100" dist="38100" dir="2700000" algn="tl">
                    <a:srgbClr val="C0C0C0"/>
                  </a:outerShdw>
                </a:effectLst>
              </a:rPr>
              <a:t>P.275</a:t>
            </a:r>
            <a:r>
              <a:rPr lang="zh-CN" altLang="en-US" sz="2400" dirty="0" smtClean="0">
                <a:solidFill>
                  <a:srgbClr val="FF0000"/>
                </a:solidFill>
                <a:effectLst>
                  <a:outerShdw blurRad="38100" dist="38100" dir="2700000" algn="tl">
                    <a:srgbClr val="C0C0C0"/>
                  </a:outerShdw>
                </a:effectLst>
              </a:rPr>
              <a:t>定理</a:t>
            </a:r>
            <a:r>
              <a:rPr lang="en-US" altLang="zh-CN" sz="2400" dirty="0" smtClean="0">
                <a:solidFill>
                  <a:srgbClr val="FF0000"/>
                </a:solidFill>
                <a:effectLst>
                  <a:outerShdw blurRad="38100" dist="38100" dir="2700000" algn="tl">
                    <a:srgbClr val="C0C0C0"/>
                  </a:outerShdw>
                </a:effectLst>
              </a:rPr>
              <a:t>2</a:t>
            </a:r>
            <a:r>
              <a:rPr lang="zh-CN" altLang="en-US" sz="2400" dirty="0" smtClean="0">
                <a:solidFill>
                  <a:srgbClr val="FF0000"/>
                </a:solidFill>
                <a:effectLst>
                  <a:outerShdw blurRad="38100" dist="38100" dir="2700000" algn="tl">
                    <a:srgbClr val="C0C0C0"/>
                  </a:outerShdw>
                </a:effectLst>
              </a:rPr>
              <a:t>）</a:t>
            </a:r>
            <a:endParaRPr lang="en-US" altLang="zh-CN" sz="2400" dirty="0" smtClean="0">
              <a:solidFill>
                <a:srgbClr val="FF0000"/>
              </a:solidFill>
              <a:effectLst>
                <a:outerShdw blurRad="38100" dist="38100" dir="2700000" algn="tl">
                  <a:srgbClr val="C0C0C0"/>
                </a:outerShdw>
              </a:effectLst>
            </a:endParaRPr>
          </a:p>
        </p:txBody>
      </p:sp>
      <p:graphicFrame>
        <p:nvGraphicFramePr>
          <p:cNvPr id="60419" name="Object 2"/>
          <p:cNvGraphicFramePr>
            <a:graphicFrameLocks noChangeAspect="1"/>
          </p:cNvGraphicFramePr>
          <p:nvPr/>
        </p:nvGraphicFramePr>
        <p:xfrm>
          <a:off x="1933575" y="1285875"/>
          <a:ext cx="1066800" cy="863600"/>
        </p:xfrm>
        <a:graphic>
          <a:graphicData uri="http://schemas.openxmlformats.org/presentationml/2006/ole">
            <p:oleObj spid="_x0000_s17410" name="Equation" r:id="rId4" imgW="533160" imgH="431640" progId="Equation.DSMT4">
              <p:embed/>
            </p:oleObj>
          </a:graphicData>
        </a:graphic>
      </p:graphicFrame>
      <p:graphicFrame>
        <p:nvGraphicFramePr>
          <p:cNvPr id="60418" name="Object 3"/>
          <p:cNvGraphicFramePr>
            <a:graphicFrameLocks noChangeAspect="1"/>
          </p:cNvGraphicFramePr>
          <p:nvPr/>
        </p:nvGraphicFramePr>
        <p:xfrm>
          <a:off x="2513013" y="2071688"/>
          <a:ext cx="1701800" cy="965200"/>
        </p:xfrm>
        <a:graphic>
          <a:graphicData uri="http://schemas.openxmlformats.org/presentationml/2006/ole">
            <p:oleObj spid="_x0000_s17411" name="Equation" r:id="rId5" imgW="850680" imgH="482400" progId="Equation.DSMT4">
              <p:embed/>
            </p:oleObj>
          </a:graphicData>
        </a:graphic>
      </p:graphicFrame>
      <p:graphicFrame>
        <p:nvGraphicFramePr>
          <p:cNvPr id="4" name="Object 4"/>
          <p:cNvGraphicFramePr>
            <a:graphicFrameLocks noChangeAspect="1"/>
          </p:cNvGraphicFramePr>
          <p:nvPr/>
        </p:nvGraphicFramePr>
        <p:xfrm>
          <a:off x="5156200" y="2260600"/>
          <a:ext cx="1701800" cy="660400"/>
        </p:xfrm>
        <a:graphic>
          <a:graphicData uri="http://schemas.openxmlformats.org/presentationml/2006/ole">
            <p:oleObj spid="_x0000_s17412" name="Equation" r:id="rId6" imgW="850680" imgH="330120" progId="Equation.DSMT4">
              <p:embed/>
            </p:oleObj>
          </a:graphicData>
        </a:graphic>
      </p:graphicFrame>
      <p:sp>
        <p:nvSpPr>
          <p:cNvPr id="9" name="动作按钮: 信息 8">
            <a:hlinkClick r:id="rId7" action="ppaction://hlinksldjump" highlightClick="1"/>
          </p:cNvPr>
          <p:cNvSpPr>
            <a:spLocks noChangeAspect="1"/>
          </p:cNvSpPr>
          <p:nvPr/>
        </p:nvSpPr>
        <p:spPr>
          <a:xfrm>
            <a:off x="8472488" y="6140450"/>
            <a:ext cx="457200" cy="457200"/>
          </a:xfrm>
          <a:prstGeom prst="actionButtonInformation">
            <a:avLst/>
          </a:prstGeom>
          <a:ln w="9525" cmpd="sng"/>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nvGrpSpPr>
          <p:cNvPr id="5" name="组合 7"/>
          <p:cNvGrpSpPr>
            <a:grpSpLocks/>
          </p:cNvGrpSpPr>
          <p:nvPr/>
        </p:nvGrpSpPr>
        <p:grpSpPr bwMode="auto">
          <a:xfrm>
            <a:off x="3270250" y="1928813"/>
            <a:ext cx="1258888" cy="68262"/>
            <a:chOff x="1714480" y="1928802"/>
            <a:chExt cx="2500330" cy="68260"/>
          </a:xfrm>
        </p:grpSpPr>
        <p:cxnSp>
          <p:nvCxnSpPr>
            <p:cNvPr id="10" name="直接连接符 9"/>
            <p:cNvCxnSpPr/>
            <p:nvPr/>
          </p:nvCxnSpPr>
          <p:spPr>
            <a:xfrm>
              <a:off x="1714480" y="1928802"/>
              <a:ext cx="2500330"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714480" y="1995475"/>
              <a:ext cx="2500330" cy="15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 name="Rectangle 12"/>
          <p:cNvSpPr>
            <a:spLocks noChangeArrowheads="1"/>
          </p:cNvSpPr>
          <p:nvPr/>
        </p:nvSpPr>
        <p:spPr bwMode="auto">
          <a:xfrm>
            <a:off x="5072063" y="2174875"/>
            <a:ext cx="1785937" cy="754063"/>
          </a:xfrm>
          <a:prstGeom prst="rect">
            <a:avLst/>
          </a:prstGeom>
          <a:noFill/>
          <a:ln w="28575">
            <a:solidFill>
              <a:srgbClr val="0000FF"/>
            </a:solidFill>
            <a:miter lim="800000"/>
            <a:headEnd/>
            <a:tailEnd/>
          </a:ln>
        </p:spPr>
        <p:txBody>
          <a:bodyPr wrap="none" anchor="ctr"/>
          <a:lstStyle/>
          <a:p>
            <a:endParaRPr lang="zh-CN" altLang="en-US"/>
          </a:p>
        </p:txBody>
      </p:sp>
      <p:sp>
        <p:nvSpPr>
          <p:cNvPr id="13" name="AutoShape 10"/>
          <p:cNvSpPr>
            <a:spLocks noChangeArrowheads="1"/>
          </p:cNvSpPr>
          <p:nvPr/>
        </p:nvSpPr>
        <p:spPr bwMode="auto">
          <a:xfrm>
            <a:off x="5295900" y="3714750"/>
            <a:ext cx="3419475" cy="1463675"/>
          </a:xfrm>
          <a:prstGeom prst="roundRect">
            <a:avLst>
              <a:gd name="adj" fmla="val 16667"/>
            </a:avLst>
          </a:prstGeom>
          <a:solidFill>
            <a:srgbClr val="FFFF99"/>
          </a:solidFill>
          <a:ln w="28575">
            <a:solidFill>
              <a:srgbClr val="00B050"/>
            </a:solidFill>
            <a:round/>
            <a:headEnd/>
            <a:tailEnd/>
          </a:ln>
        </p:spPr>
        <p:txBody>
          <a:bodyPr wrap="none" anchor="ctr">
            <a:spAutoFit/>
          </a:bodyPr>
          <a:lstStyle/>
          <a:p>
            <a:pPr algn="just"/>
            <a:r>
              <a:rPr lang="zh-CN" altLang="en-US" sz="2000" b="1">
                <a:solidFill>
                  <a:srgbClr val="000000"/>
                </a:solidFill>
                <a:latin typeface="Times New Roman" pitchFamily="18" charset="0"/>
                <a:cs typeface="Times New Roman" pitchFamily="18" charset="0"/>
              </a:rPr>
              <a:t>注意：</a:t>
            </a:r>
            <a:endParaRPr lang="en-US" altLang="zh-CN" sz="2000" b="1">
              <a:solidFill>
                <a:srgbClr val="000000"/>
              </a:solidFill>
              <a:latin typeface="Times New Roman" pitchFamily="18" charset="0"/>
              <a:cs typeface="Times New Roman" pitchFamily="18" charset="0"/>
            </a:endParaRPr>
          </a:p>
          <a:p>
            <a:pPr algn="just"/>
            <a:r>
              <a:rPr lang="zh-CN" altLang="en-US" sz="2000" b="1">
                <a:solidFill>
                  <a:srgbClr val="000000"/>
                </a:solidFill>
                <a:latin typeface="Times New Roman" pitchFamily="18" charset="0"/>
                <a:cs typeface="Times New Roman" pitchFamily="18" charset="0"/>
              </a:rPr>
              <a:t>“幂级数有缺项”</a:t>
            </a:r>
            <a:r>
              <a:rPr lang="zh-CN" altLang="en-US" sz="2000" b="1"/>
              <a:t>是指 </a:t>
            </a:r>
            <a:r>
              <a:rPr lang="en-US" altLang="zh-CN" sz="2000" b="1" i="1">
                <a:latin typeface="Times New Roman" pitchFamily="18" charset="0"/>
                <a:cs typeface="Times New Roman" pitchFamily="18" charset="0"/>
              </a:rPr>
              <a:t>x</a:t>
            </a:r>
            <a:r>
              <a:rPr lang="en-US" altLang="zh-CN" sz="2000" b="1"/>
              <a:t> </a:t>
            </a:r>
            <a:r>
              <a:rPr lang="zh-CN" altLang="en-US" sz="2000" b="1"/>
              <a:t>的</a:t>
            </a:r>
            <a:endParaRPr lang="en-US" altLang="zh-CN" sz="2000" b="1"/>
          </a:p>
          <a:p>
            <a:pPr algn="just"/>
            <a:r>
              <a:rPr lang="zh-CN" altLang="en-US" sz="2000" b="1"/>
              <a:t>次数 </a:t>
            </a:r>
            <a:r>
              <a:rPr lang="en-US" altLang="zh-CN" sz="2000" b="1" i="1">
                <a:latin typeface="Times New Roman" pitchFamily="18" charset="0"/>
                <a:cs typeface="Times New Roman" pitchFamily="18" charset="0"/>
              </a:rPr>
              <a:t>n </a:t>
            </a:r>
            <a:r>
              <a:rPr lang="zh-CN" altLang="en-US" sz="2000" b="1"/>
              <a:t>没有从某个</a:t>
            </a:r>
            <a:r>
              <a:rPr lang="en-US" altLang="zh-CN" sz="2000" b="1" i="1">
                <a:latin typeface="Times New Roman" pitchFamily="18" charset="0"/>
                <a:cs typeface="Times New Roman" pitchFamily="18" charset="0"/>
              </a:rPr>
              <a:t>N</a:t>
            </a:r>
            <a:r>
              <a:rPr lang="zh-CN" altLang="en-US" sz="2000" b="1"/>
              <a:t>开始取</a:t>
            </a:r>
            <a:endParaRPr lang="en-US" altLang="zh-CN" sz="2000" b="1"/>
          </a:p>
          <a:p>
            <a:pPr algn="just"/>
            <a:r>
              <a:rPr lang="zh-CN" altLang="en-US" sz="2000" b="1"/>
              <a:t>遍所有 </a:t>
            </a:r>
            <a:r>
              <a:rPr lang="en-US" altLang="zh-CN" sz="2000" b="1">
                <a:latin typeface="Times New Roman" pitchFamily="18" charset="0"/>
                <a:cs typeface="Times New Roman" pitchFamily="18" charset="0"/>
              </a:rPr>
              <a:t>≥</a:t>
            </a:r>
            <a:r>
              <a:rPr lang="en-US" altLang="zh-CN" sz="2000" b="1"/>
              <a:t> </a:t>
            </a:r>
            <a:r>
              <a:rPr lang="en-US" altLang="zh-CN" sz="2000" b="1" i="1">
                <a:latin typeface="Times New Roman" pitchFamily="18" charset="0"/>
                <a:cs typeface="Times New Roman" pitchFamily="18" charset="0"/>
              </a:rPr>
              <a:t>N</a:t>
            </a:r>
            <a:r>
              <a:rPr lang="en-US" altLang="zh-CN" sz="2000" b="1">
                <a:latin typeface="Times New Roman" pitchFamily="18" charset="0"/>
                <a:cs typeface="Times New Roman" pitchFamily="18" charset="0"/>
              </a:rPr>
              <a:t> </a:t>
            </a:r>
            <a:r>
              <a:rPr lang="zh-CN" altLang="en-US" sz="2000" b="1"/>
              <a:t>的正整数．</a:t>
            </a:r>
            <a:endParaRPr lang="en-US" altLang="zh-CN"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4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3" name="cashreg.wav" builtIn="1"/>
                                        </p:tgtEl>
                                      </p:cMediaNode>
                                    </p:audio>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7" presetClass="entr" presetSubtype="1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
                                            <p:txEl>
                                              <p:pRg st="6" end="6"/>
                                            </p:txEl>
                                          </p:spTgt>
                                        </p:tgtEl>
                                        <p:attrNameLst>
                                          <p:attrName>style.visibility</p:attrName>
                                        </p:attrNameLst>
                                      </p:cBhvr>
                                      <p:to>
                                        <p:strVal val="visible"/>
                                      </p:to>
                                    </p:set>
                                    <p:animEffect transition="in" filter="fade">
                                      <p:cBhvr>
                                        <p:cTn id="52" dur="1000"/>
                                        <p:tgtEl>
                                          <p:spTgt spid="2">
                                            <p:txEl>
                                              <p:pRg st="6" end="6"/>
                                            </p:txEl>
                                          </p:spTgt>
                                        </p:tgtEl>
                                      </p:cBhvr>
                                    </p:animEffect>
                                    <p:anim calcmode="lin" valueType="num">
                                      <p:cBhvr>
                                        <p:cTn id="5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2">
                                            <p:txEl>
                                              <p:pRg st="6" end="6"/>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
                                            <p:txEl>
                                              <p:pRg st="7" end="7"/>
                                            </p:txEl>
                                          </p:spTgt>
                                        </p:tgtEl>
                                        <p:attrNameLst>
                                          <p:attrName>style.visibility</p:attrName>
                                        </p:attrNameLst>
                                      </p:cBhvr>
                                      <p:to>
                                        <p:strVal val="visible"/>
                                      </p:to>
                                    </p:set>
                                    <p:animEffect transition="in" filter="fade">
                                      <p:cBhvr>
                                        <p:cTn id="57" dur="1000"/>
                                        <p:tgtEl>
                                          <p:spTgt spid="2">
                                            <p:txEl>
                                              <p:pRg st="7" end="7"/>
                                            </p:txEl>
                                          </p:spTgt>
                                        </p:tgtEl>
                                      </p:cBhvr>
                                    </p:animEffect>
                                    <p:anim calcmode="lin" valueType="num">
                                      <p:cBhvr>
                                        <p:cTn id="58"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9"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3" presetClass="entr" presetSubtype="32"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p:cTn id="64" dur="500" fill="hold"/>
                                        <p:tgtEl>
                                          <p:spTgt spid="13"/>
                                        </p:tgtEl>
                                        <p:attrNameLst>
                                          <p:attrName>ppt_w</p:attrName>
                                        </p:attrNameLst>
                                      </p:cBhvr>
                                      <p:tavLst>
                                        <p:tav tm="0">
                                          <p:val>
                                            <p:strVal val="4*#ppt_w"/>
                                          </p:val>
                                        </p:tav>
                                        <p:tav tm="100000">
                                          <p:val>
                                            <p:strVal val="#ppt_w"/>
                                          </p:val>
                                        </p:tav>
                                      </p:tavLst>
                                    </p:anim>
                                    <p:anim calcmode="lin" valueType="num">
                                      <p:cBhvr>
                                        <p:cTn id="65" dur="500" fill="hold"/>
                                        <p:tgtEl>
                                          <p:spTgt spid="1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7" name="Rectangle 2"/>
          <p:cNvSpPr>
            <a:spLocks noGrp="1"/>
          </p:cNvSpPr>
          <p:nvPr>
            <p:ph type="title"/>
          </p:nvPr>
        </p:nvSpPr>
        <p:spPr bwMode="auto">
          <a:noFill/>
        </p:spPr>
        <p:txBody>
          <a:bodyPr/>
          <a:lstStyle/>
          <a:p>
            <a:r>
              <a:rPr lang="en-US" altLang="zh-CN" smtClean="0">
                <a:effectLst/>
              </a:rPr>
              <a:t>P.275</a:t>
            </a:r>
            <a:r>
              <a:rPr lang="zh-CN" altLang="en-US" smtClean="0">
                <a:effectLst/>
              </a:rPr>
              <a:t>定理</a:t>
            </a:r>
            <a:r>
              <a:rPr lang="en-US" altLang="zh-CN" smtClean="0">
                <a:effectLst/>
              </a:rPr>
              <a:t>2</a:t>
            </a:r>
            <a:r>
              <a:rPr lang="zh-CN" altLang="en-US" smtClean="0">
                <a:effectLst/>
              </a:rPr>
              <a:t>的证明过程</a:t>
            </a:r>
            <a:endParaRPr lang="en-US" altLang="zh-CN" smtClean="0">
              <a:effectLst/>
            </a:endParaRPr>
          </a:p>
        </p:txBody>
      </p:sp>
      <p:sp>
        <p:nvSpPr>
          <p:cNvPr id="63491" name="Rectangle 3"/>
          <p:cNvSpPr>
            <a:spLocks noGrp="1"/>
          </p:cNvSpPr>
          <p:nvPr>
            <p:ph type="body" idx="1"/>
          </p:nvPr>
        </p:nvSpPr>
        <p:spPr/>
        <p:txBody>
          <a:bodyPr/>
          <a:lstStyle/>
          <a:p>
            <a:pPr marL="566738" indent="-457200">
              <a:buFont typeface="Wingdings 3" pitchFamily="18" charset="2"/>
              <a:buNone/>
            </a:pPr>
            <a:r>
              <a:rPr lang="zh-CN" altLang="en-US" smtClean="0">
                <a:solidFill>
                  <a:srgbClr val="0000FF"/>
                </a:solidFill>
              </a:rPr>
              <a:t>证明：</a:t>
            </a:r>
            <a:r>
              <a:rPr lang="zh-CN" altLang="en-US" smtClean="0"/>
              <a:t>考察幂级数的绝对值级数</a:t>
            </a:r>
          </a:p>
          <a:p>
            <a:pPr marL="566738" indent="-457200">
              <a:buFont typeface="Wingdings 3" pitchFamily="18" charset="2"/>
              <a:buNone/>
            </a:pPr>
            <a:endParaRPr lang="zh-CN" altLang="en-US" smtClean="0"/>
          </a:p>
          <a:p>
            <a:pPr marL="566738" indent="-457200">
              <a:buFont typeface="Wingdings 3" pitchFamily="18" charset="2"/>
              <a:buNone/>
            </a:pPr>
            <a:r>
              <a:rPr lang="zh-CN" altLang="en-US" smtClean="0"/>
              <a:t>若                     ，则</a:t>
            </a:r>
          </a:p>
          <a:p>
            <a:pPr marL="566738" indent="-457200">
              <a:buFont typeface="Wingdings 3" pitchFamily="18" charset="2"/>
              <a:buNone/>
            </a:pPr>
            <a:endParaRPr lang="zh-CN" altLang="en-US" smtClean="0"/>
          </a:p>
          <a:p>
            <a:pPr marL="566738" indent="-457200">
              <a:buFont typeface="Wingdings 3" pitchFamily="18" charset="2"/>
              <a:buNone/>
            </a:pPr>
            <a:r>
              <a:rPr lang="zh-CN" altLang="en-US" smtClean="0"/>
              <a:t>由正项级数的</a:t>
            </a:r>
            <a:r>
              <a:rPr lang="zh-CN" altLang="en-US" smtClean="0">
                <a:solidFill>
                  <a:srgbClr val="0000FF"/>
                </a:solidFill>
              </a:rPr>
              <a:t>比值审敛法</a:t>
            </a:r>
            <a:r>
              <a:rPr lang="zh-CN" altLang="en-US" smtClean="0"/>
              <a:t>可得，</a:t>
            </a:r>
          </a:p>
          <a:p>
            <a:pPr marL="566738" indent="-457200">
              <a:buClr>
                <a:srgbClr val="0000FF"/>
              </a:buClr>
              <a:buSzTx/>
              <a:buFont typeface="Wingdings 3" pitchFamily="18" charset="2"/>
              <a:buAutoNum type="circleNumDbPlain"/>
            </a:pPr>
            <a:r>
              <a:rPr lang="zh-CN" altLang="en-US" smtClean="0"/>
              <a:t>若 </a:t>
            </a:r>
            <a:r>
              <a:rPr lang="en-US" altLang="zh-CN" i="1" smtClean="0">
                <a:solidFill>
                  <a:srgbClr val="FF0000"/>
                </a:solidFill>
                <a:latin typeface="Symbol" pitchFamily="18" charset="2"/>
              </a:rPr>
              <a:t>r</a:t>
            </a:r>
            <a:r>
              <a:rPr lang="zh-CN" altLang="en-US" smtClean="0">
                <a:solidFill>
                  <a:srgbClr val="FF0000"/>
                </a:solidFill>
              </a:rPr>
              <a:t> </a:t>
            </a:r>
            <a:r>
              <a:rPr lang="zh-CN" altLang="en-US" smtClean="0">
                <a:solidFill>
                  <a:srgbClr val="FF0000"/>
                </a:solidFill>
                <a:sym typeface="Symbol" pitchFamily="18" charset="2"/>
              </a:rPr>
              <a:t> </a:t>
            </a:r>
            <a:r>
              <a:rPr lang="en-US" altLang="zh-CN" smtClean="0">
                <a:solidFill>
                  <a:srgbClr val="FF0000"/>
                </a:solidFill>
                <a:sym typeface="Symbol" pitchFamily="18" charset="2"/>
              </a:rPr>
              <a:t>0</a:t>
            </a:r>
            <a:r>
              <a:rPr lang="zh-CN" altLang="en-US" smtClean="0"/>
              <a:t>，</a:t>
            </a:r>
            <a:endParaRPr lang="en-US" altLang="zh-CN" smtClean="0"/>
          </a:p>
          <a:p>
            <a:pPr marL="566738" indent="-457200">
              <a:buClr>
                <a:srgbClr val="0000FF"/>
              </a:buClr>
              <a:buSzTx/>
              <a:buFont typeface="Wingdings 3" pitchFamily="18" charset="2"/>
              <a:buNone/>
            </a:pPr>
            <a:r>
              <a:rPr lang="en-US" altLang="zh-CN" smtClean="0"/>
              <a:t>	</a:t>
            </a:r>
            <a:r>
              <a:rPr lang="zh-CN" altLang="en-US" smtClean="0"/>
              <a:t>当 </a:t>
            </a:r>
            <a:r>
              <a:rPr lang="en-US" altLang="zh-CN" i="1" smtClean="0">
                <a:latin typeface="Symbol" pitchFamily="18" charset="2"/>
              </a:rPr>
              <a:t>r</a:t>
            </a:r>
            <a:r>
              <a:rPr lang="zh-CN" altLang="en-US" smtClean="0"/>
              <a:t> </a:t>
            </a:r>
            <a:r>
              <a:rPr lang="en-US" altLang="zh-CN" smtClean="0"/>
              <a:t>|</a:t>
            </a:r>
            <a:r>
              <a:rPr lang="zh-CN" altLang="en-US" smtClean="0"/>
              <a:t> </a:t>
            </a:r>
            <a:r>
              <a:rPr lang="en-US" altLang="zh-CN" i="1" smtClean="0"/>
              <a:t>x</a:t>
            </a:r>
            <a:r>
              <a:rPr lang="zh-CN" altLang="en-US" smtClean="0"/>
              <a:t> </a:t>
            </a:r>
            <a:r>
              <a:rPr lang="en-US" altLang="zh-CN" smtClean="0"/>
              <a:t>| </a:t>
            </a:r>
            <a:r>
              <a:rPr lang="en-US" altLang="zh-CN" smtClean="0">
                <a:solidFill>
                  <a:srgbClr val="FF0000"/>
                </a:solidFill>
              </a:rPr>
              <a:t>&lt;</a:t>
            </a:r>
            <a:r>
              <a:rPr lang="en-US" altLang="zh-CN" smtClean="0"/>
              <a:t> 1 </a:t>
            </a:r>
            <a:r>
              <a:rPr lang="zh-CN" altLang="en-US" smtClean="0"/>
              <a:t>时，即 </a:t>
            </a:r>
            <a:r>
              <a:rPr lang="en-US" altLang="zh-CN" smtClean="0"/>
              <a:t>|</a:t>
            </a:r>
            <a:r>
              <a:rPr lang="zh-CN" altLang="en-US" smtClean="0"/>
              <a:t> </a:t>
            </a:r>
            <a:r>
              <a:rPr lang="en-US" altLang="zh-CN" i="1" smtClean="0"/>
              <a:t>x</a:t>
            </a:r>
            <a:r>
              <a:rPr lang="zh-CN" altLang="en-US" smtClean="0"/>
              <a:t> </a:t>
            </a:r>
            <a:r>
              <a:rPr lang="en-US" altLang="zh-CN" smtClean="0"/>
              <a:t>| </a:t>
            </a:r>
            <a:r>
              <a:rPr lang="en-US" altLang="zh-CN" smtClean="0">
                <a:solidFill>
                  <a:srgbClr val="FF0000"/>
                </a:solidFill>
              </a:rPr>
              <a:t>&lt;</a:t>
            </a:r>
            <a:r>
              <a:rPr lang="en-US" altLang="zh-CN" smtClean="0"/>
              <a:t> 1</a:t>
            </a:r>
            <a:r>
              <a:rPr lang="zh-CN" altLang="en-US" smtClean="0"/>
              <a:t> </a:t>
            </a:r>
            <a:r>
              <a:rPr lang="en-US" altLang="zh-CN" smtClean="0"/>
              <a:t>/ </a:t>
            </a:r>
            <a:r>
              <a:rPr lang="en-US" altLang="zh-CN" i="1" smtClean="0">
                <a:latin typeface="Symbol" pitchFamily="18" charset="2"/>
              </a:rPr>
              <a:t>r</a:t>
            </a:r>
            <a:r>
              <a:rPr lang="en-US" altLang="zh-CN" smtClean="0"/>
              <a:t> </a:t>
            </a:r>
            <a:r>
              <a:rPr lang="zh-CN" altLang="en-US" smtClean="0"/>
              <a:t>时，绝对值级数收敛；</a:t>
            </a:r>
          </a:p>
          <a:p>
            <a:pPr marL="566738" indent="-457200">
              <a:buClr>
                <a:srgbClr val="0000FF"/>
              </a:buClr>
              <a:buSzTx/>
              <a:buFont typeface="Wingdings 3" pitchFamily="18" charset="2"/>
              <a:buNone/>
            </a:pPr>
            <a:r>
              <a:rPr lang="zh-CN" altLang="en-US" smtClean="0"/>
              <a:t>	当 </a:t>
            </a:r>
            <a:r>
              <a:rPr lang="en-US" altLang="zh-CN" i="1" smtClean="0">
                <a:latin typeface="Symbol" pitchFamily="18" charset="2"/>
              </a:rPr>
              <a:t>r</a:t>
            </a:r>
            <a:r>
              <a:rPr lang="zh-CN" altLang="en-US" smtClean="0"/>
              <a:t> </a:t>
            </a:r>
            <a:r>
              <a:rPr lang="en-US" altLang="zh-CN" smtClean="0"/>
              <a:t>|</a:t>
            </a:r>
            <a:r>
              <a:rPr lang="zh-CN" altLang="en-US" smtClean="0"/>
              <a:t> </a:t>
            </a:r>
            <a:r>
              <a:rPr lang="en-US" altLang="zh-CN" i="1" smtClean="0"/>
              <a:t>x</a:t>
            </a:r>
            <a:r>
              <a:rPr lang="zh-CN" altLang="en-US" smtClean="0"/>
              <a:t> </a:t>
            </a:r>
            <a:r>
              <a:rPr lang="en-US" altLang="zh-CN" smtClean="0"/>
              <a:t>| </a:t>
            </a:r>
            <a:r>
              <a:rPr lang="en-US" altLang="zh-CN" smtClean="0">
                <a:solidFill>
                  <a:srgbClr val="FF0000"/>
                </a:solidFill>
              </a:rPr>
              <a:t>&gt;</a:t>
            </a:r>
            <a:r>
              <a:rPr lang="en-US" altLang="zh-CN" smtClean="0"/>
              <a:t> 1 </a:t>
            </a:r>
            <a:r>
              <a:rPr lang="zh-CN" altLang="en-US" smtClean="0"/>
              <a:t>时，即 </a:t>
            </a:r>
            <a:r>
              <a:rPr lang="en-US" altLang="zh-CN" smtClean="0"/>
              <a:t>|</a:t>
            </a:r>
            <a:r>
              <a:rPr lang="zh-CN" altLang="en-US" smtClean="0"/>
              <a:t> </a:t>
            </a:r>
            <a:r>
              <a:rPr lang="en-US" altLang="zh-CN" i="1" smtClean="0"/>
              <a:t>x</a:t>
            </a:r>
            <a:r>
              <a:rPr lang="zh-CN" altLang="en-US" smtClean="0"/>
              <a:t> </a:t>
            </a:r>
            <a:r>
              <a:rPr lang="en-US" altLang="zh-CN" smtClean="0"/>
              <a:t>| </a:t>
            </a:r>
            <a:r>
              <a:rPr lang="en-US" altLang="zh-CN" smtClean="0">
                <a:solidFill>
                  <a:srgbClr val="FF0000"/>
                </a:solidFill>
              </a:rPr>
              <a:t>&gt;</a:t>
            </a:r>
            <a:r>
              <a:rPr lang="en-US" altLang="zh-CN" smtClean="0"/>
              <a:t> 1</a:t>
            </a:r>
            <a:r>
              <a:rPr lang="zh-CN" altLang="en-US" smtClean="0"/>
              <a:t> </a:t>
            </a:r>
            <a:r>
              <a:rPr lang="en-US" altLang="zh-CN" smtClean="0"/>
              <a:t>/ </a:t>
            </a:r>
            <a:r>
              <a:rPr lang="en-US" altLang="zh-CN" i="1" smtClean="0">
                <a:latin typeface="Symbol" pitchFamily="18" charset="2"/>
              </a:rPr>
              <a:t>r</a:t>
            </a:r>
            <a:r>
              <a:rPr lang="en-US" altLang="zh-CN" smtClean="0"/>
              <a:t> </a:t>
            </a:r>
            <a:r>
              <a:rPr lang="zh-CN" altLang="en-US" smtClean="0"/>
              <a:t>时，绝对值级数发散</a:t>
            </a:r>
          </a:p>
          <a:p>
            <a:pPr marL="566738" indent="-457200">
              <a:buClr>
                <a:srgbClr val="0000FF"/>
              </a:buClr>
              <a:buSzTx/>
              <a:buFont typeface="Wingdings 3" pitchFamily="18" charset="2"/>
              <a:buNone/>
            </a:pPr>
            <a:r>
              <a:rPr lang="zh-CN" altLang="en-US" smtClean="0"/>
              <a:t>	且	原幂级数也发散</a:t>
            </a:r>
            <a:r>
              <a:rPr lang="zh-CN" altLang="en-US" smtClean="0">
                <a:solidFill>
                  <a:srgbClr val="FF0000"/>
                </a:solidFill>
              </a:rPr>
              <a:t>（</a:t>
            </a:r>
            <a:r>
              <a:rPr lang="en-US" altLang="zh-CN" smtClean="0">
                <a:solidFill>
                  <a:srgbClr val="FF0000"/>
                </a:solidFill>
              </a:rPr>
              <a:t>P.268</a:t>
            </a:r>
            <a:r>
              <a:rPr lang="zh-CN" altLang="en-US" smtClean="0">
                <a:solidFill>
                  <a:srgbClr val="FF0000"/>
                </a:solidFill>
              </a:rPr>
              <a:t>第二行）</a:t>
            </a:r>
            <a:r>
              <a:rPr lang="zh-CN" altLang="en-US" smtClean="0"/>
              <a:t>．</a:t>
            </a:r>
          </a:p>
          <a:p>
            <a:pPr marL="566738" indent="-457200">
              <a:buClr>
                <a:srgbClr val="0000FF"/>
              </a:buClr>
              <a:buSzTx/>
              <a:buFont typeface="Wingdings 3" pitchFamily="18" charset="2"/>
              <a:buNone/>
            </a:pPr>
            <a:r>
              <a:rPr lang="en-US" altLang="zh-CN" smtClean="0"/>
              <a:t>	</a:t>
            </a:r>
            <a:r>
              <a:rPr lang="zh-CN" altLang="en-US" smtClean="0"/>
              <a:t>于是收敛半径 </a:t>
            </a:r>
            <a:r>
              <a:rPr lang="en-US" altLang="zh-CN" i="1" smtClean="0"/>
              <a:t>R</a:t>
            </a:r>
            <a:r>
              <a:rPr lang="en-US" altLang="zh-CN" smtClean="0"/>
              <a:t> = 1</a:t>
            </a:r>
            <a:r>
              <a:rPr lang="zh-CN" altLang="en-US" smtClean="0"/>
              <a:t> </a:t>
            </a:r>
            <a:r>
              <a:rPr lang="en-US" altLang="zh-CN" smtClean="0"/>
              <a:t>/ </a:t>
            </a:r>
            <a:r>
              <a:rPr lang="en-US" altLang="zh-CN" i="1" smtClean="0">
                <a:latin typeface="Symbol" pitchFamily="18" charset="2"/>
              </a:rPr>
              <a:t>r</a:t>
            </a:r>
            <a:r>
              <a:rPr lang="en-US" altLang="zh-CN" smtClean="0"/>
              <a:t> </a:t>
            </a:r>
            <a:r>
              <a:rPr lang="zh-CN" altLang="en-US" smtClean="0"/>
              <a:t>（当 </a:t>
            </a:r>
            <a:r>
              <a:rPr lang="en-US" altLang="zh-CN" i="1" smtClean="0">
                <a:solidFill>
                  <a:srgbClr val="FF0000"/>
                </a:solidFill>
                <a:latin typeface="Symbol" pitchFamily="18" charset="2"/>
              </a:rPr>
              <a:t>r</a:t>
            </a:r>
            <a:r>
              <a:rPr lang="zh-CN" altLang="en-US" smtClean="0">
                <a:solidFill>
                  <a:srgbClr val="FF0000"/>
                </a:solidFill>
              </a:rPr>
              <a:t> </a:t>
            </a:r>
            <a:r>
              <a:rPr lang="zh-CN" altLang="en-US" smtClean="0">
                <a:solidFill>
                  <a:srgbClr val="FF0000"/>
                </a:solidFill>
                <a:sym typeface="Symbol" pitchFamily="18" charset="2"/>
              </a:rPr>
              <a:t> </a:t>
            </a:r>
            <a:r>
              <a:rPr lang="en-US" altLang="zh-CN" smtClean="0">
                <a:solidFill>
                  <a:srgbClr val="FF0000"/>
                </a:solidFill>
                <a:sym typeface="Symbol" pitchFamily="18" charset="2"/>
              </a:rPr>
              <a:t>0</a:t>
            </a:r>
            <a:r>
              <a:rPr lang="zh-CN" altLang="en-US" smtClean="0">
                <a:solidFill>
                  <a:srgbClr val="FF0000"/>
                </a:solidFill>
                <a:sym typeface="Symbol" pitchFamily="18" charset="2"/>
              </a:rPr>
              <a:t> </a:t>
            </a:r>
            <a:r>
              <a:rPr lang="zh-CN" altLang="en-US" smtClean="0"/>
              <a:t>时）．</a:t>
            </a:r>
          </a:p>
        </p:txBody>
      </p:sp>
      <p:graphicFrame>
        <p:nvGraphicFramePr>
          <p:cNvPr id="60419" name="Object 3"/>
          <p:cNvGraphicFramePr>
            <a:graphicFrameLocks noChangeAspect="1"/>
          </p:cNvGraphicFramePr>
          <p:nvPr/>
        </p:nvGraphicFramePr>
        <p:xfrm>
          <a:off x="4968875" y="1357313"/>
          <a:ext cx="1119188" cy="776287"/>
        </p:xfrm>
        <a:graphic>
          <a:graphicData uri="http://schemas.openxmlformats.org/presentationml/2006/ole">
            <p:oleObj spid="_x0000_s18434" name="Equation" r:id="rId3" imgW="622080" imgH="431640" progId="Equation.DSMT4">
              <p:embed/>
            </p:oleObj>
          </a:graphicData>
        </a:graphic>
      </p:graphicFrame>
      <p:graphicFrame>
        <p:nvGraphicFramePr>
          <p:cNvPr id="2" name="Object 5"/>
          <p:cNvGraphicFramePr>
            <a:graphicFrameLocks noChangeAspect="1"/>
          </p:cNvGraphicFramePr>
          <p:nvPr/>
        </p:nvGraphicFramePr>
        <p:xfrm>
          <a:off x="3263900" y="2133600"/>
          <a:ext cx="4044950" cy="958850"/>
        </p:xfrm>
        <a:graphic>
          <a:graphicData uri="http://schemas.openxmlformats.org/presentationml/2006/ole">
            <p:oleObj spid="_x0000_s18435" name="Equation" r:id="rId4" imgW="2247840" imgH="533160" progId="Equation.DSMT4">
              <p:embed/>
            </p:oleObj>
          </a:graphicData>
        </a:graphic>
      </p:graphicFrame>
      <p:graphicFrame>
        <p:nvGraphicFramePr>
          <p:cNvPr id="3" name="Object 6"/>
          <p:cNvGraphicFramePr>
            <a:graphicFrameLocks noChangeAspect="1"/>
          </p:cNvGraphicFramePr>
          <p:nvPr/>
        </p:nvGraphicFramePr>
        <p:xfrm>
          <a:off x="1025525" y="2192338"/>
          <a:ext cx="1530350" cy="868362"/>
        </p:xfrm>
        <a:graphic>
          <a:graphicData uri="http://schemas.openxmlformats.org/presentationml/2006/ole">
            <p:oleObj spid="_x0000_s18436" name="Equation" r:id="rId5" imgW="850680" imgH="482400" progId="Equation.DSMT4">
              <p:embed/>
            </p:oleObj>
          </a:graphicData>
        </a:graphic>
      </p:graphicFrame>
      <p:sp>
        <p:nvSpPr>
          <p:cNvPr id="63495" name="Rectangle 7"/>
          <p:cNvSpPr>
            <a:spLocks noChangeArrowheads="1"/>
          </p:cNvSpPr>
          <p:nvPr/>
        </p:nvSpPr>
        <p:spPr bwMode="auto">
          <a:xfrm>
            <a:off x="3262313" y="2219325"/>
            <a:ext cx="468312" cy="792163"/>
          </a:xfrm>
          <a:prstGeom prst="rect">
            <a:avLst/>
          </a:prstGeom>
          <a:solidFill>
            <a:schemeClr val="bg1"/>
          </a:solidFill>
          <a:ln w="9525">
            <a:noFill/>
            <a:miter lim="800000"/>
            <a:headEnd/>
            <a:tailEnd/>
          </a:ln>
        </p:spPr>
        <p:txBody>
          <a:bodyPr wrap="none" anchor="ctr"/>
          <a:lstStyle/>
          <a:p>
            <a:endParaRPr lang="zh-CN" altLang="en-US"/>
          </a:p>
        </p:txBody>
      </p:sp>
      <p:sp>
        <p:nvSpPr>
          <p:cNvPr id="63496" name="Rectangle 8"/>
          <p:cNvSpPr>
            <a:spLocks noChangeArrowheads="1"/>
          </p:cNvSpPr>
          <p:nvPr/>
        </p:nvSpPr>
        <p:spPr bwMode="auto">
          <a:xfrm>
            <a:off x="4975225" y="2219325"/>
            <a:ext cx="468313" cy="792163"/>
          </a:xfrm>
          <a:prstGeom prst="rect">
            <a:avLst/>
          </a:prstGeom>
          <a:solidFill>
            <a:schemeClr val="bg1"/>
          </a:solidFill>
          <a:ln w="9525">
            <a:noFill/>
            <a:miter lim="800000"/>
            <a:headEnd/>
            <a:tailEnd/>
          </a:ln>
        </p:spPr>
        <p:txBody>
          <a:bodyPr wrap="none" anchor="ctr"/>
          <a:lstStyle/>
          <a:p>
            <a:endParaRPr lang="zh-CN" altLang="en-US"/>
          </a:p>
        </p:txBody>
      </p:sp>
      <p:sp>
        <p:nvSpPr>
          <p:cNvPr id="63497" name="Rectangle 9"/>
          <p:cNvSpPr>
            <a:spLocks noChangeArrowheads="1"/>
          </p:cNvSpPr>
          <p:nvPr/>
        </p:nvSpPr>
        <p:spPr bwMode="auto">
          <a:xfrm>
            <a:off x="6443663" y="2219325"/>
            <a:ext cx="1008062" cy="792163"/>
          </a:xfrm>
          <a:prstGeom prst="rect">
            <a:avLst/>
          </a:prstGeom>
          <a:solidFill>
            <a:schemeClr val="bg1"/>
          </a:solidFill>
          <a:ln w="9525">
            <a:no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6349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6349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6349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3491">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34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animBg="1"/>
      <p:bldP spid="63496" grpId="0" animBg="1"/>
      <p:bldP spid="6349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ffectLst>
                  <a:outerShdw blurRad="38100" dist="38100" dir="2700000" algn="tl">
                    <a:srgbClr val="C0C0C0"/>
                  </a:outerShdw>
                </a:effectLst>
              </a:rPr>
              <a:t>一、函数项级数的概念</a:t>
            </a:r>
          </a:p>
        </p:txBody>
      </p:sp>
      <p:sp>
        <p:nvSpPr>
          <p:cNvPr id="3" name="内容占位符 2"/>
          <p:cNvSpPr>
            <a:spLocks noGrp="1"/>
          </p:cNvSpPr>
          <p:nvPr>
            <p:ph idx="1"/>
          </p:nvPr>
        </p:nvSpPr>
        <p:spPr/>
        <p:txBody>
          <a:bodyPr/>
          <a:lstStyle/>
          <a:p>
            <a:pPr>
              <a:buFont typeface="Wingdings 3" pitchFamily="18" charset="2"/>
              <a:buNone/>
            </a:pPr>
            <a:r>
              <a:rPr lang="zh-CN" altLang="en-US" smtClean="0">
                <a:solidFill>
                  <a:srgbClr val="0000FF"/>
                </a:solidFill>
              </a:rPr>
              <a:t>定义：</a:t>
            </a:r>
            <a:r>
              <a:rPr lang="zh-CN" altLang="en-US" smtClean="0"/>
              <a:t>设 </a:t>
            </a:r>
            <a:r>
              <a:rPr lang="en-US" altLang="zh-CN" smtClean="0"/>
              <a:t>{</a:t>
            </a:r>
            <a:r>
              <a:rPr lang="en-US" altLang="zh-CN" i="1" smtClean="0"/>
              <a:t>u</a:t>
            </a:r>
            <a:r>
              <a:rPr lang="en-US" altLang="zh-CN" i="1" baseline="-25000" smtClean="0"/>
              <a:t>n</a:t>
            </a:r>
            <a:r>
              <a:rPr lang="en-US" altLang="zh-CN" smtClean="0"/>
              <a:t>(</a:t>
            </a:r>
            <a:r>
              <a:rPr lang="en-US" altLang="zh-CN" i="1" smtClean="0"/>
              <a:t>x</a:t>
            </a:r>
            <a:r>
              <a:rPr lang="en-US" altLang="zh-CN" smtClean="0"/>
              <a:t>)} </a:t>
            </a:r>
            <a:r>
              <a:rPr lang="zh-CN" altLang="en-US" smtClean="0"/>
              <a:t>是定义在数集 </a:t>
            </a:r>
            <a:r>
              <a:rPr lang="en-US" altLang="zh-CN" i="1" smtClean="0"/>
              <a:t>I</a:t>
            </a:r>
            <a:r>
              <a:rPr lang="zh-CN" altLang="en-US" smtClean="0"/>
              <a:t> 上的函数列，表达式</a:t>
            </a: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r>
              <a:rPr lang="zh-CN" altLang="en-US" smtClean="0"/>
              <a:t>称为定义在 </a:t>
            </a:r>
            <a:r>
              <a:rPr lang="en-US" altLang="zh-CN" i="1" smtClean="0"/>
              <a:t>I</a:t>
            </a:r>
            <a:r>
              <a:rPr lang="zh-CN" altLang="en-US" smtClean="0"/>
              <a:t> 上的</a:t>
            </a:r>
            <a:r>
              <a:rPr lang="zh-CN" altLang="en-US" smtClean="0">
                <a:solidFill>
                  <a:srgbClr val="FF0000"/>
                </a:solidFill>
              </a:rPr>
              <a:t>函数项级数</a:t>
            </a:r>
            <a:r>
              <a:rPr lang="zh-CN" altLang="en-US" smtClean="0"/>
              <a:t>．</a:t>
            </a:r>
            <a:endParaRPr lang="en-US" altLang="zh-CN" smtClean="0"/>
          </a:p>
          <a:p>
            <a:pPr>
              <a:buFont typeface="Wingdings 3" pitchFamily="18" charset="2"/>
              <a:buNone/>
            </a:pPr>
            <a:endParaRPr lang="en-US" altLang="zh-CN" smtClean="0"/>
          </a:p>
          <a:p>
            <a:pPr>
              <a:buFont typeface="Wingdings 3" pitchFamily="18" charset="2"/>
              <a:buNone/>
            </a:pPr>
            <a:r>
              <a:rPr lang="en-US" altLang="zh-CN" smtClean="0">
                <a:sym typeface="Symbol" pitchFamily="18" charset="2"/>
              </a:rPr>
              <a:t></a:t>
            </a:r>
            <a:r>
              <a:rPr lang="zh-CN" altLang="en-US" smtClean="0">
                <a:sym typeface="Symbol" pitchFamily="18" charset="2"/>
              </a:rPr>
              <a:t> </a:t>
            </a:r>
            <a:r>
              <a:rPr lang="en-US" altLang="zh-CN" i="1" smtClean="0"/>
              <a:t>x</a:t>
            </a:r>
            <a:r>
              <a:rPr lang="en-US" altLang="zh-CN" baseline="-25000" smtClean="0"/>
              <a:t>0</a:t>
            </a:r>
            <a:r>
              <a:rPr lang="en-US" altLang="zh-CN" smtClean="0"/>
              <a:t> </a:t>
            </a:r>
            <a:r>
              <a:rPr lang="en-US" altLang="zh-CN" smtClean="0">
                <a:sym typeface="Symbol" pitchFamily="18" charset="2"/>
              </a:rPr>
              <a:t> </a:t>
            </a:r>
            <a:r>
              <a:rPr lang="en-US" altLang="zh-CN" i="1" smtClean="0">
                <a:sym typeface="Symbol" pitchFamily="18" charset="2"/>
              </a:rPr>
              <a:t>I</a:t>
            </a:r>
            <a:r>
              <a:rPr lang="zh-CN" altLang="en-US" smtClean="0">
                <a:sym typeface="Symbol" pitchFamily="18" charset="2"/>
              </a:rPr>
              <a:t>，代入</a:t>
            </a:r>
            <a:r>
              <a:rPr lang="en-US" altLang="zh-CN" smtClean="0">
                <a:sym typeface="Symbol" pitchFamily="18" charset="2"/>
              </a:rPr>
              <a:t>(</a:t>
            </a:r>
            <a:r>
              <a:rPr lang="en-US" altLang="zh-CN" smtClean="0"/>
              <a:t>1)</a:t>
            </a:r>
            <a:r>
              <a:rPr lang="zh-CN" altLang="en-US" smtClean="0"/>
              <a:t>式，得常数项级数</a:t>
            </a:r>
          </a:p>
        </p:txBody>
      </p:sp>
      <p:graphicFrame>
        <p:nvGraphicFramePr>
          <p:cNvPr id="4" name="Object 1"/>
          <p:cNvGraphicFramePr>
            <a:graphicFrameLocks noChangeAspect="1"/>
          </p:cNvGraphicFramePr>
          <p:nvPr/>
        </p:nvGraphicFramePr>
        <p:xfrm>
          <a:off x="1981200" y="1957388"/>
          <a:ext cx="5181600" cy="863600"/>
        </p:xfrm>
        <a:graphic>
          <a:graphicData uri="http://schemas.openxmlformats.org/presentationml/2006/ole">
            <p:oleObj spid="_x0000_s1026" name="Equation" r:id="rId3" imgW="2590560" imgH="431640" progId="Equation.DSMT4">
              <p:embed/>
            </p:oleObj>
          </a:graphicData>
        </a:graphic>
      </p:graphicFrame>
      <p:sp>
        <p:nvSpPr>
          <p:cNvPr id="6" name="矩形 5"/>
          <p:cNvSpPr>
            <a:spLocks noChangeArrowheads="1"/>
          </p:cNvSpPr>
          <p:nvPr/>
        </p:nvSpPr>
        <p:spPr bwMode="auto">
          <a:xfrm>
            <a:off x="3128963" y="2143125"/>
            <a:ext cx="4214812"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8" name="矩形 7"/>
          <p:cNvSpPr>
            <a:spLocks noChangeArrowheads="1"/>
          </p:cNvSpPr>
          <p:nvPr/>
        </p:nvSpPr>
        <p:spPr bwMode="auto">
          <a:xfrm>
            <a:off x="8143875" y="2157413"/>
            <a:ext cx="544513" cy="461962"/>
          </a:xfrm>
          <a:prstGeom prst="rect">
            <a:avLst/>
          </a:prstGeom>
          <a:noFill/>
          <a:ln w="9525">
            <a:noFill/>
            <a:miter lim="800000"/>
            <a:headEnd/>
            <a:tailEnd/>
          </a:ln>
        </p:spPr>
        <p:txBody>
          <a:bodyPr wrap="none">
            <a:spAutoFit/>
          </a:bodyPr>
          <a:lstStyle/>
          <a:p>
            <a:pPr algn="ctr"/>
            <a:r>
              <a:rPr lang="en-US" altLang="zh-CN" sz="2400" b="1">
                <a:solidFill>
                  <a:srgbClr val="0000FF"/>
                </a:solidFill>
                <a:latin typeface="Times New Roman" pitchFamily="18" charset="0"/>
                <a:cs typeface="Times New Roman" pitchFamily="18" charset="0"/>
              </a:rPr>
              <a:t>(1)</a:t>
            </a:r>
            <a:endParaRPr lang="zh-CN" altLang="en-US">
              <a:solidFill>
                <a:srgbClr val="0000FF"/>
              </a:solidFill>
            </a:endParaRPr>
          </a:p>
        </p:txBody>
      </p:sp>
      <p:graphicFrame>
        <p:nvGraphicFramePr>
          <p:cNvPr id="17411" name="Object 3"/>
          <p:cNvGraphicFramePr>
            <a:graphicFrameLocks noChangeAspect="1"/>
          </p:cNvGraphicFramePr>
          <p:nvPr/>
        </p:nvGraphicFramePr>
        <p:xfrm>
          <a:off x="1701800" y="4221163"/>
          <a:ext cx="5740400" cy="863600"/>
        </p:xfrm>
        <a:graphic>
          <a:graphicData uri="http://schemas.openxmlformats.org/presentationml/2006/ole">
            <p:oleObj spid="_x0000_s1027" name="Equation" r:id="rId4" imgW="2869920" imgH="431640" progId="Equation.DSMT4">
              <p:embed/>
            </p:oleObj>
          </a:graphicData>
        </a:graphic>
      </p:graphicFrame>
      <p:sp>
        <p:nvSpPr>
          <p:cNvPr id="10" name="矩形 9"/>
          <p:cNvSpPr>
            <a:spLocks noChangeArrowheads="1"/>
          </p:cNvSpPr>
          <p:nvPr/>
        </p:nvSpPr>
        <p:spPr bwMode="auto">
          <a:xfrm>
            <a:off x="8143875" y="4421188"/>
            <a:ext cx="544513" cy="461962"/>
          </a:xfrm>
          <a:prstGeom prst="rect">
            <a:avLst/>
          </a:prstGeom>
          <a:noFill/>
          <a:ln w="9525">
            <a:noFill/>
            <a:miter lim="800000"/>
            <a:headEnd/>
            <a:tailEnd/>
          </a:ln>
        </p:spPr>
        <p:txBody>
          <a:bodyPr wrap="none">
            <a:spAutoFit/>
          </a:bodyPr>
          <a:lstStyle/>
          <a:p>
            <a:pPr algn="ctr"/>
            <a:r>
              <a:rPr lang="en-US" altLang="zh-CN" sz="2400" b="1">
                <a:solidFill>
                  <a:srgbClr val="0000FF"/>
                </a:solidFill>
                <a:latin typeface="Times New Roman" pitchFamily="18" charset="0"/>
                <a:cs typeface="Times New Roman" pitchFamily="18" charset="0"/>
              </a:rPr>
              <a:t>(2)</a:t>
            </a:r>
            <a:endParaRPr lang="zh-CN" altLang="en-US">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62" name="Rectangle 2"/>
          <p:cNvSpPr>
            <a:spLocks noGrp="1"/>
          </p:cNvSpPr>
          <p:nvPr>
            <p:ph type="title"/>
          </p:nvPr>
        </p:nvSpPr>
        <p:spPr/>
        <p:txBody>
          <a:bodyPr/>
          <a:lstStyle/>
          <a:p>
            <a:r>
              <a:rPr lang="en-US" altLang="zh-CN" smtClean="0"/>
              <a:t>P.275</a:t>
            </a:r>
            <a:r>
              <a:rPr lang="zh-CN" altLang="en-US" smtClean="0"/>
              <a:t>定理</a:t>
            </a:r>
            <a:r>
              <a:rPr lang="en-US" altLang="zh-CN" smtClean="0"/>
              <a:t>2</a:t>
            </a:r>
            <a:r>
              <a:rPr lang="zh-CN" altLang="en-US" smtClean="0"/>
              <a:t>的证明过程（续）</a:t>
            </a:r>
            <a:endParaRPr lang="en-US" altLang="zh-CN" smtClean="0"/>
          </a:p>
        </p:txBody>
      </p:sp>
      <p:sp>
        <p:nvSpPr>
          <p:cNvPr id="64515" name="Rectangle 3"/>
          <p:cNvSpPr>
            <a:spLocks noGrp="1"/>
          </p:cNvSpPr>
          <p:nvPr>
            <p:ph type="body" idx="1"/>
          </p:nvPr>
        </p:nvSpPr>
        <p:spPr>
          <a:xfrm>
            <a:off x="457200" y="1481138"/>
            <a:ext cx="8229600" cy="4911725"/>
          </a:xfrm>
          <a:noFill/>
        </p:spPr>
        <p:txBody>
          <a:bodyPr>
            <a:spAutoFit/>
          </a:bodyPr>
          <a:lstStyle/>
          <a:p>
            <a:pPr marL="566738" indent="-457200">
              <a:buFont typeface="Wingdings 3" pitchFamily="18" charset="2"/>
              <a:buNone/>
            </a:pPr>
            <a:r>
              <a:rPr lang="zh-CN" altLang="en-US" smtClean="0">
                <a:solidFill>
                  <a:srgbClr val="0000FF"/>
                </a:solidFill>
              </a:rPr>
              <a:t>证明：</a:t>
            </a:r>
            <a:r>
              <a:rPr lang="zh-CN" altLang="en-US" smtClean="0"/>
              <a:t>考察幂级数的绝对值级数</a:t>
            </a:r>
          </a:p>
          <a:p>
            <a:pPr marL="566738" indent="-457200">
              <a:buFont typeface="Wingdings 3" pitchFamily="18" charset="2"/>
              <a:buNone/>
            </a:pPr>
            <a:endParaRPr lang="zh-CN" altLang="en-US" smtClean="0"/>
          </a:p>
          <a:p>
            <a:pPr marL="566738" indent="-457200">
              <a:buFont typeface="Wingdings 3" pitchFamily="18" charset="2"/>
              <a:buNone/>
            </a:pPr>
            <a:r>
              <a:rPr lang="zh-CN" altLang="en-US" smtClean="0"/>
              <a:t>若                     ，则</a:t>
            </a:r>
          </a:p>
          <a:p>
            <a:pPr marL="566738" indent="-457200">
              <a:buFont typeface="Wingdings 3" pitchFamily="18" charset="2"/>
              <a:buNone/>
            </a:pPr>
            <a:endParaRPr lang="zh-CN" altLang="en-US" smtClean="0"/>
          </a:p>
          <a:p>
            <a:pPr marL="566738" indent="-457200">
              <a:buFont typeface="Wingdings 3" pitchFamily="18" charset="2"/>
              <a:buNone/>
            </a:pPr>
            <a:r>
              <a:rPr lang="zh-CN" altLang="en-US" smtClean="0"/>
              <a:t>由正项级数的比值审敛法可得，</a:t>
            </a:r>
          </a:p>
          <a:p>
            <a:pPr marL="566738" indent="-457200">
              <a:buClr>
                <a:srgbClr val="0000FF"/>
              </a:buClr>
              <a:buSzTx/>
              <a:buFont typeface="Wingdings 3" pitchFamily="18" charset="2"/>
              <a:buAutoNum type="circleNumDbPlain" startAt="2"/>
            </a:pPr>
            <a:r>
              <a:rPr lang="zh-CN" altLang="en-US" smtClean="0"/>
              <a:t>若 </a:t>
            </a:r>
            <a:r>
              <a:rPr lang="en-US" altLang="zh-CN" i="1" smtClean="0">
                <a:latin typeface="Symbol" pitchFamily="18" charset="2"/>
              </a:rPr>
              <a:t>r</a:t>
            </a:r>
            <a:r>
              <a:rPr lang="zh-CN" altLang="en-US" smtClean="0"/>
              <a:t> </a:t>
            </a:r>
            <a:r>
              <a:rPr lang="en-US" altLang="zh-CN" smtClean="0">
                <a:solidFill>
                  <a:srgbClr val="FF0000"/>
                </a:solidFill>
              </a:rPr>
              <a:t>=</a:t>
            </a:r>
            <a:r>
              <a:rPr lang="en-US" altLang="zh-CN" smtClean="0"/>
              <a:t> 0</a:t>
            </a:r>
            <a:r>
              <a:rPr lang="zh-CN" altLang="en-US" smtClean="0"/>
              <a:t>，则对任意实数 </a:t>
            </a:r>
            <a:r>
              <a:rPr lang="en-US" altLang="zh-CN" i="1" smtClean="0"/>
              <a:t>x </a:t>
            </a:r>
            <a:r>
              <a:rPr lang="en-US" altLang="zh-CN" smtClean="0">
                <a:solidFill>
                  <a:srgbClr val="FF0000"/>
                </a:solidFill>
                <a:sym typeface="Symbol" pitchFamily="18" charset="2"/>
              </a:rPr>
              <a:t></a:t>
            </a:r>
            <a:r>
              <a:rPr lang="en-US" altLang="zh-CN" smtClean="0">
                <a:sym typeface="Symbol" pitchFamily="18" charset="2"/>
              </a:rPr>
              <a:t> 0</a:t>
            </a:r>
            <a:r>
              <a:rPr lang="zh-CN" altLang="en-US" smtClean="0"/>
              <a:t>，有</a:t>
            </a:r>
          </a:p>
          <a:p>
            <a:pPr marL="566738" indent="-457200">
              <a:buClr>
                <a:srgbClr val="0000FF"/>
              </a:buClr>
              <a:buSzTx/>
              <a:buFont typeface="Wingdings 3" pitchFamily="18" charset="2"/>
              <a:buNone/>
            </a:pPr>
            <a:r>
              <a:rPr lang="zh-CN" altLang="en-US" smtClean="0"/>
              <a:t>	绝对值级数收敛，幂级数绝对收敛，</a:t>
            </a:r>
          </a:p>
          <a:p>
            <a:pPr marL="566738" indent="-457200">
              <a:buClr>
                <a:srgbClr val="0000FF"/>
              </a:buClr>
              <a:buSzTx/>
              <a:buFont typeface="Wingdings 3" pitchFamily="18" charset="2"/>
              <a:buNone/>
            </a:pPr>
            <a:r>
              <a:rPr lang="zh-CN" altLang="en-US" smtClean="0"/>
              <a:t>	于是收敛半径 </a:t>
            </a:r>
            <a:r>
              <a:rPr lang="en-US" altLang="zh-CN" i="1" smtClean="0"/>
              <a:t>R</a:t>
            </a:r>
            <a:r>
              <a:rPr lang="en-US" altLang="zh-CN" smtClean="0"/>
              <a:t> = +</a:t>
            </a:r>
            <a:r>
              <a:rPr lang="en-US" altLang="zh-CN" smtClean="0">
                <a:sym typeface="Symbol" pitchFamily="18" charset="2"/>
              </a:rPr>
              <a:t></a:t>
            </a:r>
            <a:r>
              <a:rPr lang="en-US" altLang="zh-CN" smtClean="0"/>
              <a:t> </a:t>
            </a:r>
            <a:r>
              <a:rPr lang="zh-CN" altLang="en-US" smtClean="0"/>
              <a:t>．</a:t>
            </a:r>
          </a:p>
          <a:p>
            <a:pPr marL="566738" indent="-457200">
              <a:buClr>
                <a:srgbClr val="0000FF"/>
              </a:buClr>
              <a:buSzTx/>
              <a:buFont typeface="Wingdings 3" pitchFamily="18" charset="2"/>
              <a:buAutoNum type="circleNumDbPlain" startAt="3"/>
            </a:pPr>
            <a:r>
              <a:rPr lang="zh-CN" altLang="en-US" smtClean="0"/>
              <a:t>若 </a:t>
            </a:r>
            <a:r>
              <a:rPr lang="en-US" altLang="zh-CN" i="1" smtClean="0">
                <a:latin typeface="Symbol" pitchFamily="18" charset="2"/>
              </a:rPr>
              <a:t>r</a:t>
            </a:r>
            <a:r>
              <a:rPr lang="zh-CN" altLang="en-US" smtClean="0"/>
              <a:t> </a:t>
            </a:r>
            <a:r>
              <a:rPr lang="en-US" altLang="zh-CN" smtClean="0"/>
              <a:t>= +</a:t>
            </a:r>
            <a:r>
              <a:rPr lang="en-US" altLang="zh-CN" smtClean="0">
                <a:sym typeface="Symbol" pitchFamily="18" charset="2"/>
              </a:rPr>
              <a:t></a:t>
            </a:r>
            <a:r>
              <a:rPr lang="zh-CN" altLang="en-US" smtClean="0"/>
              <a:t>，则对任意实数 </a:t>
            </a:r>
            <a:r>
              <a:rPr lang="en-US" altLang="zh-CN" i="1" smtClean="0"/>
              <a:t>x </a:t>
            </a:r>
            <a:r>
              <a:rPr lang="en-US" altLang="zh-CN" smtClean="0">
                <a:solidFill>
                  <a:srgbClr val="FF0000"/>
                </a:solidFill>
                <a:sym typeface="Symbol" pitchFamily="18" charset="2"/>
              </a:rPr>
              <a:t></a:t>
            </a:r>
            <a:r>
              <a:rPr lang="en-US" altLang="zh-CN" smtClean="0">
                <a:sym typeface="Symbol" pitchFamily="18" charset="2"/>
              </a:rPr>
              <a:t> 0</a:t>
            </a:r>
            <a:r>
              <a:rPr lang="zh-CN" altLang="en-US" smtClean="0"/>
              <a:t>，有 </a:t>
            </a:r>
            <a:r>
              <a:rPr lang="en-US" altLang="zh-CN" i="1" smtClean="0">
                <a:latin typeface="Symbol" pitchFamily="18" charset="2"/>
              </a:rPr>
              <a:t>r</a:t>
            </a:r>
            <a:r>
              <a:rPr lang="zh-CN" altLang="en-US" smtClean="0"/>
              <a:t> </a:t>
            </a:r>
            <a:r>
              <a:rPr lang="en-US" altLang="zh-CN" smtClean="0"/>
              <a:t>|</a:t>
            </a:r>
            <a:r>
              <a:rPr lang="zh-CN" altLang="en-US" smtClean="0"/>
              <a:t> </a:t>
            </a:r>
            <a:r>
              <a:rPr lang="en-US" altLang="zh-CN" i="1" smtClean="0"/>
              <a:t>x</a:t>
            </a:r>
            <a:r>
              <a:rPr lang="zh-CN" altLang="en-US" smtClean="0"/>
              <a:t> </a:t>
            </a:r>
            <a:r>
              <a:rPr lang="en-US" altLang="zh-CN" smtClean="0"/>
              <a:t>| = +</a:t>
            </a:r>
            <a:r>
              <a:rPr lang="en-US" altLang="zh-CN" smtClean="0">
                <a:sym typeface="Symbol" pitchFamily="18" charset="2"/>
              </a:rPr>
              <a:t></a:t>
            </a:r>
            <a:r>
              <a:rPr lang="zh-CN" altLang="en-US" smtClean="0">
                <a:sym typeface="Symbol" pitchFamily="18" charset="2"/>
              </a:rPr>
              <a:t>，</a:t>
            </a:r>
            <a:endParaRPr lang="zh-CN" altLang="en-US" smtClean="0"/>
          </a:p>
          <a:p>
            <a:pPr marL="566738" indent="-457200">
              <a:buClr>
                <a:srgbClr val="0000FF"/>
              </a:buClr>
              <a:buSzTx/>
              <a:buFont typeface="Wingdings 3" pitchFamily="18" charset="2"/>
              <a:buNone/>
            </a:pPr>
            <a:r>
              <a:rPr lang="zh-CN" altLang="en-US" smtClean="0"/>
              <a:t>	绝对值级数发散，即绝对值级数收敛当且仅当 </a:t>
            </a:r>
            <a:r>
              <a:rPr lang="en-US" altLang="zh-CN" i="1" smtClean="0"/>
              <a:t>x</a:t>
            </a:r>
            <a:r>
              <a:rPr lang="en-US" altLang="zh-CN" smtClean="0"/>
              <a:t> </a:t>
            </a:r>
            <a:r>
              <a:rPr lang="en-US" altLang="zh-CN" smtClean="0">
                <a:solidFill>
                  <a:srgbClr val="FF0000"/>
                </a:solidFill>
              </a:rPr>
              <a:t>=</a:t>
            </a:r>
            <a:r>
              <a:rPr lang="en-US" altLang="zh-CN" smtClean="0"/>
              <a:t> 0</a:t>
            </a:r>
            <a:r>
              <a:rPr lang="zh-CN" altLang="en-US" smtClean="0"/>
              <a:t>，</a:t>
            </a:r>
          </a:p>
          <a:p>
            <a:pPr marL="566738" indent="-457200">
              <a:buClr>
                <a:srgbClr val="0000FF"/>
              </a:buClr>
              <a:buSzTx/>
              <a:buFont typeface="Wingdings 3" pitchFamily="18" charset="2"/>
              <a:buNone/>
            </a:pPr>
            <a:r>
              <a:rPr lang="zh-CN" altLang="en-US" smtClean="0"/>
              <a:t>	于是收敛半径 </a:t>
            </a:r>
            <a:r>
              <a:rPr lang="en-US" altLang="zh-CN" i="1" smtClean="0"/>
              <a:t>R</a:t>
            </a:r>
            <a:r>
              <a:rPr lang="en-US" altLang="zh-CN" smtClean="0"/>
              <a:t> = 0 </a:t>
            </a:r>
            <a:r>
              <a:rPr lang="zh-CN" altLang="en-US" smtClean="0"/>
              <a:t>．</a:t>
            </a:r>
          </a:p>
        </p:txBody>
      </p:sp>
      <p:graphicFrame>
        <p:nvGraphicFramePr>
          <p:cNvPr id="60419" name="Object 3"/>
          <p:cNvGraphicFramePr>
            <a:graphicFrameLocks noChangeAspect="1"/>
          </p:cNvGraphicFramePr>
          <p:nvPr/>
        </p:nvGraphicFramePr>
        <p:xfrm>
          <a:off x="4968875" y="1357313"/>
          <a:ext cx="1119188" cy="776287"/>
        </p:xfrm>
        <a:graphic>
          <a:graphicData uri="http://schemas.openxmlformats.org/presentationml/2006/ole">
            <p:oleObj spid="_x0000_s19458" name="Equation" r:id="rId4" imgW="622080" imgH="431640" progId="Equation.DSMT4">
              <p:embed/>
            </p:oleObj>
          </a:graphicData>
        </a:graphic>
      </p:graphicFrame>
      <p:graphicFrame>
        <p:nvGraphicFramePr>
          <p:cNvPr id="2" name="Object 5"/>
          <p:cNvGraphicFramePr>
            <a:graphicFrameLocks noChangeAspect="1"/>
          </p:cNvGraphicFramePr>
          <p:nvPr/>
        </p:nvGraphicFramePr>
        <p:xfrm>
          <a:off x="3263900" y="2133600"/>
          <a:ext cx="4044950" cy="958850"/>
        </p:xfrm>
        <a:graphic>
          <a:graphicData uri="http://schemas.openxmlformats.org/presentationml/2006/ole">
            <p:oleObj spid="_x0000_s19459" name="Equation" r:id="rId5" imgW="2247840" imgH="533160" progId="Equation.DSMT4">
              <p:embed/>
            </p:oleObj>
          </a:graphicData>
        </a:graphic>
      </p:graphicFrame>
      <p:graphicFrame>
        <p:nvGraphicFramePr>
          <p:cNvPr id="3" name="Object 6"/>
          <p:cNvGraphicFramePr>
            <a:graphicFrameLocks noChangeAspect="1"/>
          </p:cNvGraphicFramePr>
          <p:nvPr/>
        </p:nvGraphicFramePr>
        <p:xfrm>
          <a:off x="1025525" y="2192338"/>
          <a:ext cx="1530350" cy="868362"/>
        </p:xfrm>
        <a:graphic>
          <a:graphicData uri="http://schemas.openxmlformats.org/presentationml/2006/ole">
            <p:oleObj spid="_x0000_s19460" name="Equation" r:id="rId6" imgW="850680" imgH="482400" progId="Equation.DSMT4">
              <p:embed/>
            </p:oleObj>
          </a:graphicData>
        </a:graphic>
      </p:graphicFrame>
      <p:graphicFrame>
        <p:nvGraphicFramePr>
          <p:cNvPr id="4" name="Object 10"/>
          <p:cNvGraphicFramePr>
            <a:graphicFrameLocks noChangeAspect="1"/>
          </p:cNvGraphicFramePr>
          <p:nvPr/>
        </p:nvGraphicFramePr>
        <p:xfrm>
          <a:off x="5629275" y="3500438"/>
          <a:ext cx="2398713" cy="958850"/>
        </p:xfrm>
        <a:graphic>
          <a:graphicData uri="http://schemas.openxmlformats.org/presentationml/2006/ole">
            <p:oleObj spid="_x0000_s19461" name="Equation" r:id="rId7" imgW="1333440" imgH="533160" progId="Equation.DSMT4">
              <p:embed/>
            </p:oleObj>
          </a:graphicData>
        </a:graphic>
      </p:graphicFrame>
      <p:sp>
        <p:nvSpPr>
          <p:cNvPr id="11" name="AutoShape 8">
            <a:hlinkClick r:id="rId8"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b="1"/>
              <a:t>返回</a:t>
            </a:r>
          </a:p>
        </p:txBody>
      </p:sp>
      <p:sp>
        <p:nvSpPr>
          <p:cNvPr id="10" name="Rectangle 11"/>
          <p:cNvSpPr>
            <a:spLocks noChangeArrowheads="1"/>
          </p:cNvSpPr>
          <p:nvPr/>
        </p:nvSpPr>
        <p:spPr bwMode="auto">
          <a:xfrm>
            <a:off x="3521075" y="5502275"/>
            <a:ext cx="4608513" cy="457200"/>
          </a:xfrm>
          <a:prstGeom prst="rect">
            <a:avLst/>
          </a:prstGeom>
          <a:solidFill>
            <a:schemeClr val="bg1"/>
          </a:solidFill>
          <a:ln w="9525">
            <a:no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51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51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51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51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51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subTnLst>
                                    <p:audio>
                                      <p:cMediaNode>
                                        <p:cTn display="0" masterRel="sameClick">
                                          <p:stCondLst>
                                            <p:cond evt="begin" delay="0">
                                              <p:tn val="35"/>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74638"/>
            <a:ext cx="8229600" cy="6407150"/>
          </a:xfrm>
        </p:spPr>
        <p:txBody>
          <a:bodyPr>
            <a:spAutoFit/>
          </a:bodyPr>
          <a:lstStyle/>
          <a:p>
            <a:pPr>
              <a:buFont typeface="Wingdings 3" pitchFamily="18" charset="2"/>
              <a:buNone/>
            </a:pPr>
            <a:r>
              <a:rPr lang="zh-CN" altLang="en-US" smtClean="0">
                <a:solidFill>
                  <a:srgbClr val="0000FF"/>
                </a:solidFill>
              </a:rPr>
              <a:t>例：</a:t>
            </a:r>
            <a:r>
              <a:rPr lang="zh-CN" altLang="en-US" smtClean="0"/>
              <a:t>求幂级数                                    的收敛域．</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解：</a:t>
            </a:r>
            <a:r>
              <a:rPr lang="zh-CN" altLang="en-US" smtClean="0"/>
              <a:t>令 </a:t>
            </a:r>
            <a:r>
              <a:rPr lang="en-US" altLang="zh-CN" i="1" smtClean="0">
                <a:solidFill>
                  <a:srgbClr val="0000FF"/>
                </a:solidFill>
              </a:rPr>
              <a:t>t</a:t>
            </a:r>
            <a:r>
              <a:rPr lang="en-US" altLang="zh-CN" smtClean="0">
                <a:solidFill>
                  <a:srgbClr val="0000FF"/>
                </a:solidFill>
              </a:rPr>
              <a:t> = </a:t>
            </a:r>
            <a:r>
              <a:rPr lang="en-US" altLang="zh-CN" i="1" smtClean="0">
                <a:solidFill>
                  <a:srgbClr val="0000FF"/>
                </a:solidFill>
              </a:rPr>
              <a:t>x</a:t>
            </a:r>
            <a:r>
              <a:rPr lang="en-US" altLang="zh-CN" smtClean="0">
                <a:solidFill>
                  <a:srgbClr val="0000FF"/>
                </a:solidFill>
              </a:rPr>
              <a:t> − 1/2</a:t>
            </a:r>
            <a:r>
              <a:rPr lang="zh-CN" altLang="en-US" smtClean="0"/>
              <a:t>，题设级数化为</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因为</a:t>
            </a:r>
            <a:endParaRPr lang="en-US" altLang="zh-CN" smtClean="0"/>
          </a:p>
          <a:p>
            <a:pPr>
              <a:buFont typeface="Wingdings 3" pitchFamily="18" charset="2"/>
              <a:buNone/>
            </a:pPr>
            <a:endParaRPr lang="en-US" altLang="zh-CN" smtClean="0"/>
          </a:p>
          <a:p>
            <a:pPr>
              <a:lnSpc>
                <a:spcPct val="150000"/>
              </a:lnSpc>
              <a:buFont typeface="Wingdings 3" pitchFamily="18" charset="2"/>
              <a:buNone/>
            </a:pPr>
            <a:r>
              <a:rPr lang="zh-CN" altLang="en-US" smtClean="0"/>
              <a:t>或</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所以收敛半径 </a:t>
            </a:r>
            <a:r>
              <a:rPr lang="en-US" altLang="zh-CN" i="1" smtClean="0">
                <a:solidFill>
                  <a:srgbClr val="0000FF"/>
                </a:solidFill>
              </a:rPr>
              <a:t>R</a:t>
            </a:r>
            <a:r>
              <a:rPr lang="zh-CN" altLang="en-US" smtClean="0">
                <a:solidFill>
                  <a:srgbClr val="0000FF"/>
                </a:solidFill>
              </a:rPr>
              <a:t> </a:t>
            </a:r>
            <a:r>
              <a:rPr lang="en-US" altLang="zh-CN" smtClean="0">
                <a:solidFill>
                  <a:srgbClr val="0000FF"/>
                </a:solidFill>
              </a:rPr>
              <a:t>=</a:t>
            </a:r>
            <a:r>
              <a:rPr lang="zh-CN" altLang="en-US" smtClean="0">
                <a:solidFill>
                  <a:srgbClr val="0000FF"/>
                </a:solidFill>
              </a:rPr>
              <a:t> </a:t>
            </a:r>
            <a:r>
              <a:rPr lang="en-US" altLang="zh-CN" smtClean="0">
                <a:solidFill>
                  <a:srgbClr val="0000FF"/>
                </a:solidFill>
              </a:rPr>
              <a:t>1/2</a:t>
            </a:r>
            <a:r>
              <a:rPr lang="zh-CN" altLang="en-US" smtClean="0"/>
              <a:t>，收敛区间为 </a:t>
            </a:r>
            <a:r>
              <a:rPr lang="en-US" altLang="zh-CN" smtClean="0">
                <a:solidFill>
                  <a:srgbClr val="0000FF"/>
                </a:solidFill>
              </a:rPr>
              <a:t>−1/2</a:t>
            </a:r>
            <a:r>
              <a:rPr lang="zh-CN" altLang="en-US" smtClean="0">
                <a:solidFill>
                  <a:srgbClr val="0000FF"/>
                </a:solidFill>
              </a:rPr>
              <a:t> </a:t>
            </a:r>
            <a:r>
              <a:rPr lang="en-US" altLang="zh-CN" smtClean="0">
                <a:solidFill>
                  <a:srgbClr val="0000FF"/>
                </a:solidFill>
              </a:rPr>
              <a:t>&lt; </a:t>
            </a:r>
            <a:r>
              <a:rPr lang="en-US" altLang="zh-CN" i="1" smtClean="0">
                <a:solidFill>
                  <a:srgbClr val="0000FF"/>
                </a:solidFill>
              </a:rPr>
              <a:t>t</a:t>
            </a:r>
            <a:r>
              <a:rPr lang="en-US" altLang="zh-CN" smtClean="0">
                <a:solidFill>
                  <a:srgbClr val="0000FF"/>
                </a:solidFill>
              </a:rPr>
              <a:t> &lt; 1/2</a:t>
            </a:r>
            <a:r>
              <a:rPr lang="zh-CN" altLang="en-US" smtClean="0"/>
              <a:t>，</a:t>
            </a:r>
            <a:r>
              <a:rPr lang="en-US" altLang="zh-CN" smtClean="0">
                <a:solidFill>
                  <a:srgbClr val="0000FF"/>
                </a:solidFill>
              </a:rPr>
              <a:t>0</a:t>
            </a:r>
            <a:r>
              <a:rPr lang="zh-CN" altLang="en-US" smtClean="0">
                <a:solidFill>
                  <a:srgbClr val="0000FF"/>
                </a:solidFill>
              </a:rPr>
              <a:t> </a:t>
            </a:r>
            <a:r>
              <a:rPr lang="en-US" altLang="zh-CN" smtClean="0">
                <a:solidFill>
                  <a:srgbClr val="0000FF"/>
                </a:solidFill>
              </a:rPr>
              <a:t>&lt; </a:t>
            </a:r>
            <a:r>
              <a:rPr lang="en-US" altLang="zh-CN" i="1" smtClean="0">
                <a:solidFill>
                  <a:srgbClr val="0000FF"/>
                </a:solidFill>
              </a:rPr>
              <a:t>x</a:t>
            </a:r>
            <a:r>
              <a:rPr lang="en-US" altLang="zh-CN" smtClean="0">
                <a:solidFill>
                  <a:srgbClr val="0000FF"/>
                </a:solidFill>
              </a:rPr>
              <a:t> &lt; 1</a:t>
            </a:r>
            <a:r>
              <a:rPr lang="en-US" altLang="zh-CN" smtClean="0"/>
              <a:t>.</a:t>
            </a:r>
          </a:p>
          <a:p>
            <a:pPr>
              <a:lnSpc>
                <a:spcPct val="200000"/>
              </a:lnSpc>
              <a:buFont typeface="Wingdings 3" pitchFamily="18" charset="2"/>
              <a:buNone/>
            </a:pPr>
            <a:r>
              <a:rPr lang="zh-CN" altLang="en-US" smtClean="0"/>
              <a:t>当 </a:t>
            </a:r>
            <a:r>
              <a:rPr lang="en-US" altLang="zh-CN" i="1" smtClean="0"/>
              <a:t>x</a:t>
            </a:r>
            <a:r>
              <a:rPr lang="en-US" altLang="zh-CN" smtClean="0"/>
              <a:t> = 0 </a:t>
            </a:r>
            <a:r>
              <a:rPr lang="zh-CN" altLang="en-US" smtClean="0"/>
              <a:t>时，级数变为           ，发散；</a:t>
            </a:r>
            <a:endParaRPr lang="en-US" altLang="zh-CN" smtClean="0"/>
          </a:p>
          <a:p>
            <a:pPr>
              <a:lnSpc>
                <a:spcPct val="200000"/>
              </a:lnSpc>
              <a:buFont typeface="Wingdings 3" pitchFamily="18" charset="2"/>
              <a:buNone/>
            </a:pPr>
            <a:r>
              <a:rPr lang="zh-CN" altLang="en-US" smtClean="0"/>
              <a:t>当 </a:t>
            </a:r>
            <a:r>
              <a:rPr lang="en-US" altLang="zh-CN" i="1" smtClean="0"/>
              <a:t>x</a:t>
            </a:r>
            <a:r>
              <a:rPr lang="en-US" altLang="zh-CN" smtClean="0"/>
              <a:t> = 1 </a:t>
            </a:r>
            <a:r>
              <a:rPr lang="zh-CN" altLang="en-US" smtClean="0"/>
              <a:t>时，级数变为              ，收敛．</a:t>
            </a:r>
            <a:endParaRPr lang="en-US" altLang="zh-CN" smtClean="0"/>
          </a:p>
          <a:p>
            <a:pPr>
              <a:lnSpc>
                <a:spcPct val="200000"/>
              </a:lnSpc>
              <a:buFont typeface="Wingdings 3" pitchFamily="18" charset="2"/>
              <a:buNone/>
            </a:pPr>
            <a:r>
              <a:rPr lang="zh-CN" altLang="en-US" smtClean="0"/>
              <a:t>从而所求收敛域为 </a:t>
            </a:r>
            <a:r>
              <a:rPr lang="en-US" altLang="zh-CN" smtClean="0"/>
              <a:t>(0, 1]</a:t>
            </a:r>
            <a:r>
              <a:rPr lang="zh-CN" altLang="en-US" smtClean="0"/>
              <a:t>．</a:t>
            </a:r>
          </a:p>
        </p:txBody>
      </p:sp>
      <p:graphicFrame>
        <p:nvGraphicFramePr>
          <p:cNvPr id="4" name="Object 1"/>
          <p:cNvGraphicFramePr>
            <a:graphicFrameLocks noChangeAspect="1"/>
          </p:cNvGraphicFramePr>
          <p:nvPr/>
        </p:nvGraphicFramePr>
        <p:xfrm>
          <a:off x="2517775" y="0"/>
          <a:ext cx="2768600" cy="939800"/>
        </p:xfrm>
        <a:graphic>
          <a:graphicData uri="http://schemas.openxmlformats.org/presentationml/2006/ole">
            <p:oleObj spid="_x0000_s20482" name="Equation" r:id="rId4" imgW="1384200" imgH="469800" progId="Equation.DSMT4">
              <p:embed/>
            </p:oleObj>
          </a:graphicData>
        </a:graphic>
      </p:graphicFrame>
      <p:graphicFrame>
        <p:nvGraphicFramePr>
          <p:cNvPr id="5" name="Object 3"/>
          <p:cNvGraphicFramePr>
            <a:graphicFrameLocks noChangeAspect="1"/>
          </p:cNvGraphicFramePr>
          <p:nvPr/>
        </p:nvGraphicFramePr>
        <p:xfrm>
          <a:off x="5076825" y="987425"/>
          <a:ext cx="1781175" cy="798513"/>
        </p:xfrm>
        <a:graphic>
          <a:graphicData uri="http://schemas.openxmlformats.org/presentationml/2006/ole">
            <p:oleObj spid="_x0000_s20483" name="Equation" r:id="rId5" imgW="990360" imgH="444240" progId="Equation.DSMT4">
              <p:embed/>
            </p:oleObj>
          </a:graphicData>
        </a:graphic>
      </p:graphicFrame>
      <p:graphicFrame>
        <p:nvGraphicFramePr>
          <p:cNvPr id="60418" name="Object 2"/>
          <p:cNvGraphicFramePr>
            <a:graphicFrameLocks noChangeAspect="1"/>
          </p:cNvGraphicFramePr>
          <p:nvPr/>
        </p:nvGraphicFramePr>
        <p:xfrm>
          <a:off x="1285875" y="1889125"/>
          <a:ext cx="4041775" cy="868363"/>
        </p:xfrm>
        <a:graphic>
          <a:graphicData uri="http://schemas.openxmlformats.org/presentationml/2006/ole">
            <p:oleObj spid="_x0000_s20484" name="Equation" r:id="rId6" imgW="2247840" imgH="482400" progId="Equation.DSMT4">
              <p:embed/>
            </p:oleObj>
          </a:graphicData>
        </a:graphic>
      </p:graphicFrame>
      <p:graphicFrame>
        <p:nvGraphicFramePr>
          <p:cNvPr id="6" name="Object 5"/>
          <p:cNvGraphicFramePr>
            <a:graphicFrameLocks noChangeAspect="1"/>
          </p:cNvGraphicFramePr>
          <p:nvPr/>
        </p:nvGraphicFramePr>
        <p:xfrm>
          <a:off x="1285875" y="2751138"/>
          <a:ext cx="6661150" cy="892175"/>
        </p:xfrm>
        <a:graphic>
          <a:graphicData uri="http://schemas.openxmlformats.org/presentationml/2006/ole">
            <p:oleObj spid="_x0000_s20485" name="Equation" r:id="rId7" imgW="3695400" imgH="495000" progId="Equation.DSMT4">
              <p:embed/>
            </p:oleObj>
          </a:graphicData>
        </a:graphic>
      </p:graphicFrame>
      <p:graphicFrame>
        <p:nvGraphicFramePr>
          <p:cNvPr id="7" name="Object 6"/>
          <p:cNvGraphicFramePr>
            <a:graphicFrameLocks noChangeAspect="1"/>
          </p:cNvGraphicFramePr>
          <p:nvPr/>
        </p:nvGraphicFramePr>
        <p:xfrm>
          <a:off x="3592513" y="4422775"/>
          <a:ext cx="823912" cy="777875"/>
        </p:xfrm>
        <a:graphic>
          <a:graphicData uri="http://schemas.openxmlformats.org/presentationml/2006/ole">
            <p:oleObj spid="_x0000_s20486" name="Equation" r:id="rId8" imgW="457200" imgH="431640" progId="Equation.DSMT4">
              <p:embed/>
            </p:oleObj>
          </a:graphicData>
        </a:graphic>
      </p:graphicFrame>
      <p:graphicFrame>
        <p:nvGraphicFramePr>
          <p:cNvPr id="8" name="Object 7"/>
          <p:cNvGraphicFramePr>
            <a:graphicFrameLocks noChangeAspect="1"/>
          </p:cNvGraphicFramePr>
          <p:nvPr/>
        </p:nvGraphicFramePr>
        <p:xfrm>
          <a:off x="3592513" y="5140325"/>
          <a:ext cx="1050925" cy="800100"/>
        </p:xfrm>
        <a:graphic>
          <a:graphicData uri="http://schemas.openxmlformats.org/presentationml/2006/ole">
            <p:oleObj spid="_x0000_s20487" name="Equation" r:id="rId9" imgW="583920" imgH="444240" progId="Equation.DSMT4">
              <p:embed/>
            </p:oleObj>
          </a:graphicData>
        </a:graphic>
      </p:graphicFrame>
      <p:sp>
        <p:nvSpPr>
          <p:cNvPr id="10" name="矩形 9"/>
          <p:cNvSpPr>
            <a:spLocks noChangeArrowheads="1"/>
          </p:cNvSpPr>
          <p:nvPr/>
        </p:nvSpPr>
        <p:spPr bwMode="auto">
          <a:xfrm>
            <a:off x="2786063" y="1857375"/>
            <a:ext cx="2016125" cy="91281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1" name="矩形 10"/>
          <p:cNvSpPr>
            <a:spLocks noChangeArrowheads="1"/>
          </p:cNvSpPr>
          <p:nvPr/>
        </p:nvSpPr>
        <p:spPr bwMode="auto">
          <a:xfrm flipH="1">
            <a:off x="4802188" y="1857375"/>
            <a:ext cx="684212" cy="91281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2" name="矩形 11"/>
          <p:cNvSpPr>
            <a:spLocks noChangeArrowheads="1"/>
          </p:cNvSpPr>
          <p:nvPr/>
        </p:nvSpPr>
        <p:spPr bwMode="auto">
          <a:xfrm>
            <a:off x="2786063" y="2803525"/>
            <a:ext cx="1331912" cy="91281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3" name="矩形 12"/>
          <p:cNvSpPr>
            <a:spLocks noChangeArrowheads="1"/>
          </p:cNvSpPr>
          <p:nvPr/>
        </p:nvSpPr>
        <p:spPr bwMode="auto">
          <a:xfrm flipH="1">
            <a:off x="4117975" y="2803525"/>
            <a:ext cx="1152525" cy="91281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4" name="矩形 13"/>
          <p:cNvSpPr>
            <a:spLocks noChangeArrowheads="1"/>
          </p:cNvSpPr>
          <p:nvPr/>
        </p:nvSpPr>
        <p:spPr bwMode="auto">
          <a:xfrm>
            <a:off x="5270500" y="2803525"/>
            <a:ext cx="2873375" cy="91281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5" name="矩形 14"/>
          <p:cNvSpPr>
            <a:spLocks noChangeArrowheads="1"/>
          </p:cNvSpPr>
          <p:nvPr/>
        </p:nvSpPr>
        <p:spPr bwMode="auto">
          <a:xfrm>
            <a:off x="3714750" y="3886200"/>
            <a:ext cx="3571875"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6" name="矩形 15"/>
          <p:cNvSpPr>
            <a:spLocks noChangeArrowheads="1"/>
          </p:cNvSpPr>
          <p:nvPr/>
        </p:nvSpPr>
        <p:spPr bwMode="auto">
          <a:xfrm flipH="1">
            <a:off x="7286625" y="3886200"/>
            <a:ext cx="1428750"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aphicFrame>
        <p:nvGraphicFramePr>
          <p:cNvPr id="2" name="Object 17"/>
          <p:cNvGraphicFramePr>
            <a:graphicFrameLocks noChangeAspect="1"/>
          </p:cNvGraphicFramePr>
          <p:nvPr/>
        </p:nvGraphicFramePr>
        <p:xfrm>
          <a:off x="6902450" y="928688"/>
          <a:ext cx="1955800" cy="889000"/>
        </p:xfrm>
        <a:graphic>
          <a:graphicData uri="http://schemas.openxmlformats.org/presentationml/2006/ole">
            <p:oleObj spid="_x0000_s20488" name="Equation" r:id="rId10" imgW="977760" imgH="444240" progId="Equation.DSMT4">
              <p:embed/>
            </p:oleObj>
          </a:graphicData>
        </a:graphic>
      </p:graphicFrame>
      <p:sp>
        <p:nvSpPr>
          <p:cNvPr id="17" name="矩形 16"/>
          <p:cNvSpPr/>
          <p:nvPr/>
        </p:nvSpPr>
        <p:spPr>
          <a:xfrm>
            <a:off x="2905125" y="66675"/>
            <a:ext cx="1225550" cy="863600"/>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矩形 17"/>
          <p:cNvSpPr/>
          <p:nvPr/>
        </p:nvSpPr>
        <p:spPr>
          <a:xfrm>
            <a:off x="5435600" y="947738"/>
            <a:ext cx="1041400" cy="865187"/>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strVal val="#ppt_h"/>
                                          </p:val>
                                        </p:tav>
                                        <p:tav tm="100000">
                                          <p:val>
                                            <p:strVal val="#ppt_h"/>
                                          </p:val>
                                        </p:tav>
                                      </p:tavLst>
                                    </p:anim>
                                  </p:childTnLst>
                                </p:cTn>
                              </p:par>
                              <p:par>
                                <p:cTn id="15" presetID="17" presetClass="entr" presetSubtype="1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strVal val="#ppt_h"/>
                                          </p:val>
                                        </p:tav>
                                        <p:tav tm="100000">
                                          <p:val>
                                            <p:strVal val="#ppt_h"/>
                                          </p:val>
                                        </p:tav>
                                      </p:tavLst>
                                    </p:anim>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04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0" nodeType="clickEffect">
                                  <p:stCondLst>
                                    <p:cond delay="0"/>
                                  </p:stCondLst>
                                  <p:childTnLst>
                                    <p:set>
                                      <p:cBhvr>
                                        <p:cTn id="61" dur="1" fill="hold">
                                          <p:stCondLst>
                                            <p:cond delay="0"/>
                                          </p:stCondLst>
                                        </p:cTn>
                                        <p:tgtEl>
                                          <p:spTgt spid="15"/>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0" nodeType="clickEffect">
                                  <p:stCondLst>
                                    <p:cond delay="0"/>
                                  </p:stCondLst>
                                  <p:childTnLst>
                                    <p:set>
                                      <p:cBhvr>
                                        <p:cTn id="65" dur="1" fill="hold">
                                          <p:stCondLst>
                                            <p:cond delay="0"/>
                                          </p:stCondLst>
                                        </p:cTn>
                                        <p:tgtEl>
                                          <p:spTgt spid="16"/>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3">
                                            <p:txEl>
                                              <p:pRg st="10" end="10"/>
                                            </p:txEl>
                                          </p:spTgt>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74638"/>
            <a:ext cx="8329613" cy="6149975"/>
          </a:xfrm>
        </p:spPr>
        <p:txBody>
          <a:bodyPr>
            <a:spAutoFit/>
          </a:bodyPr>
          <a:lstStyle/>
          <a:p>
            <a:pPr>
              <a:buFont typeface="Wingdings 3" pitchFamily="18" charset="2"/>
              <a:buNone/>
            </a:pPr>
            <a:r>
              <a:rPr lang="zh-CN" altLang="en-US" smtClean="0">
                <a:solidFill>
                  <a:srgbClr val="0000FF"/>
                </a:solidFill>
              </a:rPr>
              <a:t>例：</a:t>
            </a:r>
            <a:r>
              <a:rPr lang="zh-CN" altLang="en-US" smtClean="0"/>
              <a:t>求幂级数               的收敛域．</a:t>
            </a:r>
            <a:endParaRPr lang="en-US" altLang="zh-CN" smtClean="0"/>
          </a:p>
          <a:p>
            <a:pPr>
              <a:buFont typeface="Wingdings 3" pitchFamily="18" charset="2"/>
              <a:buNone/>
            </a:pPr>
            <a:endParaRPr lang="en-US" altLang="zh-CN" smtClean="0"/>
          </a:p>
          <a:p>
            <a:pPr>
              <a:buClr>
                <a:srgbClr val="0000FF"/>
              </a:buClr>
              <a:buSzPct val="100000"/>
              <a:buFont typeface="Wingdings 3" pitchFamily="18" charset="2"/>
              <a:buNone/>
            </a:pPr>
            <a:r>
              <a:rPr lang="zh-CN" altLang="en-US" smtClean="0">
                <a:solidFill>
                  <a:srgbClr val="0000FF"/>
                </a:solidFill>
              </a:rPr>
              <a:t>分析：</a:t>
            </a:r>
            <a:r>
              <a:rPr lang="zh-CN" altLang="en-US" smtClean="0"/>
              <a:t>该幂级数缺少偶数次幂的项，则直接对</a:t>
            </a:r>
            <a:r>
              <a:rPr lang="zh-CN" altLang="en-US" smtClean="0">
                <a:solidFill>
                  <a:srgbClr val="FF0000"/>
                </a:solidFill>
              </a:rPr>
              <a:t>幂级数的一般</a:t>
            </a:r>
            <a:endParaRPr lang="en-US" altLang="zh-CN" smtClean="0">
              <a:solidFill>
                <a:srgbClr val="FF0000"/>
              </a:solidFill>
            </a:endParaRPr>
          </a:p>
          <a:p>
            <a:pPr>
              <a:buClr>
                <a:srgbClr val="0000FF"/>
              </a:buClr>
              <a:buSzPct val="100000"/>
              <a:buFont typeface="Wingdings 3" pitchFamily="18" charset="2"/>
              <a:buNone/>
            </a:pPr>
            <a:r>
              <a:rPr lang="zh-CN" altLang="en-US" smtClean="0">
                <a:solidFill>
                  <a:srgbClr val="FF0000"/>
                </a:solidFill>
              </a:rPr>
              <a:t>项</a:t>
            </a:r>
            <a:r>
              <a:rPr lang="zh-CN" altLang="en-US" smtClean="0"/>
              <a:t>应用比值审敛法或根值审敛法来判断幂级数的收敛性．</a:t>
            </a:r>
          </a:p>
          <a:p>
            <a:pPr>
              <a:buClr>
                <a:srgbClr val="0000FF"/>
              </a:buClr>
              <a:buSzPct val="100000"/>
              <a:buFont typeface="Wingdings 3" pitchFamily="18" charset="2"/>
              <a:buNone/>
            </a:pPr>
            <a:endParaRPr lang="en-US" altLang="zh-CN" smtClean="0"/>
          </a:p>
          <a:p>
            <a:pPr>
              <a:buClr>
                <a:srgbClr val="0000FF"/>
              </a:buClr>
              <a:buSzPct val="100000"/>
              <a:buFont typeface="Wingdings 3" pitchFamily="18" charset="2"/>
              <a:buNone/>
            </a:pPr>
            <a:r>
              <a:rPr lang="zh-CN" altLang="en-US" smtClean="0">
                <a:solidFill>
                  <a:srgbClr val="0000FF"/>
                </a:solidFill>
              </a:rPr>
              <a:t>比值审敛法：</a:t>
            </a:r>
            <a:endParaRPr lang="en-US" altLang="zh-CN" smtClean="0">
              <a:solidFill>
                <a:srgbClr val="0000FF"/>
              </a:solidFill>
            </a:endParaRPr>
          </a:p>
          <a:p>
            <a:pPr>
              <a:buClr>
                <a:srgbClr val="0000FF"/>
              </a:buClr>
              <a:buSzPct val="100000"/>
              <a:buFont typeface="Wingdings 3" pitchFamily="18" charset="2"/>
              <a:buNone/>
            </a:pPr>
            <a:endParaRPr lang="en-US" altLang="zh-CN" smtClean="0">
              <a:solidFill>
                <a:srgbClr val="0000FF"/>
              </a:solidFill>
            </a:endParaRPr>
          </a:p>
          <a:p>
            <a:pPr>
              <a:lnSpc>
                <a:spcPct val="200000"/>
              </a:lnSpc>
              <a:buClr>
                <a:srgbClr val="0000FF"/>
              </a:buClr>
              <a:buSzPct val="100000"/>
              <a:buFont typeface="Wingdings 3" pitchFamily="18" charset="2"/>
              <a:buNone/>
            </a:pPr>
            <a:r>
              <a:rPr lang="zh-CN" altLang="en-US" smtClean="0">
                <a:solidFill>
                  <a:srgbClr val="0000FF"/>
                </a:solidFill>
              </a:rPr>
              <a:t>根值审敛法：</a:t>
            </a:r>
            <a:endParaRPr lang="en-US" altLang="zh-CN" smtClean="0">
              <a:solidFill>
                <a:srgbClr val="0000FF"/>
              </a:solidFill>
            </a:endParaRPr>
          </a:p>
          <a:p>
            <a:pPr>
              <a:lnSpc>
                <a:spcPct val="200000"/>
              </a:lnSpc>
              <a:buClr>
                <a:srgbClr val="0000FF"/>
              </a:buClr>
              <a:buSzPct val="100000"/>
              <a:buFont typeface="Wingdings 3" pitchFamily="18" charset="2"/>
              <a:buNone/>
            </a:pPr>
            <a:r>
              <a:rPr lang="zh-CN" altLang="en-US" smtClean="0"/>
              <a:t>当            ，即              时，绝对收敛；</a:t>
            </a:r>
            <a:endParaRPr lang="en-US" altLang="zh-CN" smtClean="0"/>
          </a:p>
          <a:p>
            <a:pPr>
              <a:lnSpc>
                <a:spcPct val="200000"/>
              </a:lnSpc>
              <a:buFont typeface="Wingdings 3" pitchFamily="18" charset="2"/>
              <a:buNone/>
            </a:pPr>
            <a:r>
              <a:rPr lang="zh-CN" altLang="en-US" smtClean="0"/>
              <a:t>当            ，即              时，发散；</a:t>
            </a:r>
            <a:endParaRPr lang="en-US" altLang="zh-CN" smtClean="0"/>
          </a:p>
          <a:p>
            <a:pPr>
              <a:lnSpc>
                <a:spcPct val="200000"/>
              </a:lnSpc>
              <a:buFont typeface="Wingdings 3" pitchFamily="18" charset="2"/>
              <a:buNone/>
            </a:pPr>
            <a:r>
              <a:rPr lang="zh-CN" altLang="en-US" smtClean="0"/>
              <a:t>当              时，级数的一般项不趋于零，发散．</a:t>
            </a:r>
          </a:p>
        </p:txBody>
      </p:sp>
      <p:graphicFrame>
        <p:nvGraphicFramePr>
          <p:cNvPr id="4" name="Object 1"/>
          <p:cNvGraphicFramePr>
            <a:graphicFrameLocks noChangeAspect="1"/>
          </p:cNvGraphicFramePr>
          <p:nvPr/>
        </p:nvGraphicFramePr>
        <p:xfrm>
          <a:off x="2514600" y="25400"/>
          <a:ext cx="1143000" cy="889000"/>
        </p:xfrm>
        <a:graphic>
          <a:graphicData uri="http://schemas.openxmlformats.org/presentationml/2006/ole">
            <p:oleObj spid="_x0000_s21506" name="Equation" r:id="rId3" imgW="571320" imgH="444240" progId="Equation.DSMT4">
              <p:embed/>
            </p:oleObj>
          </a:graphicData>
        </a:graphic>
      </p:graphicFrame>
      <p:graphicFrame>
        <p:nvGraphicFramePr>
          <p:cNvPr id="60418" name="Object 2"/>
          <p:cNvGraphicFramePr>
            <a:graphicFrameLocks noChangeAspect="1"/>
          </p:cNvGraphicFramePr>
          <p:nvPr/>
        </p:nvGraphicFramePr>
        <p:xfrm>
          <a:off x="2500313" y="2278063"/>
          <a:ext cx="4930775" cy="936625"/>
        </p:xfrm>
        <a:graphic>
          <a:graphicData uri="http://schemas.openxmlformats.org/presentationml/2006/ole">
            <p:oleObj spid="_x0000_s21507" name="Equation" r:id="rId4" imgW="2743200" imgH="520560" progId="Equation.DSMT4">
              <p:embed/>
            </p:oleObj>
          </a:graphicData>
        </a:graphic>
      </p:graphicFrame>
      <p:graphicFrame>
        <p:nvGraphicFramePr>
          <p:cNvPr id="2" name="Object 4"/>
          <p:cNvGraphicFramePr>
            <a:graphicFrameLocks noChangeAspect="1"/>
          </p:cNvGraphicFramePr>
          <p:nvPr/>
        </p:nvGraphicFramePr>
        <p:xfrm>
          <a:off x="2500313" y="3279775"/>
          <a:ext cx="5635625" cy="935038"/>
        </p:xfrm>
        <a:graphic>
          <a:graphicData uri="http://schemas.openxmlformats.org/presentationml/2006/ole">
            <p:oleObj spid="_x0000_s21508" name="Equation" r:id="rId5" imgW="3136680" imgH="520560" progId="Equation.DSMT4">
              <p:embed/>
            </p:oleObj>
          </a:graphicData>
        </a:graphic>
      </p:graphicFrame>
      <p:graphicFrame>
        <p:nvGraphicFramePr>
          <p:cNvPr id="5" name="Object 5"/>
          <p:cNvGraphicFramePr>
            <a:graphicFrameLocks noChangeAspect="1"/>
          </p:cNvGraphicFramePr>
          <p:nvPr/>
        </p:nvGraphicFramePr>
        <p:xfrm>
          <a:off x="1000125" y="4108450"/>
          <a:ext cx="889000" cy="820738"/>
        </p:xfrm>
        <a:graphic>
          <a:graphicData uri="http://schemas.openxmlformats.org/presentationml/2006/ole">
            <p:oleObj spid="_x0000_s21509" name="Equation" r:id="rId6" imgW="495000" imgH="457200" progId="Equation.DSMT4">
              <p:embed/>
            </p:oleObj>
          </a:graphicData>
        </a:graphic>
      </p:graphicFrame>
      <p:graphicFrame>
        <p:nvGraphicFramePr>
          <p:cNvPr id="6" name="Object 6"/>
          <p:cNvGraphicFramePr>
            <a:graphicFrameLocks noChangeAspect="1"/>
          </p:cNvGraphicFramePr>
          <p:nvPr/>
        </p:nvGraphicFramePr>
        <p:xfrm>
          <a:off x="2500313" y="4308475"/>
          <a:ext cx="957262" cy="455613"/>
        </p:xfrm>
        <a:graphic>
          <a:graphicData uri="http://schemas.openxmlformats.org/presentationml/2006/ole">
            <p:oleObj spid="_x0000_s21510" name="Equation" r:id="rId7" imgW="533160" imgH="253800" progId="Equation.DSMT4">
              <p:embed/>
            </p:oleObj>
          </a:graphicData>
        </a:graphic>
      </p:graphicFrame>
      <p:graphicFrame>
        <p:nvGraphicFramePr>
          <p:cNvPr id="9" name="Object 7"/>
          <p:cNvGraphicFramePr>
            <a:graphicFrameLocks noChangeAspect="1"/>
          </p:cNvGraphicFramePr>
          <p:nvPr/>
        </p:nvGraphicFramePr>
        <p:xfrm>
          <a:off x="1000125" y="4857750"/>
          <a:ext cx="889000" cy="820738"/>
        </p:xfrm>
        <a:graphic>
          <a:graphicData uri="http://schemas.openxmlformats.org/presentationml/2006/ole">
            <p:oleObj spid="_x0000_s21511" name="Equation" r:id="rId8" imgW="495000" imgH="457200" progId="Equation.DSMT4">
              <p:embed/>
            </p:oleObj>
          </a:graphicData>
        </a:graphic>
      </p:graphicFrame>
      <p:graphicFrame>
        <p:nvGraphicFramePr>
          <p:cNvPr id="10" name="Object 8"/>
          <p:cNvGraphicFramePr>
            <a:graphicFrameLocks noChangeAspect="1"/>
          </p:cNvGraphicFramePr>
          <p:nvPr/>
        </p:nvGraphicFramePr>
        <p:xfrm>
          <a:off x="2500313" y="5057775"/>
          <a:ext cx="957262" cy="455613"/>
        </p:xfrm>
        <a:graphic>
          <a:graphicData uri="http://schemas.openxmlformats.org/presentationml/2006/ole">
            <p:oleObj spid="_x0000_s21512" name="Equation" r:id="rId9" imgW="533160" imgH="253800" progId="Equation.DSMT4">
              <p:embed/>
            </p:oleObj>
          </a:graphicData>
        </a:graphic>
      </p:graphicFrame>
      <p:graphicFrame>
        <p:nvGraphicFramePr>
          <p:cNvPr id="11" name="Object 9"/>
          <p:cNvGraphicFramePr>
            <a:graphicFrameLocks noChangeAspect="1"/>
          </p:cNvGraphicFramePr>
          <p:nvPr/>
        </p:nvGraphicFramePr>
        <p:xfrm>
          <a:off x="1000125" y="5815013"/>
          <a:ext cx="979488" cy="455612"/>
        </p:xfrm>
        <a:graphic>
          <a:graphicData uri="http://schemas.openxmlformats.org/presentationml/2006/ole">
            <p:oleObj spid="_x0000_s21513" name="Equation" r:id="rId10" imgW="545760" imgH="253800" progId="Equation.DSMT4">
              <p:embed/>
            </p:oleObj>
          </a:graphicData>
        </a:graphic>
      </p:graphicFrame>
      <p:sp>
        <p:nvSpPr>
          <p:cNvPr id="13" name="矩形 12"/>
          <p:cNvSpPr>
            <a:spLocks noChangeArrowheads="1"/>
          </p:cNvSpPr>
          <p:nvPr/>
        </p:nvSpPr>
        <p:spPr bwMode="auto">
          <a:xfrm>
            <a:off x="4386263" y="2300288"/>
            <a:ext cx="2232025" cy="9144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4" name="矩形 13"/>
          <p:cNvSpPr>
            <a:spLocks noChangeArrowheads="1"/>
          </p:cNvSpPr>
          <p:nvPr/>
        </p:nvSpPr>
        <p:spPr bwMode="auto">
          <a:xfrm flipH="1">
            <a:off x="6618288" y="2300288"/>
            <a:ext cx="954087" cy="9144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5" name="矩形 14"/>
          <p:cNvSpPr>
            <a:spLocks noChangeArrowheads="1"/>
          </p:cNvSpPr>
          <p:nvPr/>
        </p:nvSpPr>
        <p:spPr bwMode="auto">
          <a:xfrm>
            <a:off x="4386263" y="3286125"/>
            <a:ext cx="1584325" cy="9144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7" name="矩形 16"/>
          <p:cNvSpPr>
            <a:spLocks noChangeArrowheads="1"/>
          </p:cNvSpPr>
          <p:nvPr/>
        </p:nvSpPr>
        <p:spPr bwMode="auto">
          <a:xfrm flipH="1">
            <a:off x="5970588" y="3286125"/>
            <a:ext cx="1331912" cy="9144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8" name="矩形 17"/>
          <p:cNvSpPr>
            <a:spLocks noChangeArrowheads="1"/>
          </p:cNvSpPr>
          <p:nvPr/>
        </p:nvSpPr>
        <p:spPr bwMode="auto">
          <a:xfrm>
            <a:off x="7302500" y="3286125"/>
            <a:ext cx="984250" cy="9144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pSp>
        <p:nvGrpSpPr>
          <p:cNvPr id="7" name="组合 11"/>
          <p:cNvGrpSpPr>
            <a:grpSpLocks/>
          </p:cNvGrpSpPr>
          <p:nvPr/>
        </p:nvGrpSpPr>
        <p:grpSpPr bwMode="auto">
          <a:xfrm>
            <a:off x="5621338" y="4300538"/>
            <a:ext cx="3065462" cy="979487"/>
            <a:chOff x="5357579" y="4241171"/>
            <a:chExt cx="3064422" cy="978404"/>
          </a:xfrm>
        </p:grpSpPr>
        <p:sp>
          <p:nvSpPr>
            <p:cNvPr id="21522" name="矩形 9"/>
            <p:cNvSpPr>
              <a:spLocks noChangeArrowheads="1"/>
            </p:cNvSpPr>
            <p:nvPr/>
          </p:nvSpPr>
          <p:spPr bwMode="auto">
            <a:xfrm>
              <a:off x="5357579" y="4241171"/>
              <a:ext cx="3064422" cy="978404"/>
            </a:xfrm>
            <a:prstGeom prst="rect">
              <a:avLst/>
            </a:prstGeom>
            <a:noFill/>
            <a:ln w="28575">
              <a:solidFill>
                <a:srgbClr val="0000FF"/>
              </a:solidFill>
              <a:miter lim="800000"/>
              <a:headEnd/>
              <a:tailEnd/>
            </a:ln>
          </p:spPr>
          <p:txBody>
            <a:bodyPr wrap="none">
              <a:spAutoFit/>
            </a:bodyPr>
            <a:lstStyle/>
            <a:p>
              <a:pPr marL="365125" indent="-255588" eaLnBrk="0" hangingPunct="0">
                <a:lnSpc>
                  <a:spcPct val="120000"/>
                </a:lnSpc>
                <a:buClr>
                  <a:srgbClr val="2DA2BF"/>
                </a:buClr>
                <a:buSzPct val="68000"/>
              </a:pPr>
              <a:r>
                <a:rPr lang="zh-CN" altLang="en-US" sz="2400" b="1">
                  <a:solidFill>
                    <a:srgbClr val="000000"/>
                  </a:solidFill>
                  <a:latin typeface="Times New Roman" pitchFamily="18" charset="0"/>
                </a:rPr>
                <a:t>综上所述，收敛域为</a:t>
              </a:r>
              <a:endParaRPr lang="en-US" altLang="zh-CN" sz="2400" b="1">
                <a:solidFill>
                  <a:srgbClr val="000000"/>
                </a:solidFill>
                <a:latin typeface="Times New Roman" pitchFamily="18" charset="0"/>
              </a:endParaRPr>
            </a:p>
            <a:p>
              <a:pPr marL="365125" indent="-255588" eaLnBrk="0" hangingPunct="0">
                <a:lnSpc>
                  <a:spcPct val="120000"/>
                </a:lnSpc>
                <a:buClr>
                  <a:srgbClr val="2DA2BF"/>
                </a:buClr>
                <a:buSzPct val="68000"/>
              </a:pPr>
              <a:endParaRPr lang="en-US" altLang="zh-CN" sz="2400" b="1">
                <a:solidFill>
                  <a:srgbClr val="000000"/>
                </a:solidFill>
                <a:latin typeface="Times New Roman" pitchFamily="18" charset="0"/>
              </a:endParaRPr>
            </a:p>
          </p:txBody>
        </p:sp>
        <p:graphicFrame>
          <p:nvGraphicFramePr>
            <p:cNvPr id="8" name="Object 10"/>
            <p:cNvGraphicFramePr>
              <a:graphicFrameLocks noChangeAspect="1"/>
            </p:cNvGraphicFramePr>
            <p:nvPr/>
          </p:nvGraphicFramePr>
          <p:xfrm>
            <a:off x="6163632" y="4701396"/>
            <a:ext cx="1452316" cy="482441"/>
          </p:xfrm>
          <a:graphic>
            <a:graphicData uri="http://schemas.openxmlformats.org/presentationml/2006/ole">
              <p:oleObj spid="_x0000_s21514" name="Equation" r:id="rId11" imgW="723600" imgH="241200" progId="Equation.DSMT4">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200"/>
                                  </p:iterate>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5001"/>
                            </p:stCondLst>
                            <p:childTnLst>
                              <p:par>
                                <p:cTn id="8" presetID="1" presetClass="entr" presetSubtype="0" fill="hold" nodeType="afterEffect">
                                  <p:stCondLst>
                                    <p:cond delay="0"/>
                                  </p:stCondLst>
                                  <p:iterate type="lt">
                                    <p:tmAbs val="200"/>
                                  </p:iterate>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041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5"/>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9"/>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3" presetClass="entr" presetSubtype="16" fill="hold" nodeType="clickEffect">
                                  <p:stCondLst>
                                    <p:cond delay="0"/>
                                  </p:stCondLst>
                                  <p:childTnLst>
                                    <p:set>
                                      <p:cBhvr>
                                        <p:cTn id="67" dur="1" fill="hold">
                                          <p:stCondLst>
                                            <p:cond delay="0"/>
                                          </p:stCondLst>
                                        </p:cTn>
                                        <p:tgtEl>
                                          <p:spTgt spid="7"/>
                                        </p:tgtEl>
                                        <p:attrNameLst>
                                          <p:attrName>style.visibility</p:attrName>
                                        </p:attrNameLst>
                                      </p:cBhvr>
                                      <p:to>
                                        <p:strVal val="visible"/>
                                      </p:to>
                                    </p:set>
                                    <p:anim calcmode="lin" valueType="num">
                                      <p:cBhvr>
                                        <p:cTn id="68" dur="500" fill="hold"/>
                                        <p:tgtEl>
                                          <p:spTgt spid="7"/>
                                        </p:tgtEl>
                                        <p:attrNameLst>
                                          <p:attrName>ppt_w</p:attrName>
                                        </p:attrNameLst>
                                      </p:cBhvr>
                                      <p:tavLst>
                                        <p:tav tm="0">
                                          <p:val>
                                            <p:fltVal val="0"/>
                                          </p:val>
                                        </p:tav>
                                        <p:tav tm="100000">
                                          <p:val>
                                            <p:strVal val="#ppt_w"/>
                                          </p:val>
                                        </p:tav>
                                      </p:tavLst>
                                    </p:anim>
                                    <p:anim calcmode="lin" valueType="num">
                                      <p:cBhvr>
                                        <p:cTn id="69"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p:cNvSpPr>
            <a:spLocks noGrp="1"/>
          </p:cNvSpPr>
          <p:nvPr>
            <p:ph idx="1"/>
          </p:nvPr>
        </p:nvSpPr>
        <p:spPr/>
        <p:txBody>
          <a:bodyPr/>
          <a:lstStyle/>
          <a:p>
            <a:r>
              <a:rPr lang="zh-CN" altLang="en-US" smtClean="0">
                <a:hlinkClick r:id="rId2" action="ppaction://hlinksldjump"/>
              </a:rPr>
              <a:t>幂级数的四则运算</a:t>
            </a:r>
            <a:endParaRPr lang="en-US" altLang="zh-CN" smtClean="0"/>
          </a:p>
          <a:p>
            <a:endParaRPr lang="en-US" altLang="zh-CN" smtClean="0"/>
          </a:p>
          <a:p>
            <a:r>
              <a:rPr lang="zh-CN" altLang="en-US" smtClean="0">
                <a:hlinkClick r:id="rId3" action="ppaction://hlinksldjump"/>
              </a:rPr>
              <a:t>幂级数的分析运算</a:t>
            </a:r>
            <a:endParaRPr lang="zh-CN" altLang="en-US" smtClean="0"/>
          </a:p>
        </p:txBody>
      </p:sp>
      <p:sp>
        <p:nvSpPr>
          <p:cNvPr id="3" name="标题 2"/>
          <p:cNvSpPr>
            <a:spLocks noGrp="1"/>
          </p:cNvSpPr>
          <p:nvPr>
            <p:ph type="title"/>
          </p:nvPr>
        </p:nvSpPr>
        <p:spPr/>
        <p:txBody>
          <a:bodyPr/>
          <a:lstStyle/>
          <a:p>
            <a:pPr>
              <a:defRPr/>
            </a:pPr>
            <a:r>
              <a:rPr lang="zh-CN" altLang="en-US" dirty="0" smtClean="0"/>
              <a:t>三、幂级数的运算</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8229600" cy="4546600"/>
          </a:xfrm>
        </p:spPr>
        <p:txBody>
          <a:bodyPr>
            <a:spAutoFit/>
          </a:bodyPr>
          <a:lstStyle/>
          <a:p>
            <a:pPr>
              <a:buFont typeface="Wingdings 3" pitchFamily="18" charset="2"/>
              <a:buNone/>
            </a:pPr>
            <a:r>
              <a:rPr lang="zh-CN" altLang="en-US" smtClean="0"/>
              <a:t>设幂级数              和              的收敛半径分别为 </a:t>
            </a:r>
            <a:r>
              <a:rPr lang="en-US" altLang="zh-CN" i="1" smtClean="0"/>
              <a:t>R</a:t>
            </a:r>
            <a:r>
              <a:rPr lang="en-US" altLang="zh-CN" baseline="-25000" smtClean="0"/>
              <a:t>1</a:t>
            </a:r>
            <a:r>
              <a:rPr lang="zh-CN" altLang="en-US" smtClean="0"/>
              <a:t> 和 </a:t>
            </a:r>
            <a:r>
              <a:rPr lang="en-US" altLang="zh-CN" i="1" smtClean="0"/>
              <a:t>R</a:t>
            </a:r>
            <a:r>
              <a:rPr lang="en-US" altLang="zh-CN" baseline="-25000" smtClean="0"/>
              <a:t>2</a:t>
            </a:r>
            <a:r>
              <a:rPr lang="zh-CN" altLang="en-US" smtClean="0"/>
              <a:t>，令</a:t>
            </a:r>
            <a:endParaRPr lang="en-US" altLang="zh-CN" smtClean="0"/>
          </a:p>
          <a:p>
            <a:pPr algn="ctr">
              <a:lnSpc>
                <a:spcPct val="150000"/>
              </a:lnSpc>
              <a:buFont typeface="Wingdings 3" pitchFamily="18" charset="2"/>
              <a:buNone/>
            </a:pPr>
            <a:r>
              <a:rPr lang="en-US" altLang="zh-CN" i="1" smtClean="0"/>
              <a:t>R</a:t>
            </a:r>
            <a:r>
              <a:rPr lang="en-US" altLang="zh-CN" smtClean="0"/>
              <a:t> = min(</a:t>
            </a:r>
            <a:r>
              <a:rPr lang="en-US" altLang="zh-CN" i="1" smtClean="0"/>
              <a:t>R</a:t>
            </a:r>
            <a:r>
              <a:rPr lang="en-US" altLang="zh-CN" baseline="-25000" smtClean="0"/>
              <a:t>1</a:t>
            </a:r>
            <a:r>
              <a:rPr lang="zh-CN" altLang="en-US" smtClean="0"/>
              <a:t> </a:t>
            </a:r>
            <a:r>
              <a:rPr lang="en-US" altLang="zh-CN" smtClean="0"/>
              <a:t>,</a:t>
            </a:r>
            <a:r>
              <a:rPr lang="zh-CN" altLang="en-US" smtClean="0"/>
              <a:t> </a:t>
            </a:r>
            <a:r>
              <a:rPr lang="en-US" altLang="zh-CN" i="1" smtClean="0"/>
              <a:t>R</a:t>
            </a:r>
            <a:r>
              <a:rPr lang="en-US" altLang="zh-CN" baseline="-25000" smtClean="0"/>
              <a:t>2</a:t>
            </a:r>
            <a:r>
              <a:rPr lang="en-US" altLang="zh-CN" smtClean="0"/>
              <a:t>)</a:t>
            </a:r>
            <a:r>
              <a:rPr lang="zh-CN" altLang="en-US" smtClean="0"/>
              <a:t>，</a:t>
            </a:r>
            <a:endParaRPr lang="en-US" altLang="zh-CN" smtClean="0"/>
          </a:p>
          <a:p>
            <a:pPr>
              <a:lnSpc>
                <a:spcPct val="150000"/>
              </a:lnSpc>
              <a:buFont typeface="Wingdings 3" pitchFamily="18" charset="2"/>
              <a:buNone/>
            </a:pPr>
            <a:r>
              <a:rPr lang="zh-CN" altLang="en-US" smtClean="0"/>
              <a:t>则这两个幂级数可进行下列四则运算：</a:t>
            </a:r>
            <a:endParaRPr lang="en-US" altLang="zh-CN" smtClean="0"/>
          </a:p>
          <a:p>
            <a:pPr>
              <a:lnSpc>
                <a:spcPct val="200000"/>
              </a:lnSpc>
              <a:buClr>
                <a:srgbClr val="0000FF"/>
              </a:buClr>
              <a:buSzPct val="100000"/>
              <a:buFontTx/>
              <a:buAutoNum type="circleNumDbPlain"/>
            </a:pPr>
            <a:r>
              <a:rPr lang="zh-CN" altLang="en-US" smtClean="0">
                <a:solidFill>
                  <a:srgbClr val="0000FF"/>
                </a:solidFill>
              </a:rPr>
              <a:t>加减法：                                    </a:t>
            </a:r>
            <a:endParaRPr lang="en-US" altLang="zh-CN" smtClean="0">
              <a:solidFill>
                <a:srgbClr val="0000FF"/>
              </a:solidFill>
            </a:endParaRPr>
          </a:p>
          <a:p>
            <a:pPr algn="r">
              <a:lnSpc>
                <a:spcPct val="200000"/>
              </a:lnSpc>
              <a:buClr>
                <a:srgbClr val="0000FF"/>
              </a:buClr>
              <a:buSzPct val="100000"/>
              <a:buFont typeface="Wingdings 3" pitchFamily="18" charset="2"/>
              <a:buNone/>
            </a:pPr>
            <a:r>
              <a:rPr lang="zh-CN" altLang="en-US" smtClean="0"/>
              <a:t>其中 </a:t>
            </a:r>
            <a:r>
              <a:rPr lang="en-US" altLang="zh-CN" i="1" smtClean="0">
                <a:sym typeface="Symbol" pitchFamily="18" charset="2"/>
              </a:rPr>
              <a:t>x</a:t>
            </a:r>
            <a:r>
              <a:rPr lang="zh-CN" altLang="en-US" smtClean="0">
                <a:sym typeface="Symbol" pitchFamily="18" charset="2"/>
              </a:rPr>
              <a:t> </a:t>
            </a:r>
            <a:r>
              <a:rPr lang="en-US" altLang="zh-CN" smtClean="0">
                <a:sym typeface="Symbol" pitchFamily="18" charset="2"/>
              </a:rPr>
              <a:t>(−</a:t>
            </a:r>
            <a:r>
              <a:rPr lang="en-US" altLang="zh-CN" i="1" smtClean="0">
                <a:sym typeface="Symbol" pitchFamily="18" charset="2"/>
              </a:rPr>
              <a:t>R</a:t>
            </a:r>
            <a:r>
              <a:rPr lang="en-US" altLang="zh-CN" smtClean="0">
                <a:sym typeface="Symbol" pitchFamily="18" charset="2"/>
              </a:rPr>
              <a:t>, </a:t>
            </a:r>
            <a:r>
              <a:rPr lang="en-US" altLang="zh-CN" i="1" smtClean="0">
                <a:sym typeface="Symbol" pitchFamily="18" charset="2"/>
              </a:rPr>
              <a:t>R</a:t>
            </a:r>
            <a:r>
              <a:rPr lang="en-US" altLang="zh-CN" smtClean="0">
                <a:sym typeface="Symbol" pitchFamily="18" charset="2"/>
              </a:rPr>
              <a:t>)</a:t>
            </a:r>
            <a:r>
              <a:rPr lang="zh-CN" altLang="en-US" smtClean="0">
                <a:sym typeface="Symbol" pitchFamily="18" charset="2"/>
              </a:rPr>
              <a:t>．</a:t>
            </a:r>
            <a:endParaRPr lang="en-US" altLang="zh-CN" smtClean="0">
              <a:sym typeface="Symbol" pitchFamily="18" charset="2"/>
            </a:endParaRPr>
          </a:p>
          <a:p>
            <a:pPr>
              <a:lnSpc>
                <a:spcPct val="200000"/>
              </a:lnSpc>
              <a:buClr>
                <a:srgbClr val="0000FF"/>
              </a:buClr>
              <a:buSzPct val="100000"/>
              <a:buFontTx/>
              <a:buAutoNum type="circleNumDbPlain" startAt="2"/>
            </a:pPr>
            <a:r>
              <a:rPr lang="zh-CN" altLang="en-US" smtClean="0">
                <a:solidFill>
                  <a:srgbClr val="0000FF"/>
                </a:solidFill>
              </a:rPr>
              <a:t>乘法：</a:t>
            </a:r>
            <a:endParaRPr lang="en-US" altLang="zh-CN" smtClean="0">
              <a:solidFill>
                <a:srgbClr val="0000FF"/>
              </a:solidFill>
            </a:endParaRPr>
          </a:p>
          <a:p>
            <a:pPr algn="r">
              <a:lnSpc>
                <a:spcPct val="200000"/>
              </a:lnSpc>
              <a:buClr>
                <a:srgbClr val="0000FF"/>
              </a:buClr>
              <a:buSzPct val="100000"/>
              <a:buFont typeface="Wingdings 3" pitchFamily="18" charset="2"/>
              <a:buNone/>
            </a:pPr>
            <a:r>
              <a:rPr lang="zh-CN" altLang="en-US" smtClean="0"/>
              <a:t>其中                       ，</a:t>
            </a:r>
            <a:r>
              <a:rPr lang="en-US" altLang="zh-CN" i="1" smtClean="0"/>
              <a:t>x</a:t>
            </a:r>
            <a:r>
              <a:rPr lang="en-US" altLang="zh-CN" smtClean="0"/>
              <a:t> </a:t>
            </a:r>
            <a:r>
              <a:rPr lang="zh-CN" altLang="en-US" smtClean="0">
                <a:sym typeface="Symbol" pitchFamily="18" charset="2"/>
              </a:rPr>
              <a:t></a:t>
            </a:r>
            <a:r>
              <a:rPr lang="en-US" altLang="zh-CN" smtClean="0">
                <a:sym typeface="Symbol" pitchFamily="18" charset="2"/>
              </a:rPr>
              <a:t>(−</a:t>
            </a:r>
            <a:r>
              <a:rPr lang="en-US" altLang="zh-CN" i="1" smtClean="0">
                <a:sym typeface="Symbol" pitchFamily="18" charset="2"/>
              </a:rPr>
              <a:t>R</a:t>
            </a:r>
            <a:r>
              <a:rPr lang="en-US" altLang="zh-CN" smtClean="0">
                <a:sym typeface="Symbol" pitchFamily="18" charset="2"/>
              </a:rPr>
              <a:t>, </a:t>
            </a:r>
            <a:r>
              <a:rPr lang="en-US" altLang="zh-CN" i="1" smtClean="0">
                <a:sym typeface="Symbol" pitchFamily="18" charset="2"/>
              </a:rPr>
              <a:t>R</a:t>
            </a:r>
            <a:r>
              <a:rPr lang="en-US" altLang="zh-CN" smtClean="0">
                <a:sym typeface="Symbol" pitchFamily="18" charset="2"/>
              </a:rPr>
              <a:t>)</a:t>
            </a:r>
            <a:r>
              <a:rPr lang="zh-CN" altLang="en-US" smtClean="0">
                <a:sym typeface="Symbol" pitchFamily="18" charset="2"/>
              </a:rPr>
              <a:t>．</a:t>
            </a:r>
            <a:endParaRPr lang="en-US" altLang="zh-CN" smtClean="0">
              <a:solidFill>
                <a:srgbClr val="0000FF"/>
              </a:solidFill>
            </a:endParaRPr>
          </a:p>
        </p:txBody>
      </p:sp>
      <p:sp>
        <p:nvSpPr>
          <p:cNvPr id="3" name="标题 2"/>
          <p:cNvSpPr>
            <a:spLocks noGrp="1"/>
          </p:cNvSpPr>
          <p:nvPr>
            <p:ph type="title"/>
          </p:nvPr>
        </p:nvSpPr>
        <p:spPr/>
        <p:txBody>
          <a:bodyPr/>
          <a:lstStyle/>
          <a:p>
            <a:pPr>
              <a:defRPr/>
            </a:pPr>
            <a:r>
              <a:rPr lang="zh-CN" altLang="en-US" dirty="0" smtClean="0"/>
              <a:t>幂级数的四则运算</a:t>
            </a:r>
            <a:endParaRPr lang="zh-CN" altLang="en-US" dirty="0"/>
          </a:p>
        </p:txBody>
      </p:sp>
      <p:graphicFrame>
        <p:nvGraphicFramePr>
          <p:cNvPr id="60419" name="Object 2"/>
          <p:cNvGraphicFramePr>
            <a:graphicFrameLocks noChangeAspect="1"/>
          </p:cNvGraphicFramePr>
          <p:nvPr/>
        </p:nvGraphicFramePr>
        <p:xfrm>
          <a:off x="1927225" y="1285875"/>
          <a:ext cx="1066800" cy="863600"/>
        </p:xfrm>
        <a:graphic>
          <a:graphicData uri="http://schemas.openxmlformats.org/presentationml/2006/ole">
            <p:oleObj spid="_x0000_s22530" name="Equation" r:id="rId3" imgW="533160" imgH="431640" progId="Equation.DSMT4">
              <p:embed/>
            </p:oleObj>
          </a:graphicData>
        </a:graphic>
      </p:graphicFrame>
      <p:graphicFrame>
        <p:nvGraphicFramePr>
          <p:cNvPr id="5" name="Object 3"/>
          <p:cNvGraphicFramePr>
            <a:graphicFrameLocks noChangeAspect="1"/>
          </p:cNvGraphicFramePr>
          <p:nvPr/>
        </p:nvGraphicFramePr>
        <p:xfrm>
          <a:off x="3302000" y="1285875"/>
          <a:ext cx="1041400" cy="863600"/>
        </p:xfrm>
        <a:graphic>
          <a:graphicData uri="http://schemas.openxmlformats.org/presentationml/2006/ole">
            <p:oleObj spid="_x0000_s22531" name="Equation" r:id="rId4" imgW="520560" imgH="431640" progId="Equation.DSMT4">
              <p:embed/>
            </p:oleObj>
          </a:graphicData>
        </a:graphic>
      </p:graphicFrame>
      <p:graphicFrame>
        <p:nvGraphicFramePr>
          <p:cNvPr id="6" name="Object 4"/>
          <p:cNvGraphicFramePr>
            <a:graphicFrameLocks noChangeAspect="1"/>
          </p:cNvGraphicFramePr>
          <p:nvPr/>
        </p:nvGraphicFramePr>
        <p:xfrm>
          <a:off x="2273300" y="3100388"/>
          <a:ext cx="4576763" cy="823912"/>
        </p:xfrm>
        <a:graphic>
          <a:graphicData uri="http://schemas.openxmlformats.org/presentationml/2006/ole">
            <p:oleObj spid="_x0000_s22532" name="Equation" r:id="rId5" imgW="2539800" imgH="457200" progId="Equation.DSMT4">
              <p:embed/>
            </p:oleObj>
          </a:graphicData>
        </a:graphic>
      </p:graphicFrame>
      <p:graphicFrame>
        <p:nvGraphicFramePr>
          <p:cNvPr id="7" name="Object 5"/>
          <p:cNvGraphicFramePr>
            <a:graphicFrameLocks noChangeAspect="1"/>
          </p:cNvGraphicFramePr>
          <p:nvPr/>
        </p:nvGraphicFramePr>
        <p:xfrm>
          <a:off x="2273300" y="4500563"/>
          <a:ext cx="3730625" cy="823912"/>
        </p:xfrm>
        <a:graphic>
          <a:graphicData uri="http://schemas.openxmlformats.org/presentationml/2006/ole">
            <p:oleObj spid="_x0000_s22533" name="Equation" r:id="rId6" imgW="2070000" imgH="457200" progId="Equation.DSMT4">
              <p:embed/>
            </p:oleObj>
          </a:graphicData>
        </a:graphic>
      </p:graphicFrame>
      <p:graphicFrame>
        <p:nvGraphicFramePr>
          <p:cNvPr id="8" name="Object 6"/>
          <p:cNvGraphicFramePr>
            <a:graphicFrameLocks noChangeAspect="1"/>
          </p:cNvGraphicFramePr>
          <p:nvPr/>
        </p:nvGraphicFramePr>
        <p:xfrm>
          <a:off x="4887913" y="5300663"/>
          <a:ext cx="1727200" cy="863600"/>
        </p:xfrm>
        <a:graphic>
          <a:graphicData uri="http://schemas.openxmlformats.org/presentationml/2006/ole">
            <p:oleObj spid="_x0000_s22534" name="Equation" r:id="rId7" imgW="863280" imgH="431640" progId="Equation.DSMT4">
              <p:embed/>
            </p:oleObj>
          </a:graphicData>
        </a:graphic>
      </p:graphicFrame>
      <p:sp>
        <p:nvSpPr>
          <p:cNvPr id="16394" name="AutoShape 10"/>
          <p:cNvSpPr>
            <a:spLocks noChangeArrowheads="1"/>
          </p:cNvSpPr>
          <p:nvPr/>
        </p:nvSpPr>
        <p:spPr bwMode="auto">
          <a:xfrm>
            <a:off x="5327650" y="284163"/>
            <a:ext cx="3105150" cy="1133475"/>
          </a:xfrm>
          <a:prstGeom prst="roundRect">
            <a:avLst>
              <a:gd name="adj" fmla="val 16667"/>
            </a:avLst>
          </a:prstGeom>
          <a:solidFill>
            <a:srgbClr val="FFFF99"/>
          </a:solidFill>
          <a:ln w="28575">
            <a:solidFill>
              <a:srgbClr val="00B050"/>
            </a:solidFill>
            <a:round/>
            <a:headEnd/>
            <a:tailEnd/>
          </a:ln>
        </p:spPr>
        <p:txBody>
          <a:bodyPr wrap="none" anchor="ctr">
            <a:spAutoFit/>
          </a:bodyPr>
          <a:lstStyle/>
          <a:p>
            <a:pPr algn="ctr"/>
            <a:r>
              <a:rPr lang="zh-CN" altLang="en-US" sz="2000" b="1"/>
              <a:t>幂级数的加减法、乘法</a:t>
            </a:r>
          </a:p>
          <a:p>
            <a:pPr algn="ctr"/>
            <a:r>
              <a:rPr lang="zh-CN" altLang="en-US" sz="2000" b="1"/>
              <a:t>类似于</a:t>
            </a:r>
          </a:p>
          <a:p>
            <a:pPr algn="ctr"/>
            <a:r>
              <a:rPr lang="zh-CN" altLang="en-US" sz="2000" b="1"/>
              <a:t>多项式的加减法、乘法．</a:t>
            </a:r>
            <a:endParaRPr lang="en-US" altLang="zh-CN" sz="20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5"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p:cTn id="23" dur="500" decel="50000" fill="hold">
                                          <p:stCondLst>
                                            <p:cond delay="0"/>
                                          </p:stCondLst>
                                        </p:cTn>
                                        <p:tgtEl>
                                          <p:spTgt spid="2">
                                            <p:txEl>
                                              <p:pRg st="3" end="3"/>
                                            </p:txEl>
                                          </p:spTgt>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2">
                                            <p:txEl>
                                              <p:pRg st="3" end="3"/>
                                            </p:txEl>
                                          </p:spTgt>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2">
                                            <p:txEl>
                                              <p:pRg st="3" end="3"/>
                                            </p:txEl>
                                          </p:spTgt>
                                        </p:tgtEl>
                                        <p:attrNameLst>
                                          <p:attrName>ppt_w</p:attrName>
                                        </p:attrNameLst>
                                      </p:cBhvr>
                                      <p:tavLst>
                                        <p:tav tm="0">
                                          <p:val>
                                            <p:strVal val="#ppt_w*.05"/>
                                          </p:val>
                                        </p:tav>
                                        <p:tav tm="100000">
                                          <p:val>
                                            <p:strVal val="#ppt_w"/>
                                          </p:val>
                                        </p:tav>
                                      </p:tavLst>
                                    </p:anim>
                                    <p:anim calcmode="lin" valueType="num">
                                      <p:cBhvr>
                                        <p:cTn id="26" dur="1000" fill="hold"/>
                                        <p:tgtEl>
                                          <p:spTgt spid="2">
                                            <p:txEl>
                                              <p:pRg st="3" end="3"/>
                                            </p:txEl>
                                          </p:spTgt>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2">
                                            <p:txEl>
                                              <p:pRg st="3" end="3"/>
                                            </p:txEl>
                                          </p:spTgt>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2">
                                            <p:txEl>
                                              <p:pRg st="3" end="3"/>
                                            </p:txEl>
                                          </p:spTgt>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2">
                                            <p:txEl>
                                              <p:pRg st="3" end="3"/>
                                            </p:txEl>
                                          </p:spTgt>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2">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3" presetClass="entr" presetSubtype="32" fill="hold" grpId="0" nodeType="clickEffect">
                                  <p:stCondLst>
                                    <p:cond delay="0"/>
                                  </p:stCondLst>
                                  <p:childTnLst>
                                    <p:set>
                                      <p:cBhvr>
                                        <p:cTn id="54" dur="1" fill="hold">
                                          <p:stCondLst>
                                            <p:cond delay="0"/>
                                          </p:stCondLst>
                                        </p:cTn>
                                        <p:tgtEl>
                                          <p:spTgt spid="16394"/>
                                        </p:tgtEl>
                                        <p:attrNameLst>
                                          <p:attrName>style.visibility</p:attrName>
                                        </p:attrNameLst>
                                      </p:cBhvr>
                                      <p:to>
                                        <p:strVal val="visible"/>
                                      </p:to>
                                    </p:set>
                                    <p:anim calcmode="lin" valueType="num">
                                      <p:cBhvr>
                                        <p:cTn id="55" dur="500" fill="hold"/>
                                        <p:tgtEl>
                                          <p:spTgt spid="16394"/>
                                        </p:tgtEl>
                                        <p:attrNameLst>
                                          <p:attrName>ppt_w</p:attrName>
                                        </p:attrNameLst>
                                      </p:cBhvr>
                                      <p:tavLst>
                                        <p:tav tm="0">
                                          <p:val>
                                            <p:strVal val="4*#ppt_w"/>
                                          </p:val>
                                        </p:tav>
                                        <p:tav tm="100000">
                                          <p:val>
                                            <p:strVal val="#ppt_w"/>
                                          </p:val>
                                        </p:tav>
                                      </p:tavLst>
                                    </p:anim>
                                    <p:anim calcmode="lin" valueType="num">
                                      <p:cBhvr>
                                        <p:cTn id="56" dur="500" fill="hold"/>
                                        <p:tgtEl>
                                          <p:spTgt spid="1639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4"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8229600" cy="4597400"/>
          </a:xfrm>
        </p:spPr>
        <p:txBody>
          <a:bodyPr>
            <a:spAutoFit/>
          </a:bodyPr>
          <a:lstStyle/>
          <a:p>
            <a:pPr>
              <a:buFont typeface="Wingdings 3" pitchFamily="18" charset="2"/>
              <a:buNone/>
            </a:pPr>
            <a:r>
              <a:rPr lang="zh-CN" altLang="en-US" smtClean="0"/>
              <a:t>设幂级数              和              的收敛半径分别为 </a:t>
            </a:r>
            <a:r>
              <a:rPr lang="en-US" altLang="zh-CN" i="1" smtClean="0"/>
              <a:t>R</a:t>
            </a:r>
            <a:r>
              <a:rPr lang="en-US" altLang="zh-CN" baseline="-25000" smtClean="0"/>
              <a:t>1</a:t>
            </a:r>
            <a:r>
              <a:rPr lang="zh-CN" altLang="en-US" smtClean="0"/>
              <a:t> 和 </a:t>
            </a:r>
            <a:r>
              <a:rPr lang="en-US" altLang="zh-CN" i="1" smtClean="0"/>
              <a:t>R</a:t>
            </a:r>
            <a:r>
              <a:rPr lang="en-US" altLang="zh-CN" baseline="-25000" smtClean="0"/>
              <a:t>2</a:t>
            </a:r>
            <a:r>
              <a:rPr lang="zh-CN" altLang="en-US" smtClean="0"/>
              <a:t>，令</a:t>
            </a:r>
            <a:endParaRPr lang="en-US" altLang="zh-CN" smtClean="0"/>
          </a:p>
          <a:p>
            <a:pPr algn="ctr">
              <a:lnSpc>
                <a:spcPct val="150000"/>
              </a:lnSpc>
              <a:buFont typeface="Wingdings 3" pitchFamily="18" charset="2"/>
              <a:buNone/>
            </a:pPr>
            <a:r>
              <a:rPr lang="en-US" altLang="zh-CN" i="1" smtClean="0"/>
              <a:t>R</a:t>
            </a:r>
            <a:r>
              <a:rPr lang="en-US" altLang="zh-CN" smtClean="0"/>
              <a:t> = min(</a:t>
            </a:r>
            <a:r>
              <a:rPr lang="en-US" altLang="zh-CN" i="1" smtClean="0"/>
              <a:t>R</a:t>
            </a:r>
            <a:r>
              <a:rPr lang="en-US" altLang="zh-CN" baseline="-25000" smtClean="0"/>
              <a:t>1</a:t>
            </a:r>
            <a:r>
              <a:rPr lang="zh-CN" altLang="en-US" smtClean="0"/>
              <a:t> </a:t>
            </a:r>
            <a:r>
              <a:rPr lang="en-US" altLang="zh-CN" smtClean="0"/>
              <a:t>,</a:t>
            </a:r>
            <a:r>
              <a:rPr lang="zh-CN" altLang="en-US" smtClean="0"/>
              <a:t> </a:t>
            </a:r>
            <a:r>
              <a:rPr lang="en-US" altLang="zh-CN" i="1" smtClean="0"/>
              <a:t>R</a:t>
            </a:r>
            <a:r>
              <a:rPr lang="en-US" altLang="zh-CN" baseline="-25000" smtClean="0"/>
              <a:t>2</a:t>
            </a:r>
            <a:r>
              <a:rPr lang="en-US" altLang="zh-CN" smtClean="0"/>
              <a:t>)</a:t>
            </a:r>
            <a:r>
              <a:rPr lang="zh-CN" altLang="en-US" smtClean="0"/>
              <a:t>，</a:t>
            </a:r>
            <a:endParaRPr lang="en-US" altLang="zh-CN" smtClean="0"/>
          </a:p>
          <a:p>
            <a:pPr>
              <a:lnSpc>
                <a:spcPct val="150000"/>
              </a:lnSpc>
              <a:buFont typeface="Wingdings 3" pitchFamily="18" charset="2"/>
              <a:buNone/>
            </a:pPr>
            <a:r>
              <a:rPr lang="zh-CN" altLang="en-US" smtClean="0"/>
              <a:t>则这两个幂级数可进行下列四则运算：</a:t>
            </a:r>
            <a:endParaRPr lang="en-US" altLang="zh-CN" smtClean="0"/>
          </a:p>
          <a:p>
            <a:pPr>
              <a:lnSpc>
                <a:spcPct val="150000"/>
              </a:lnSpc>
              <a:buFont typeface="Wingdings 3" pitchFamily="18" charset="2"/>
              <a:buNone/>
            </a:pPr>
            <a:endParaRPr lang="en-US" altLang="zh-CN" smtClean="0"/>
          </a:p>
          <a:p>
            <a:pPr>
              <a:lnSpc>
                <a:spcPct val="200000"/>
              </a:lnSpc>
              <a:buClr>
                <a:srgbClr val="0000FF"/>
              </a:buClr>
              <a:buSzPct val="100000"/>
              <a:buFontTx/>
              <a:buAutoNum type="circleNumDbPlain" startAt="3"/>
            </a:pPr>
            <a:r>
              <a:rPr lang="zh-CN" altLang="en-US" smtClean="0">
                <a:solidFill>
                  <a:srgbClr val="0000FF"/>
                </a:solidFill>
              </a:rPr>
              <a:t>除法：</a:t>
            </a:r>
            <a:r>
              <a:rPr lang="en-US" altLang="zh-CN" smtClean="0">
                <a:solidFill>
                  <a:srgbClr val="0000FF"/>
                </a:solidFill>
              </a:rPr>
              <a:t>                        </a:t>
            </a:r>
            <a:r>
              <a:rPr lang="zh-CN" altLang="en-US" smtClean="0">
                <a:solidFill>
                  <a:srgbClr val="0000FF"/>
                </a:solidFill>
              </a:rPr>
              <a:t>   </a:t>
            </a:r>
            <a:r>
              <a:rPr lang="zh-CN" altLang="en-US" smtClean="0"/>
              <a:t>，其中 </a:t>
            </a:r>
            <a:r>
              <a:rPr lang="en-US" altLang="zh-CN" i="1" smtClean="0"/>
              <a:t>x</a:t>
            </a:r>
            <a:r>
              <a:rPr lang="en-US" altLang="zh-CN" smtClean="0"/>
              <a:t> </a:t>
            </a:r>
            <a:r>
              <a:rPr lang="zh-CN" altLang="en-US" smtClean="0">
                <a:sym typeface="Symbol" pitchFamily="18" charset="2"/>
              </a:rPr>
              <a:t></a:t>
            </a:r>
            <a:r>
              <a:rPr lang="en-US" altLang="zh-CN" smtClean="0">
                <a:sym typeface="Symbol" pitchFamily="18" charset="2"/>
              </a:rPr>
              <a:t>(−</a:t>
            </a:r>
            <a:r>
              <a:rPr lang="en-US" altLang="zh-CN" i="1" smtClean="0">
                <a:sym typeface="Symbol" pitchFamily="18" charset="2"/>
              </a:rPr>
              <a:t>R</a:t>
            </a:r>
            <a:r>
              <a:rPr lang="en-US" altLang="zh-CN" smtClean="0">
                <a:sym typeface="Symbol" pitchFamily="18" charset="2"/>
              </a:rPr>
              <a:t>, </a:t>
            </a:r>
            <a:r>
              <a:rPr lang="en-US" altLang="zh-CN" i="1" smtClean="0">
                <a:sym typeface="Symbol" pitchFamily="18" charset="2"/>
              </a:rPr>
              <a:t>R</a:t>
            </a:r>
            <a:r>
              <a:rPr lang="en-US" altLang="zh-CN" smtClean="0">
                <a:sym typeface="Symbol" pitchFamily="18" charset="2"/>
              </a:rPr>
              <a:t>)</a:t>
            </a:r>
            <a:r>
              <a:rPr lang="zh-CN" altLang="en-US" smtClean="0">
                <a:sym typeface="Symbol" pitchFamily="18" charset="2"/>
              </a:rPr>
              <a:t> 且系数 </a:t>
            </a:r>
            <a:r>
              <a:rPr lang="en-US" altLang="zh-CN" i="1" smtClean="0">
                <a:sym typeface="Symbol" pitchFamily="18" charset="2"/>
              </a:rPr>
              <a:t>c</a:t>
            </a:r>
            <a:r>
              <a:rPr lang="en-US" altLang="zh-CN" i="1" baseline="-25000" smtClean="0">
                <a:sym typeface="Symbol" pitchFamily="18" charset="2"/>
              </a:rPr>
              <a:t>n</a:t>
            </a:r>
            <a:r>
              <a:rPr lang="zh-CN" altLang="en-US" smtClean="0">
                <a:sym typeface="Symbol" pitchFamily="18" charset="2"/>
              </a:rPr>
              <a:t> 满足</a:t>
            </a:r>
            <a:endParaRPr lang="en-US" altLang="zh-CN" smtClean="0">
              <a:sym typeface="Symbol" pitchFamily="18" charset="2"/>
            </a:endParaRPr>
          </a:p>
          <a:p>
            <a:pPr>
              <a:lnSpc>
                <a:spcPct val="200000"/>
              </a:lnSpc>
              <a:buClr>
                <a:srgbClr val="0000FF"/>
              </a:buClr>
              <a:buSzPct val="100000"/>
              <a:buFontTx/>
              <a:buAutoNum type="circleNumDbPlain" startAt="3"/>
            </a:pPr>
            <a:endParaRPr lang="en-US" altLang="zh-CN" smtClean="0">
              <a:sym typeface="Symbol" pitchFamily="18" charset="2"/>
            </a:endParaRPr>
          </a:p>
          <a:p>
            <a:pPr>
              <a:lnSpc>
                <a:spcPct val="250000"/>
              </a:lnSpc>
              <a:buClr>
                <a:srgbClr val="0000FF"/>
              </a:buClr>
              <a:buSzPct val="100000"/>
              <a:buFont typeface="Wingdings 3" pitchFamily="18" charset="2"/>
              <a:buNone/>
            </a:pPr>
            <a:r>
              <a:rPr lang="zh-CN" altLang="en-US" smtClean="0">
                <a:sym typeface="Symbol" pitchFamily="18" charset="2"/>
              </a:rPr>
              <a:t>方程组</a:t>
            </a:r>
            <a:endParaRPr lang="en-US" altLang="zh-CN" smtClean="0">
              <a:sym typeface="Symbol" pitchFamily="18" charset="2"/>
            </a:endParaRPr>
          </a:p>
        </p:txBody>
      </p:sp>
      <p:sp>
        <p:nvSpPr>
          <p:cNvPr id="3" name="标题 2"/>
          <p:cNvSpPr>
            <a:spLocks noGrp="1"/>
          </p:cNvSpPr>
          <p:nvPr>
            <p:ph type="title"/>
          </p:nvPr>
        </p:nvSpPr>
        <p:spPr/>
        <p:txBody>
          <a:bodyPr/>
          <a:lstStyle/>
          <a:p>
            <a:pPr>
              <a:defRPr/>
            </a:pPr>
            <a:r>
              <a:rPr lang="zh-CN" altLang="en-US" dirty="0" smtClean="0"/>
              <a:t>幂级数的四则运算（续）</a:t>
            </a:r>
            <a:endParaRPr lang="zh-CN" altLang="en-US" dirty="0"/>
          </a:p>
        </p:txBody>
      </p:sp>
      <p:graphicFrame>
        <p:nvGraphicFramePr>
          <p:cNvPr id="6" name="Object 2"/>
          <p:cNvGraphicFramePr>
            <a:graphicFrameLocks noChangeAspect="1"/>
          </p:cNvGraphicFramePr>
          <p:nvPr/>
        </p:nvGraphicFramePr>
        <p:xfrm>
          <a:off x="1979613" y="3429000"/>
          <a:ext cx="1903412" cy="1357313"/>
        </p:xfrm>
        <a:graphic>
          <a:graphicData uri="http://schemas.openxmlformats.org/presentationml/2006/ole">
            <p:oleObj spid="_x0000_s23554" name="Equation" r:id="rId4" imgW="1193760" imgH="850680" progId="Equation.DSMT4">
              <p:embed/>
            </p:oleObj>
          </a:graphicData>
        </a:graphic>
      </p:graphicFrame>
      <p:graphicFrame>
        <p:nvGraphicFramePr>
          <p:cNvPr id="4" name="Object 3"/>
          <p:cNvGraphicFramePr>
            <a:graphicFrameLocks noChangeAspect="1"/>
          </p:cNvGraphicFramePr>
          <p:nvPr/>
        </p:nvGraphicFramePr>
        <p:xfrm>
          <a:off x="1643063" y="4729163"/>
          <a:ext cx="2916237" cy="1843087"/>
        </p:xfrm>
        <a:graphic>
          <a:graphicData uri="http://schemas.openxmlformats.org/presentationml/2006/ole">
            <p:oleObj spid="_x0000_s23555" name="Equation" r:id="rId5" imgW="1828800" imgH="1155600" progId="Equation.DSMT4">
              <p:embed/>
            </p:oleObj>
          </a:graphicData>
        </a:graphic>
      </p:graphicFrame>
      <p:sp>
        <p:nvSpPr>
          <p:cNvPr id="10" name="矩形 9"/>
          <p:cNvSpPr>
            <a:spLocks noChangeArrowheads="1"/>
          </p:cNvSpPr>
          <p:nvPr/>
        </p:nvSpPr>
        <p:spPr bwMode="auto">
          <a:xfrm>
            <a:off x="4140200" y="3786188"/>
            <a:ext cx="4429125" cy="50006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1" name="AutoShape 8">
            <a:hlinkClick r:id="rId6"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b="1"/>
              <a:t>返回</a:t>
            </a:r>
          </a:p>
        </p:txBody>
      </p:sp>
      <p:graphicFrame>
        <p:nvGraphicFramePr>
          <p:cNvPr id="60419" name="Object 4"/>
          <p:cNvGraphicFramePr>
            <a:graphicFrameLocks noChangeAspect="1"/>
          </p:cNvGraphicFramePr>
          <p:nvPr/>
        </p:nvGraphicFramePr>
        <p:xfrm>
          <a:off x="1927225" y="1285875"/>
          <a:ext cx="1066800" cy="863600"/>
        </p:xfrm>
        <a:graphic>
          <a:graphicData uri="http://schemas.openxmlformats.org/presentationml/2006/ole">
            <p:oleObj spid="_x0000_s23556" name="Equation" r:id="rId7" imgW="533160" imgH="431640" progId="Equation.DSMT4">
              <p:embed/>
            </p:oleObj>
          </a:graphicData>
        </a:graphic>
      </p:graphicFrame>
      <p:graphicFrame>
        <p:nvGraphicFramePr>
          <p:cNvPr id="5" name="Object 5"/>
          <p:cNvGraphicFramePr>
            <a:graphicFrameLocks noChangeAspect="1"/>
          </p:cNvGraphicFramePr>
          <p:nvPr/>
        </p:nvGraphicFramePr>
        <p:xfrm>
          <a:off x="3302000" y="1285875"/>
          <a:ext cx="1041400" cy="863600"/>
        </p:xfrm>
        <a:graphic>
          <a:graphicData uri="http://schemas.openxmlformats.org/presentationml/2006/ole">
            <p:oleObj spid="_x0000_s23557" name="Equation" r:id="rId8" imgW="520560" imgH="431640" progId="Equation.DSMT4">
              <p:embed/>
            </p:oleObj>
          </a:graphicData>
        </a:graphic>
      </p:graphicFrame>
      <p:sp>
        <p:nvSpPr>
          <p:cNvPr id="12" name="AutoShape 10"/>
          <p:cNvSpPr>
            <a:spLocks noChangeArrowheads="1"/>
          </p:cNvSpPr>
          <p:nvPr/>
        </p:nvSpPr>
        <p:spPr bwMode="auto">
          <a:xfrm>
            <a:off x="3429000" y="3144838"/>
            <a:ext cx="5286375" cy="712787"/>
          </a:xfrm>
          <a:prstGeom prst="roundRect">
            <a:avLst>
              <a:gd name="adj" fmla="val 16667"/>
            </a:avLst>
          </a:prstGeom>
          <a:solidFill>
            <a:srgbClr val="FFFF99"/>
          </a:solidFill>
          <a:ln w="28575">
            <a:solidFill>
              <a:srgbClr val="00B050"/>
            </a:solidFill>
            <a:round/>
            <a:headEnd/>
            <a:tailEnd/>
          </a:ln>
        </p:spPr>
        <p:txBody>
          <a:bodyPr anchor="ctr"/>
          <a:lstStyle/>
          <a:p>
            <a:r>
              <a:rPr lang="zh-CN" altLang="en-US" sz="2000" b="1"/>
              <a:t>等价于</a:t>
            </a:r>
            <a:endParaRPr lang="en-US" altLang="zh-CN" sz="2000" b="1"/>
          </a:p>
        </p:txBody>
      </p:sp>
      <p:graphicFrame>
        <p:nvGraphicFramePr>
          <p:cNvPr id="7" name="Object 10"/>
          <p:cNvGraphicFramePr>
            <a:graphicFrameLocks noChangeAspect="1"/>
          </p:cNvGraphicFramePr>
          <p:nvPr/>
        </p:nvGraphicFramePr>
        <p:xfrm>
          <a:off x="4384675" y="3192463"/>
          <a:ext cx="2687638" cy="593725"/>
        </p:xfrm>
        <a:graphic>
          <a:graphicData uri="http://schemas.openxmlformats.org/presentationml/2006/ole">
            <p:oleObj spid="_x0000_s23558" name="Equation" r:id="rId9" imgW="2070000" imgH="457200" progId="Equation.DSMT4">
              <p:embed/>
            </p:oleObj>
          </a:graphicData>
        </a:graphic>
      </p:graphicFrame>
      <p:graphicFrame>
        <p:nvGraphicFramePr>
          <p:cNvPr id="8" name="Object 6"/>
          <p:cNvGraphicFramePr>
            <a:graphicFrameLocks noChangeAspect="1"/>
          </p:cNvGraphicFramePr>
          <p:nvPr/>
        </p:nvGraphicFramePr>
        <p:xfrm>
          <a:off x="7215188" y="3209925"/>
          <a:ext cx="1171575" cy="561975"/>
        </p:xfrm>
        <a:graphic>
          <a:graphicData uri="http://schemas.openxmlformats.org/presentationml/2006/ole">
            <p:oleObj spid="_x0000_s23559" name="Equation" r:id="rId10" imgW="901440" imgH="4316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subTnLst>
                                    <p:audio>
                                      <p:cMediaNode>
                                        <p:cTn display="0" masterRel="sameClick">
                                          <p:stCondLst>
                                            <p:cond evt="begin" delay="0">
                                              <p:tn val="27"/>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内容占位符 1"/>
          <p:cNvSpPr>
            <a:spLocks noGrp="1"/>
          </p:cNvSpPr>
          <p:nvPr>
            <p:ph idx="1"/>
          </p:nvPr>
        </p:nvSpPr>
        <p:spPr>
          <a:xfrm>
            <a:off x="457200" y="1481138"/>
            <a:ext cx="8229600" cy="4583112"/>
          </a:xfrm>
        </p:spPr>
        <p:txBody>
          <a:bodyPr>
            <a:spAutoFit/>
          </a:bodyPr>
          <a:lstStyle/>
          <a:p>
            <a:pPr>
              <a:buFont typeface="Wingdings 3" pitchFamily="18" charset="2"/>
              <a:buNone/>
            </a:pPr>
            <a:r>
              <a:rPr lang="zh-CN" altLang="en-US" smtClean="0">
                <a:solidFill>
                  <a:srgbClr val="0000FF"/>
                </a:solidFill>
              </a:rPr>
              <a:t>定理：</a:t>
            </a:r>
            <a:r>
              <a:rPr lang="zh-CN" altLang="en-US" smtClean="0"/>
              <a:t>设              的收敛半径为 </a:t>
            </a:r>
            <a:r>
              <a:rPr lang="en-US" altLang="zh-CN" i="1" smtClean="0"/>
              <a:t>R</a:t>
            </a:r>
            <a:r>
              <a:rPr lang="zh-CN" altLang="en-US" smtClean="0"/>
              <a:t>，和函数为 </a:t>
            </a:r>
            <a:r>
              <a:rPr lang="en-US" altLang="zh-CN" i="1" smtClean="0"/>
              <a:t>s</a:t>
            </a:r>
            <a:r>
              <a:rPr lang="en-US" altLang="zh-CN" smtClean="0"/>
              <a:t>(</a:t>
            </a:r>
            <a:r>
              <a:rPr lang="en-US" altLang="zh-CN" i="1" smtClean="0"/>
              <a:t>x</a:t>
            </a:r>
            <a:r>
              <a:rPr lang="en-US" altLang="zh-CN" smtClean="0"/>
              <a:t>)</a:t>
            </a:r>
            <a:r>
              <a:rPr lang="zh-CN" altLang="en-US" smtClean="0"/>
              <a:t>，则</a:t>
            </a:r>
            <a:endParaRPr lang="en-US" altLang="zh-CN" smtClean="0"/>
          </a:p>
          <a:p>
            <a:pPr>
              <a:lnSpc>
                <a:spcPct val="150000"/>
              </a:lnSpc>
              <a:buClr>
                <a:srgbClr val="0000FF"/>
              </a:buClr>
              <a:buSzPct val="100000"/>
              <a:buFontTx/>
              <a:buAutoNum type="circleNumDbPlain"/>
            </a:pPr>
            <a:r>
              <a:rPr lang="zh-CN" altLang="en-US" smtClean="0"/>
              <a:t> </a:t>
            </a:r>
            <a:r>
              <a:rPr lang="en-US" altLang="zh-CN" i="1" smtClean="0"/>
              <a:t>s</a:t>
            </a:r>
            <a:r>
              <a:rPr lang="en-US" altLang="zh-CN" smtClean="0"/>
              <a:t>(</a:t>
            </a:r>
            <a:r>
              <a:rPr lang="en-US" altLang="zh-CN" i="1" smtClean="0"/>
              <a:t>x</a:t>
            </a:r>
            <a:r>
              <a:rPr lang="en-US" altLang="zh-CN" smtClean="0"/>
              <a:t>)</a:t>
            </a:r>
            <a:r>
              <a:rPr lang="zh-CN" altLang="en-US" smtClean="0"/>
              <a:t> 在其收敛域 </a:t>
            </a:r>
            <a:r>
              <a:rPr lang="en-US" altLang="zh-CN" i="1" smtClean="0"/>
              <a:t>I</a:t>
            </a:r>
            <a:r>
              <a:rPr lang="zh-CN" altLang="en-US" smtClean="0"/>
              <a:t> 上连续；</a:t>
            </a:r>
            <a:endParaRPr lang="en-US" altLang="zh-CN" smtClean="0"/>
          </a:p>
          <a:p>
            <a:pPr>
              <a:buClr>
                <a:srgbClr val="0000FF"/>
              </a:buClr>
              <a:buSzPct val="100000"/>
              <a:buFontTx/>
              <a:buAutoNum type="circleNumDbPlain"/>
            </a:pPr>
            <a:r>
              <a:rPr lang="zh-CN" altLang="en-US" smtClean="0"/>
              <a:t> </a:t>
            </a:r>
            <a:r>
              <a:rPr lang="en-US" altLang="zh-CN" i="1" smtClean="0"/>
              <a:t>s</a:t>
            </a:r>
            <a:r>
              <a:rPr lang="en-US" altLang="zh-CN" smtClean="0"/>
              <a:t>(</a:t>
            </a:r>
            <a:r>
              <a:rPr lang="en-US" altLang="zh-CN" i="1" smtClean="0"/>
              <a:t>x</a:t>
            </a:r>
            <a:r>
              <a:rPr lang="en-US" altLang="zh-CN" smtClean="0"/>
              <a:t>)</a:t>
            </a:r>
            <a:r>
              <a:rPr lang="zh-CN" altLang="en-US" smtClean="0"/>
              <a:t> 在其收敛域 </a:t>
            </a:r>
            <a:r>
              <a:rPr lang="en-US" altLang="zh-CN" i="1" smtClean="0"/>
              <a:t>I</a:t>
            </a:r>
            <a:r>
              <a:rPr lang="zh-CN" altLang="en-US" smtClean="0"/>
              <a:t> 上</a:t>
            </a:r>
            <a:r>
              <a:rPr lang="zh-CN" altLang="en-US" smtClean="0">
                <a:solidFill>
                  <a:srgbClr val="FF0000"/>
                </a:solidFill>
              </a:rPr>
              <a:t>逐项可积</a:t>
            </a:r>
            <a:r>
              <a:rPr lang="zh-CN" altLang="en-US" smtClean="0"/>
              <a:t>，即</a:t>
            </a:r>
            <a:endParaRPr lang="en-US" altLang="zh-CN" smtClean="0"/>
          </a:p>
          <a:p>
            <a:pPr>
              <a:buClr>
                <a:srgbClr val="0000FF"/>
              </a:buClr>
              <a:buSzPct val="100000"/>
              <a:buFontTx/>
              <a:buAutoNum type="circleNumDbPlain"/>
            </a:pPr>
            <a:endParaRPr lang="en-US" altLang="zh-CN" smtClean="0"/>
          </a:p>
          <a:p>
            <a:pPr>
              <a:buClr>
                <a:srgbClr val="0000FF"/>
              </a:buClr>
              <a:buSzPct val="100000"/>
              <a:buFontTx/>
              <a:buAutoNum type="circleNumDbPlain"/>
            </a:pPr>
            <a:endParaRPr lang="en-US" altLang="zh-CN" smtClean="0"/>
          </a:p>
          <a:p>
            <a:pPr>
              <a:buClr>
                <a:srgbClr val="0000FF"/>
              </a:buClr>
              <a:buSzPct val="100000"/>
              <a:buFont typeface="Wingdings 3" pitchFamily="18" charset="2"/>
              <a:buNone/>
            </a:pPr>
            <a:r>
              <a:rPr lang="zh-CN" altLang="en-US" smtClean="0"/>
              <a:t>且逐项积分后得到的幂级数和原级数</a:t>
            </a:r>
            <a:r>
              <a:rPr lang="zh-CN" altLang="en-US" smtClean="0">
                <a:solidFill>
                  <a:srgbClr val="0000FF"/>
                </a:solidFill>
              </a:rPr>
              <a:t>有相同的收敛半径</a:t>
            </a:r>
            <a:r>
              <a:rPr lang="zh-CN" altLang="en-US" smtClean="0"/>
              <a:t>；</a:t>
            </a:r>
            <a:endParaRPr lang="en-US" altLang="zh-CN" smtClean="0"/>
          </a:p>
          <a:p>
            <a:pPr>
              <a:buClr>
                <a:srgbClr val="0000FF"/>
              </a:buClr>
              <a:buSzPct val="100000"/>
              <a:buFontTx/>
              <a:buAutoNum type="circleNumDbPlain" startAt="3"/>
            </a:pPr>
            <a:r>
              <a:rPr lang="zh-CN" altLang="en-US" smtClean="0"/>
              <a:t> </a:t>
            </a:r>
            <a:r>
              <a:rPr lang="en-US" altLang="zh-CN" i="1" smtClean="0"/>
              <a:t>s</a:t>
            </a:r>
            <a:r>
              <a:rPr lang="en-US" altLang="zh-CN" smtClean="0"/>
              <a:t>(</a:t>
            </a:r>
            <a:r>
              <a:rPr lang="en-US" altLang="zh-CN" i="1" smtClean="0"/>
              <a:t>x</a:t>
            </a:r>
            <a:r>
              <a:rPr lang="en-US" altLang="zh-CN" smtClean="0"/>
              <a:t>)</a:t>
            </a:r>
            <a:r>
              <a:rPr lang="zh-CN" altLang="en-US" smtClean="0"/>
              <a:t> 在其收敛区间内</a:t>
            </a:r>
            <a:r>
              <a:rPr lang="zh-CN" altLang="en-US" smtClean="0">
                <a:solidFill>
                  <a:srgbClr val="FF0000"/>
                </a:solidFill>
              </a:rPr>
              <a:t>逐项可导</a:t>
            </a:r>
            <a:r>
              <a:rPr lang="zh-CN" altLang="en-US" smtClean="0"/>
              <a:t>，即</a:t>
            </a:r>
            <a:endParaRPr lang="en-US" altLang="zh-CN" smtClean="0"/>
          </a:p>
          <a:p>
            <a:pPr>
              <a:buClr>
                <a:srgbClr val="0000FF"/>
              </a:buClr>
              <a:buSzPct val="100000"/>
              <a:buFontTx/>
              <a:buAutoNum type="circleNumDbPlain" startAt="3"/>
            </a:pPr>
            <a:endParaRPr lang="en-US" altLang="zh-CN" smtClean="0"/>
          </a:p>
          <a:p>
            <a:pPr>
              <a:buClr>
                <a:srgbClr val="0000FF"/>
              </a:buClr>
              <a:buSzPct val="100000"/>
              <a:buFontTx/>
              <a:buAutoNum type="circleNumDbPlain" startAt="3"/>
            </a:pPr>
            <a:endParaRPr lang="en-US" altLang="zh-CN" smtClean="0"/>
          </a:p>
          <a:p>
            <a:pPr>
              <a:buClr>
                <a:srgbClr val="0000FF"/>
              </a:buClr>
              <a:buSzPct val="100000"/>
              <a:buFont typeface="Wingdings 3" pitchFamily="18" charset="2"/>
              <a:buNone/>
            </a:pPr>
            <a:r>
              <a:rPr lang="zh-CN" altLang="en-US" smtClean="0"/>
              <a:t>且逐项求导后得到的幂级数和原级数</a:t>
            </a:r>
            <a:r>
              <a:rPr lang="zh-CN" altLang="en-US" smtClean="0">
                <a:solidFill>
                  <a:srgbClr val="0000FF"/>
                </a:solidFill>
              </a:rPr>
              <a:t>有相同的收敛半径</a:t>
            </a:r>
            <a:r>
              <a:rPr lang="zh-CN" altLang="en-US" smtClean="0"/>
              <a:t>．</a:t>
            </a:r>
          </a:p>
        </p:txBody>
      </p:sp>
      <p:sp>
        <p:nvSpPr>
          <p:cNvPr id="3" name="标题 2"/>
          <p:cNvSpPr>
            <a:spLocks noGrp="1"/>
          </p:cNvSpPr>
          <p:nvPr>
            <p:ph type="title"/>
          </p:nvPr>
        </p:nvSpPr>
        <p:spPr/>
        <p:txBody>
          <a:bodyPr/>
          <a:lstStyle/>
          <a:p>
            <a:pPr>
              <a:defRPr/>
            </a:pPr>
            <a:r>
              <a:rPr lang="zh-CN" altLang="en-US" dirty="0" smtClean="0"/>
              <a:t>幂级数的分析运算</a:t>
            </a:r>
            <a:endParaRPr lang="zh-CN" altLang="en-US" dirty="0"/>
          </a:p>
        </p:txBody>
      </p:sp>
      <p:graphicFrame>
        <p:nvGraphicFramePr>
          <p:cNvPr id="60419" name="Object 2"/>
          <p:cNvGraphicFramePr>
            <a:graphicFrameLocks noChangeAspect="1"/>
          </p:cNvGraphicFramePr>
          <p:nvPr/>
        </p:nvGraphicFramePr>
        <p:xfrm>
          <a:off x="1871663" y="1285875"/>
          <a:ext cx="1066800" cy="863600"/>
        </p:xfrm>
        <a:graphic>
          <a:graphicData uri="http://schemas.openxmlformats.org/presentationml/2006/ole">
            <p:oleObj spid="_x0000_s24578" name="Equation" r:id="rId4" imgW="533160" imgH="431640" progId="Equation.DSMT4">
              <p:embed/>
            </p:oleObj>
          </a:graphicData>
        </a:graphic>
      </p:graphicFrame>
      <p:graphicFrame>
        <p:nvGraphicFramePr>
          <p:cNvPr id="4" name="Object 3"/>
          <p:cNvGraphicFramePr>
            <a:graphicFrameLocks noChangeAspect="1"/>
          </p:cNvGraphicFramePr>
          <p:nvPr/>
        </p:nvGraphicFramePr>
        <p:xfrm>
          <a:off x="863600" y="2900363"/>
          <a:ext cx="7416800" cy="914400"/>
        </p:xfrm>
        <a:graphic>
          <a:graphicData uri="http://schemas.openxmlformats.org/presentationml/2006/ole">
            <p:oleObj spid="_x0000_s24579" name="Equation" r:id="rId5" imgW="3708360" imgH="457200" progId="Equation.DSMT4">
              <p:embed/>
            </p:oleObj>
          </a:graphicData>
        </a:graphic>
      </p:graphicFrame>
      <p:graphicFrame>
        <p:nvGraphicFramePr>
          <p:cNvPr id="5" name="Object 4"/>
          <p:cNvGraphicFramePr>
            <a:graphicFrameLocks noChangeAspect="1"/>
          </p:cNvGraphicFramePr>
          <p:nvPr/>
        </p:nvGraphicFramePr>
        <p:xfrm>
          <a:off x="1676400" y="4572000"/>
          <a:ext cx="5791200" cy="1041400"/>
        </p:xfrm>
        <a:graphic>
          <a:graphicData uri="http://schemas.openxmlformats.org/presentationml/2006/ole">
            <p:oleObj spid="_x0000_s24580" name="Equation" r:id="rId6" imgW="2895480" imgH="520560" progId="Equation.DSMT4">
              <p:embed/>
            </p:oleObj>
          </a:graphicData>
        </a:graphic>
      </p:graphicFrame>
      <p:sp>
        <p:nvSpPr>
          <p:cNvPr id="8" name="矩形 7"/>
          <p:cNvSpPr>
            <a:spLocks noChangeArrowheads="1"/>
          </p:cNvSpPr>
          <p:nvPr/>
        </p:nvSpPr>
        <p:spPr bwMode="auto">
          <a:xfrm>
            <a:off x="2100263" y="2928938"/>
            <a:ext cx="2303462" cy="85725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9" name="矩形 8"/>
          <p:cNvSpPr>
            <a:spLocks noChangeArrowheads="1"/>
          </p:cNvSpPr>
          <p:nvPr/>
        </p:nvSpPr>
        <p:spPr bwMode="auto">
          <a:xfrm flipH="1">
            <a:off x="4403725" y="2928938"/>
            <a:ext cx="1908175" cy="85725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0" name="矩形 9"/>
          <p:cNvSpPr>
            <a:spLocks noChangeArrowheads="1"/>
          </p:cNvSpPr>
          <p:nvPr/>
        </p:nvSpPr>
        <p:spPr bwMode="auto">
          <a:xfrm>
            <a:off x="6311900" y="2928938"/>
            <a:ext cx="2117725" cy="85725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1" name="矩形 10"/>
          <p:cNvSpPr>
            <a:spLocks noChangeArrowheads="1"/>
          </p:cNvSpPr>
          <p:nvPr/>
        </p:nvSpPr>
        <p:spPr bwMode="auto">
          <a:xfrm>
            <a:off x="2357438" y="4657725"/>
            <a:ext cx="1655762" cy="93662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2" name="矩形 11"/>
          <p:cNvSpPr>
            <a:spLocks noChangeArrowheads="1"/>
          </p:cNvSpPr>
          <p:nvPr/>
        </p:nvSpPr>
        <p:spPr bwMode="auto">
          <a:xfrm flipH="1">
            <a:off x="4013200" y="4657725"/>
            <a:ext cx="1655763" cy="93662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3" name="矩形 12"/>
          <p:cNvSpPr>
            <a:spLocks noChangeArrowheads="1"/>
          </p:cNvSpPr>
          <p:nvPr/>
        </p:nvSpPr>
        <p:spPr bwMode="auto">
          <a:xfrm>
            <a:off x="5668963" y="4657725"/>
            <a:ext cx="1903412" cy="93662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4" name="矩形 13"/>
          <p:cNvSpPr>
            <a:spLocks noChangeArrowheads="1"/>
          </p:cNvSpPr>
          <p:nvPr/>
        </p:nvSpPr>
        <p:spPr bwMode="auto">
          <a:xfrm flipH="1">
            <a:off x="5272088" y="1501775"/>
            <a:ext cx="2571750"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5" name="圆角矩形 14"/>
          <p:cNvSpPr/>
          <p:nvPr/>
        </p:nvSpPr>
        <p:spPr>
          <a:xfrm>
            <a:off x="5230813" y="6065838"/>
            <a:ext cx="2476500" cy="592137"/>
          </a:xfrm>
          <a:prstGeom prst="roundRect">
            <a:avLst/>
          </a:prstGeom>
          <a:solidFill>
            <a:srgbClr val="FFFF99"/>
          </a:solidFill>
          <a:ln w="28575"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anchor="ctr">
            <a:spAutoFit/>
          </a:bodyPr>
          <a:lstStyle/>
          <a:p>
            <a:pPr algn="ctr">
              <a:lnSpc>
                <a:spcPct val="120000"/>
              </a:lnSpc>
              <a:defRPr/>
            </a:pPr>
            <a:r>
              <a:rPr lang="zh-CN" altLang="en-US" sz="2400" b="1" dirty="0">
                <a:solidFill>
                  <a:schemeClr val="tx1"/>
                </a:solidFill>
                <a:latin typeface="Times New Roman" pitchFamily="18" charset="0"/>
                <a:ea typeface="楷体_GB2312" pitchFamily="49" charset="-122"/>
                <a:cs typeface="Times New Roman" pitchFamily="18" charset="0"/>
              </a:rPr>
              <a:t>课本</a:t>
            </a:r>
            <a:r>
              <a:rPr lang="en-US" altLang="zh-CN" sz="2400" b="1" dirty="0">
                <a:solidFill>
                  <a:schemeClr val="tx1"/>
                </a:solidFill>
                <a:latin typeface="Times New Roman" pitchFamily="18" charset="0"/>
                <a:ea typeface="楷体_GB2312" pitchFamily="49" charset="-122"/>
                <a:cs typeface="Times New Roman" pitchFamily="18" charset="0"/>
              </a:rPr>
              <a:t>P.280</a:t>
            </a:r>
            <a:r>
              <a:rPr lang="zh-CN" altLang="en-US" sz="2400" b="1" dirty="0">
                <a:solidFill>
                  <a:schemeClr val="tx1"/>
                </a:solidFill>
                <a:latin typeface="Times New Roman" pitchFamily="18" charset="0"/>
                <a:ea typeface="楷体_GB2312" pitchFamily="49" charset="-122"/>
                <a:cs typeface="Times New Roman" pitchFamily="18" charset="0"/>
              </a:rPr>
              <a:t>的说明</a:t>
            </a:r>
          </a:p>
        </p:txBody>
      </p:sp>
      <p:sp>
        <p:nvSpPr>
          <p:cNvPr id="16" name="AutoShape 8">
            <a:hlinkClick r:id="rId7" action="ppaction://hlinksldjump" highlightClick="1"/>
          </p:cNvPr>
          <p:cNvSpPr>
            <a:spLocks noChangeArrowheads="1"/>
          </p:cNvSpPr>
          <p:nvPr/>
        </p:nvSpPr>
        <p:spPr bwMode="auto">
          <a:xfrm>
            <a:off x="8081963" y="6157913"/>
            <a:ext cx="738187" cy="439737"/>
          </a:xfrm>
          <a:prstGeom prst="actionButtonBlank">
            <a:avLst/>
          </a:prstGeom>
          <a:solidFill>
            <a:schemeClr val="accent1"/>
          </a:solidFill>
          <a:ln w="9525">
            <a:noFill/>
            <a:miter lim="800000"/>
            <a:headEnd/>
            <a:tailEnd/>
          </a:ln>
        </p:spPr>
        <p:txBody>
          <a:bodyPr wrap="none" anchor="ctr"/>
          <a:lstStyle/>
          <a:p>
            <a:pPr algn="ctr"/>
            <a:r>
              <a:rPr lang="zh-CN" altLang="en-US" sz="2000" b="1"/>
              <a:t>返回</a:t>
            </a:r>
          </a:p>
        </p:txBody>
      </p:sp>
      <p:grpSp>
        <p:nvGrpSpPr>
          <p:cNvPr id="2" name="Group 19"/>
          <p:cNvGrpSpPr>
            <a:grpSpLocks/>
          </p:cNvGrpSpPr>
          <p:nvPr/>
        </p:nvGrpSpPr>
        <p:grpSpPr bwMode="auto">
          <a:xfrm>
            <a:off x="1562100" y="2449513"/>
            <a:ext cx="2159000" cy="58737"/>
            <a:chOff x="984" y="1570"/>
            <a:chExt cx="1179" cy="37"/>
          </a:xfrm>
        </p:grpSpPr>
        <p:sp>
          <p:nvSpPr>
            <p:cNvPr id="24599" name="Line 17"/>
            <p:cNvSpPr>
              <a:spLocks noChangeShapeType="1"/>
            </p:cNvSpPr>
            <p:nvPr/>
          </p:nvSpPr>
          <p:spPr bwMode="auto">
            <a:xfrm>
              <a:off x="984" y="1570"/>
              <a:ext cx="1179" cy="0"/>
            </a:xfrm>
            <a:prstGeom prst="line">
              <a:avLst/>
            </a:prstGeom>
            <a:noFill/>
            <a:ln w="28575">
              <a:solidFill>
                <a:srgbClr val="FF0000"/>
              </a:solidFill>
              <a:round/>
              <a:headEnd/>
              <a:tailEnd/>
            </a:ln>
          </p:spPr>
          <p:txBody>
            <a:bodyPr/>
            <a:lstStyle/>
            <a:p>
              <a:endParaRPr lang="zh-CN" altLang="en-US"/>
            </a:p>
          </p:txBody>
        </p:sp>
        <p:sp>
          <p:nvSpPr>
            <p:cNvPr id="24600" name="Line 18"/>
            <p:cNvSpPr>
              <a:spLocks noChangeShapeType="1"/>
            </p:cNvSpPr>
            <p:nvPr/>
          </p:nvSpPr>
          <p:spPr bwMode="auto">
            <a:xfrm>
              <a:off x="984" y="1607"/>
              <a:ext cx="1179" cy="0"/>
            </a:xfrm>
            <a:prstGeom prst="line">
              <a:avLst/>
            </a:prstGeom>
            <a:noFill/>
            <a:ln w="28575">
              <a:solidFill>
                <a:srgbClr val="FF0000"/>
              </a:solidFill>
              <a:round/>
              <a:headEnd/>
              <a:tailEnd/>
            </a:ln>
          </p:spPr>
          <p:txBody>
            <a:bodyPr/>
            <a:lstStyle/>
            <a:p>
              <a:endParaRPr lang="zh-CN" altLang="en-US"/>
            </a:p>
          </p:txBody>
        </p:sp>
      </p:grpSp>
      <p:grpSp>
        <p:nvGrpSpPr>
          <p:cNvPr id="6" name="Group 20"/>
          <p:cNvGrpSpPr>
            <a:grpSpLocks/>
          </p:cNvGrpSpPr>
          <p:nvPr/>
        </p:nvGrpSpPr>
        <p:grpSpPr bwMode="auto">
          <a:xfrm>
            <a:off x="1562100" y="2909888"/>
            <a:ext cx="2159000" cy="58737"/>
            <a:chOff x="984" y="1570"/>
            <a:chExt cx="1179" cy="37"/>
          </a:xfrm>
        </p:grpSpPr>
        <p:sp>
          <p:nvSpPr>
            <p:cNvPr id="24597" name="Line 21"/>
            <p:cNvSpPr>
              <a:spLocks noChangeShapeType="1"/>
            </p:cNvSpPr>
            <p:nvPr/>
          </p:nvSpPr>
          <p:spPr bwMode="auto">
            <a:xfrm>
              <a:off x="984" y="1570"/>
              <a:ext cx="1179" cy="0"/>
            </a:xfrm>
            <a:prstGeom prst="line">
              <a:avLst/>
            </a:prstGeom>
            <a:noFill/>
            <a:ln w="28575">
              <a:solidFill>
                <a:srgbClr val="FF0000"/>
              </a:solidFill>
              <a:round/>
              <a:headEnd/>
              <a:tailEnd/>
            </a:ln>
          </p:spPr>
          <p:txBody>
            <a:bodyPr/>
            <a:lstStyle/>
            <a:p>
              <a:endParaRPr lang="zh-CN" altLang="en-US"/>
            </a:p>
          </p:txBody>
        </p:sp>
        <p:sp>
          <p:nvSpPr>
            <p:cNvPr id="24598" name="Line 22"/>
            <p:cNvSpPr>
              <a:spLocks noChangeShapeType="1"/>
            </p:cNvSpPr>
            <p:nvPr/>
          </p:nvSpPr>
          <p:spPr bwMode="auto">
            <a:xfrm>
              <a:off x="984" y="1607"/>
              <a:ext cx="1179" cy="0"/>
            </a:xfrm>
            <a:prstGeom prst="line">
              <a:avLst/>
            </a:prstGeom>
            <a:noFill/>
            <a:ln w="28575">
              <a:solidFill>
                <a:srgbClr val="FF0000"/>
              </a:solidFill>
              <a:round/>
              <a:headEnd/>
              <a:tailEnd/>
            </a:ln>
          </p:spPr>
          <p:txBody>
            <a:bodyPr/>
            <a:lstStyle/>
            <a:p>
              <a:endParaRPr lang="zh-CN" altLang="en-US"/>
            </a:p>
          </p:txBody>
        </p:sp>
      </p:grpSp>
      <p:grpSp>
        <p:nvGrpSpPr>
          <p:cNvPr id="7" name="Group 23"/>
          <p:cNvGrpSpPr>
            <a:grpSpLocks/>
          </p:cNvGrpSpPr>
          <p:nvPr/>
        </p:nvGrpSpPr>
        <p:grpSpPr bwMode="auto">
          <a:xfrm>
            <a:off x="1562100" y="4667250"/>
            <a:ext cx="2159000" cy="58738"/>
            <a:chOff x="984" y="1570"/>
            <a:chExt cx="1179" cy="37"/>
          </a:xfrm>
        </p:grpSpPr>
        <p:sp>
          <p:nvSpPr>
            <p:cNvPr id="24595" name="Line 24"/>
            <p:cNvSpPr>
              <a:spLocks noChangeShapeType="1"/>
            </p:cNvSpPr>
            <p:nvPr/>
          </p:nvSpPr>
          <p:spPr bwMode="auto">
            <a:xfrm>
              <a:off x="984" y="1570"/>
              <a:ext cx="1179" cy="0"/>
            </a:xfrm>
            <a:prstGeom prst="line">
              <a:avLst/>
            </a:prstGeom>
            <a:noFill/>
            <a:ln w="28575">
              <a:solidFill>
                <a:srgbClr val="0000FF"/>
              </a:solidFill>
              <a:round/>
              <a:headEnd/>
              <a:tailEnd/>
            </a:ln>
          </p:spPr>
          <p:txBody>
            <a:bodyPr/>
            <a:lstStyle/>
            <a:p>
              <a:endParaRPr lang="zh-CN" altLang="en-US"/>
            </a:p>
          </p:txBody>
        </p:sp>
        <p:sp>
          <p:nvSpPr>
            <p:cNvPr id="24596" name="Line 25"/>
            <p:cNvSpPr>
              <a:spLocks noChangeShapeType="1"/>
            </p:cNvSpPr>
            <p:nvPr/>
          </p:nvSpPr>
          <p:spPr bwMode="auto">
            <a:xfrm>
              <a:off x="984" y="1607"/>
              <a:ext cx="1179" cy="0"/>
            </a:xfrm>
            <a:prstGeom prst="line">
              <a:avLst/>
            </a:prstGeom>
            <a:noFill/>
            <a:ln w="28575">
              <a:solidFill>
                <a:srgbClr val="0000FF"/>
              </a:solidFill>
              <a:round/>
              <a:headEnd/>
              <a:tailE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650">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650">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7650">
                                            <p:txEl>
                                              <p:pRg st="9" end="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wipe(left)">
                                      <p:cBhvr>
                                        <p:cTn id="69" dur="500"/>
                                        <p:tgtEl>
                                          <p:spTgt spid="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wipe(left)">
                                      <p:cBhvr>
                                        <p:cTn id="74" dur="500"/>
                                        <p:tgtEl>
                                          <p:spTgt spid="6"/>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wipe(left)">
                                      <p:cBhvr>
                                        <p:cTn id="79" dur="500"/>
                                        <p:tgtEl>
                                          <p:spTgt spid="7"/>
                                        </p:tgtEl>
                                      </p:cBhvr>
                                    </p:animEffect>
                                  </p:childTnLst>
                                </p:cTn>
                              </p:par>
                            </p:childTnLst>
                          </p:cTn>
                        </p:par>
                      </p:childTnLst>
                    </p:cTn>
                  </p:par>
                  <p:par>
                    <p:cTn id="80" fill="hold">
                      <p:stCondLst>
                        <p:cond delay="indefinite"/>
                      </p:stCondLst>
                      <p:childTnLst>
                        <p:par>
                          <p:cTn id="81" fill="hold">
                            <p:stCondLst>
                              <p:cond delay="0"/>
                            </p:stCondLst>
                            <p:childTnLst>
                              <p:par>
                                <p:cTn id="82" presetID="23" presetClass="entr" presetSubtype="32" fill="hold" grpId="0" nodeType="clickEffect">
                                  <p:stCondLst>
                                    <p:cond delay="0"/>
                                  </p:stCondLst>
                                  <p:childTnLst>
                                    <p:set>
                                      <p:cBhvr>
                                        <p:cTn id="83" dur="1" fill="hold">
                                          <p:stCondLst>
                                            <p:cond delay="0"/>
                                          </p:stCondLst>
                                        </p:cTn>
                                        <p:tgtEl>
                                          <p:spTgt spid="15"/>
                                        </p:tgtEl>
                                        <p:attrNameLst>
                                          <p:attrName>style.visibility</p:attrName>
                                        </p:attrNameLst>
                                      </p:cBhvr>
                                      <p:to>
                                        <p:strVal val="visible"/>
                                      </p:to>
                                    </p:set>
                                    <p:anim calcmode="lin" valueType="num">
                                      <p:cBhvr>
                                        <p:cTn id="84" dur="500" fill="hold"/>
                                        <p:tgtEl>
                                          <p:spTgt spid="15"/>
                                        </p:tgtEl>
                                        <p:attrNameLst>
                                          <p:attrName>ppt_w</p:attrName>
                                        </p:attrNameLst>
                                      </p:cBhvr>
                                      <p:tavLst>
                                        <p:tav tm="0">
                                          <p:val>
                                            <p:strVal val="4*#ppt_w"/>
                                          </p:val>
                                        </p:tav>
                                        <p:tav tm="100000">
                                          <p:val>
                                            <p:strVal val="#ppt_w"/>
                                          </p:val>
                                        </p:tav>
                                      </p:tavLst>
                                    </p:anim>
                                    <p:anim calcmode="lin" valueType="num">
                                      <p:cBhvr>
                                        <p:cTn id="85" dur="500" fill="hold"/>
                                        <p:tgtEl>
                                          <p:spTgt spid="15"/>
                                        </p:tgtEl>
                                        <p:attrNameLst>
                                          <p:attrName>ppt_h</p:attrName>
                                        </p:attrNameLst>
                                      </p:cBhvr>
                                      <p:tavLst>
                                        <p:tav tm="0">
                                          <p:val>
                                            <p:strVal val="4*#ppt_h"/>
                                          </p:val>
                                        </p:tav>
                                        <p:tav tm="100000">
                                          <p:val>
                                            <p:strVal val="#ppt_h"/>
                                          </p:val>
                                        </p:tav>
                                      </p:tavLst>
                                    </p:anim>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0"/>
                                          </p:stCondLst>
                                        </p:cTn>
                                        <p:tgtEl>
                                          <p:spTgt spid="16"/>
                                        </p:tgtEl>
                                        <p:attrNameLst>
                                          <p:attrName>style.visibility</p:attrName>
                                        </p:attrNameLst>
                                      </p:cBhvr>
                                      <p:to>
                                        <p:strVal val="visible"/>
                                      </p:to>
                                    </p:set>
                                  </p:childTnLst>
                                  <p:subTnLst>
                                    <p:audio>
                                      <p:cMediaNode>
                                        <p:cTn display="0" masterRel="sameClick">
                                          <p:stCondLst>
                                            <p:cond evt="begin" delay="0">
                                              <p:tn val="87"/>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solidFill>
                  <a:srgbClr val="0000FF"/>
                </a:solidFill>
              </a:rPr>
              <a:t>幂级数求和的基本结果 </a:t>
            </a:r>
            <a:r>
              <a:rPr lang="en-US" altLang="zh-CN" smtClean="0">
                <a:solidFill>
                  <a:srgbClr val="FF0000"/>
                </a:solidFill>
              </a:rPr>
              <a:t>——</a:t>
            </a:r>
            <a:r>
              <a:rPr lang="zh-CN" altLang="en-US" smtClean="0">
                <a:solidFill>
                  <a:srgbClr val="FF0000"/>
                </a:solidFill>
              </a:rPr>
              <a:t> 几何级数（等比级数）求和</a:t>
            </a:r>
            <a:endParaRPr lang="en-US" altLang="zh-CN" smtClean="0">
              <a:solidFill>
                <a:srgbClr val="FF0000"/>
              </a:solidFill>
            </a:endParaRPr>
          </a:p>
          <a:p>
            <a:pPr>
              <a:buFont typeface="Wingdings 3" pitchFamily="18" charset="2"/>
              <a:buNone/>
            </a:pPr>
            <a:endParaRPr lang="en-US" altLang="zh-CN" smtClean="0"/>
          </a:p>
          <a:p>
            <a:endParaRPr lang="en-US" altLang="zh-CN" smtClean="0"/>
          </a:p>
          <a:p>
            <a:r>
              <a:rPr lang="zh-CN" altLang="en-US" smtClean="0">
                <a:solidFill>
                  <a:srgbClr val="0000FF"/>
                </a:solidFill>
              </a:rPr>
              <a:t>幂级数求和的基本思路</a:t>
            </a:r>
            <a:endParaRPr lang="en-US" altLang="zh-CN" smtClean="0">
              <a:solidFill>
                <a:srgbClr val="0000FF"/>
              </a:solidFill>
            </a:endParaRPr>
          </a:p>
          <a:p>
            <a:pPr>
              <a:buFont typeface="Wingdings 3" pitchFamily="18" charset="2"/>
              <a:buNone/>
            </a:pPr>
            <a:r>
              <a:rPr lang="en-US" altLang="zh-CN" smtClean="0">
                <a:solidFill>
                  <a:srgbClr val="0000FF"/>
                </a:solidFill>
              </a:rPr>
              <a:t>	</a:t>
            </a:r>
            <a:r>
              <a:rPr lang="zh-CN" altLang="en-US" smtClean="0"/>
              <a:t>利用分析运算的性质把其它幂级数求和的问题转化为几何级数等和函数已知的幂级数的求和问题．</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FF0000"/>
                </a:solidFill>
              </a:rPr>
              <a:t>注意：结合课本</a:t>
            </a:r>
            <a:r>
              <a:rPr lang="en-US" altLang="zh-CN" smtClean="0">
                <a:solidFill>
                  <a:srgbClr val="FF0000"/>
                </a:solidFill>
              </a:rPr>
              <a:t>P.285</a:t>
            </a:r>
            <a:r>
              <a:rPr lang="zh-CN" altLang="en-US" smtClean="0">
                <a:solidFill>
                  <a:srgbClr val="FF0000"/>
                </a:solidFill>
              </a:rPr>
              <a:t>至</a:t>
            </a:r>
            <a:r>
              <a:rPr lang="en-US" altLang="zh-CN" smtClean="0">
                <a:solidFill>
                  <a:srgbClr val="FF0000"/>
                </a:solidFill>
              </a:rPr>
              <a:t>P.289</a:t>
            </a:r>
            <a:r>
              <a:rPr lang="zh-CN" altLang="en-US" smtClean="0">
                <a:solidFill>
                  <a:srgbClr val="FF0000"/>
                </a:solidFill>
              </a:rPr>
              <a:t>的公式</a:t>
            </a:r>
            <a:r>
              <a:rPr lang="en-US" altLang="zh-CN" smtClean="0">
                <a:solidFill>
                  <a:srgbClr val="FF0000"/>
                </a:solidFill>
              </a:rPr>
              <a:t>(4-7)</a:t>
            </a:r>
            <a:r>
              <a:rPr lang="zh-CN" altLang="en-US" smtClean="0">
                <a:solidFill>
                  <a:srgbClr val="FF0000"/>
                </a:solidFill>
              </a:rPr>
              <a:t>至</a:t>
            </a:r>
            <a:r>
              <a:rPr lang="en-US" altLang="zh-CN" smtClean="0">
                <a:solidFill>
                  <a:srgbClr val="FF0000"/>
                </a:solidFill>
              </a:rPr>
              <a:t>(4-12)</a:t>
            </a:r>
            <a:r>
              <a:rPr lang="zh-CN" altLang="en-US" smtClean="0">
                <a:solidFill>
                  <a:srgbClr val="FF0000"/>
                </a:solidFill>
              </a:rPr>
              <a:t>来求解．</a:t>
            </a:r>
          </a:p>
        </p:txBody>
      </p:sp>
      <p:sp>
        <p:nvSpPr>
          <p:cNvPr id="3" name="标题 2"/>
          <p:cNvSpPr>
            <a:spLocks noGrp="1"/>
          </p:cNvSpPr>
          <p:nvPr>
            <p:ph type="title"/>
          </p:nvPr>
        </p:nvSpPr>
        <p:spPr/>
        <p:txBody>
          <a:bodyPr/>
          <a:lstStyle/>
          <a:p>
            <a:pPr>
              <a:defRPr/>
            </a:pPr>
            <a:r>
              <a:rPr lang="zh-CN" altLang="en-US" dirty="0" smtClean="0"/>
              <a:t>幂级数求和</a:t>
            </a:r>
            <a:endParaRPr lang="zh-CN" altLang="en-US" dirty="0"/>
          </a:p>
        </p:txBody>
      </p:sp>
      <p:graphicFrame>
        <p:nvGraphicFramePr>
          <p:cNvPr id="60419" name="Object 2"/>
          <p:cNvGraphicFramePr>
            <a:graphicFrameLocks noChangeAspect="1"/>
          </p:cNvGraphicFramePr>
          <p:nvPr/>
        </p:nvGraphicFramePr>
        <p:xfrm>
          <a:off x="1727200" y="2000250"/>
          <a:ext cx="5689600" cy="812800"/>
        </p:xfrm>
        <a:graphic>
          <a:graphicData uri="http://schemas.openxmlformats.org/presentationml/2006/ole">
            <p:oleObj spid="_x0000_s25602" name="Equation" r:id="rId4" imgW="2844720" imgH="4060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p:cTn id="19"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6" end="6"/>
                                            </p:txEl>
                                          </p:spTgt>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7"/>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74638"/>
            <a:ext cx="8229600" cy="5410200"/>
          </a:xfrm>
        </p:spPr>
        <p:txBody>
          <a:bodyPr>
            <a:spAutoFit/>
          </a:bodyPr>
          <a:lstStyle/>
          <a:p>
            <a:pPr>
              <a:buFont typeface="Wingdings 3" pitchFamily="18" charset="2"/>
              <a:buNone/>
            </a:pPr>
            <a:r>
              <a:rPr lang="zh-CN" altLang="en-US" smtClean="0">
                <a:solidFill>
                  <a:srgbClr val="0000FF"/>
                </a:solidFill>
              </a:rPr>
              <a:t>例：</a:t>
            </a:r>
            <a:r>
              <a:rPr lang="zh-CN" altLang="en-US" smtClean="0"/>
              <a:t>求幂级数                       的和函数．</a:t>
            </a:r>
            <a:r>
              <a:rPr lang="zh-CN" altLang="en-US" smtClean="0">
                <a:solidFill>
                  <a:srgbClr val="FF0000"/>
                </a:solidFill>
              </a:rPr>
              <a:t>（结合</a:t>
            </a:r>
            <a:r>
              <a:rPr lang="en-US" altLang="zh-CN" smtClean="0">
                <a:solidFill>
                  <a:srgbClr val="FF0000"/>
                </a:solidFill>
              </a:rPr>
              <a:t>P.276</a:t>
            </a:r>
            <a:r>
              <a:rPr lang="zh-CN" altLang="en-US" smtClean="0">
                <a:solidFill>
                  <a:srgbClr val="FF0000"/>
                </a:solidFill>
              </a:rPr>
              <a:t>例</a:t>
            </a:r>
            <a:r>
              <a:rPr lang="en-US" altLang="zh-CN" smtClean="0">
                <a:solidFill>
                  <a:srgbClr val="FF0000"/>
                </a:solidFill>
              </a:rPr>
              <a:t>1</a:t>
            </a:r>
            <a:r>
              <a:rPr lang="zh-CN" altLang="en-US" smtClean="0">
                <a:solidFill>
                  <a:srgbClr val="FF0000"/>
                </a:solidFill>
              </a:rPr>
              <a:t>）</a:t>
            </a:r>
            <a:endParaRPr lang="en-US" altLang="zh-CN" smtClean="0">
              <a:solidFill>
                <a:srgbClr val="FF0000"/>
              </a:solidFill>
            </a:endParaRPr>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解：</a:t>
            </a:r>
            <a:r>
              <a:rPr lang="zh-CN" altLang="en-US" smtClean="0"/>
              <a:t>题设级数的收敛域为 </a:t>
            </a:r>
            <a:r>
              <a:rPr lang="en-US" altLang="zh-CN" smtClean="0">
                <a:solidFill>
                  <a:srgbClr val="0000FF"/>
                </a:solidFill>
              </a:rPr>
              <a:t>(−1, 1]</a:t>
            </a:r>
            <a:r>
              <a:rPr lang="zh-CN" altLang="en-US" smtClean="0"/>
              <a:t>，设其和函数为 </a:t>
            </a:r>
            <a:r>
              <a:rPr lang="en-US" altLang="zh-CN" i="1" smtClean="0"/>
              <a:t>s</a:t>
            </a:r>
            <a:r>
              <a:rPr lang="en-US" altLang="zh-CN" smtClean="0"/>
              <a:t>(</a:t>
            </a:r>
            <a:r>
              <a:rPr lang="en-US" altLang="zh-CN" i="1" smtClean="0"/>
              <a:t>x</a:t>
            </a:r>
            <a:r>
              <a:rPr lang="en-US" altLang="zh-CN" smtClean="0"/>
              <a:t>)</a:t>
            </a:r>
            <a:r>
              <a:rPr lang="zh-CN" altLang="en-US" smtClean="0"/>
              <a:t>，即</a:t>
            </a: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r>
              <a:rPr lang="zh-CN" altLang="en-US" smtClean="0"/>
              <a:t>显然 </a:t>
            </a:r>
            <a:r>
              <a:rPr lang="en-US" altLang="zh-CN" i="1" smtClean="0">
                <a:solidFill>
                  <a:srgbClr val="0000FF"/>
                </a:solidFill>
              </a:rPr>
              <a:t>s</a:t>
            </a:r>
            <a:r>
              <a:rPr lang="en-US" altLang="zh-CN" smtClean="0">
                <a:solidFill>
                  <a:srgbClr val="0000FF"/>
                </a:solidFill>
              </a:rPr>
              <a:t>(0)</a:t>
            </a:r>
            <a:r>
              <a:rPr lang="zh-CN" altLang="en-US" smtClean="0">
                <a:solidFill>
                  <a:srgbClr val="0000FF"/>
                </a:solidFill>
              </a:rPr>
              <a:t> </a:t>
            </a:r>
            <a:r>
              <a:rPr lang="en-US" altLang="zh-CN" smtClean="0">
                <a:solidFill>
                  <a:srgbClr val="0000FF"/>
                </a:solidFill>
              </a:rPr>
              <a:t>=</a:t>
            </a:r>
            <a:r>
              <a:rPr lang="zh-CN" altLang="en-US" smtClean="0">
                <a:solidFill>
                  <a:srgbClr val="0000FF"/>
                </a:solidFill>
              </a:rPr>
              <a:t> </a:t>
            </a:r>
            <a:r>
              <a:rPr lang="en-US" altLang="zh-CN" smtClean="0">
                <a:solidFill>
                  <a:srgbClr val="0000FF"/>
                </a:solidFill>
              </a:rPr>
              <a:t>0</a:t>
            </a:r>
            <a:r>
              <a:rPr lang="zh-CN" altLang="en-US" smtClean="0"/>
              <a:t>，且</a:t>
            </a: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r>
              <a:rPr lang="zh-CN" altLang="en-US" smtClean="0"/>
              <a:t>于是当 </a:t>
            </a:r>
            <a:r>
              <a:rPr lang="zh-CN" altLang="en-US" smtClean="0">
                <a:solidFill>
                  <a:srgbClr val="FF0000"/>
                </a:solidFill>
              </a:rPr>
              <a:t>−</a:t>
            </a:r>
            <a:r>
              <a:rPr lang="en-US" altLang="zh-CN" smtClean="0">
                <a:solidFill>
                  <a:srgbClr val="FF0000"/>
                </a:solidFill>
              </a:rPr>
              <a:t>1</a:t>
            </a:r>
            <a:r>
              <a:rPr lang="zh-CN" altLang="en-US" smtClean="0">
                <a:solidFill>
                  <a:srgbClr val="FF0000"/>
                </a:solidFill>
              </a:rPr>
              <a:t> </a:t>
            </a:r>
            <a:r>
              <a:rPr lang="en-US" altLang="zh-CN" smtClean="0">
                <a:solidFill>
                  <a:srgbClr val="FF0000"/>
                </a:solidFill>
              </a:rPr>
              <a:t>&lt; </a:t>
            </a:r>
            <a:r>
              <a:rPr lang="en-US" altLang="zh-CN" i="1" smtClean="0">
                <a:solidFill>
                  <a:srgbClr val="FF0000"/>
                </a:solidFill>
              </a:rPr>
              <a:t>x</a:t>
            </a:r>
            <a:r>
              <a:rPr lang="en-US" altLang="zh-CN" smtClean="0">
                <a:solidFill>
                  <a:srgbClr val="FF0000"/>
                </a:solidFill>
              </a:rPr>
              <a:t> &lt; 1</a:t>
            </a:r>
            <a:r>
              <a:rPr lang="en-US" altLang="zh-CN" smtClean="0"/>
              <a:t> </a:t>
            </a:r>
            <a:r>
              <a:rPr lang="zh-CN" altLang="en-US" smtClean="0"/>
              <a:t>时，</a:t>
            </a: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r>
              <a:rPr lang="zh-CN" altLang="en-US" smtClean="0"/>
              <a:t>因为题设级数在 </a:t>
            </a:r>
            <a:r>
              <a:rPr lang="en-US" altLang="zh-CN" i="1" smtClean="0">
                <a:solidFill>
                  <a:srgbClr val="0000FF"/>
                </a:solidFill>
              </a:rPr>
              <a:t>x</a:t>
            </a:r>
            <a:r>
              <a:rPr lang="zh-CN" altLang="en-US" smtClean="0">
                <a:solidFill>
                  <a:srgbClr val="0000FF"/>
                </a:solidFill>
              </a:rPr>
              <a:t> </a:t>
            </a:r>
            <a:r>
              <a:rPr lang="en-US" altLang="zh-CN" smtClean="0">
                <a:solidFill>
                  <a:srgbClr val="0000FF"/>
                </a:solidFill>
              </a:rPr>
              <a:t>=</a:t>
            </a:r>
            <a:r>
              <a:rPr lang="zh-CN" altLang="en-US" smtClean="0">
                <a:solidFill>
                  <a:srgbClr val="0000FF"/>
                </a:solidFill>
              </a:rPr>
              <a:t> </a:t>
            </a:r>
            <a:r>
              <a:rPr lang="en-US" altLang="zh-CN" smtClean="0">
                <a:solidFill>
                  <a:srgbClr val="0000FF"/>
                </a:solidFill>
              </a:rPr>
              <a:t>1</a:t>
            </a:r>
            <a:r>
              <a:rPr lang="zh-CN" altLang="en-US" smtClean="0">
                <a:solidFill>
                  <a:srgbClr val="0000FF"/>
                </a:solidFill>
              </a:rPr>
              <a:t> </a:t>
            </a:r>
            <a:r>
              <a:rPr lang="zh-CN" altLang="en-US" smtClean="0"/>
              <a:t>处收敛</a:t>
            </a:r>
            <a:r>
              <a:rPr lang="zh-CN" altLang="en-US" sz="1800" smtClean="0">
                <a:solidFill>
                  <a:srgbClr val="FF0000"/>
                </a:solidFill>
              </a:rPr>
              <a:t>（用莱布尼茨定理验证）</a:t>
            </a:r>
            <a:r>
              <a:rPr lang="zh-CN" altLang="en-US" smtClean="0"/>
              <a:t>，所以</a:t>
            </a:r>
            <a:endParaRPr lang="en-US" altLang="zh-CN" smtClean="0"/>
          </a:p>
        </p:txBody>
      </p:sp>
      <p:graphicFrame>
        <p:nvGraphicFramePr>
          <p:cNvPr id="4" name="Object 1"/>
          <p:cNvGraphicFramePr>
            <a:graphicFrameLocks noChangeAspect="1"/>
          </p:cNvGraphicFramePr>
          <p:nvPr/>
        </p:nvGraphicFramePr>
        <p:xfrm>
          <a:off x="2517775" y="39688"/>
          <a:ext cx="1727200" cy="889000"/>
        </p:xfrm>
        <a:graphic>
          <a:graphicData uri="http://schemas.openxmlformats.org/presentationml/2006/ole">
            <p:oleObj spid="_x0000_s26626" name="Equation" r:id="rId3" imgW="863280" imgH="444240" progId="Equation.DSMT4">
              <p:embed/>
            </p:oleObj>
          </a:graphicData>
        </a:graphic>
      </p:graphicFrame>
      <p:graphicFrame>
        <p:nvGraphicFramePr>
          <p:cNvPr id="2" name="Object 3"/>
          <p:cNvGraphicFramePr>
            <a:graphicFrameLocks noChangeAspect="1"/>
          </p:cNvGraphicFramePr>
          <p:nvPr/>
        </p:nvGraphicFramePr>
        <p:xfrm>
          <a:off x="1663700" y="1658938"/>
          <a:ext cx="5819775" cy="838200"/>
        </p:xfrm>
        <a:graphic>
          <a:graphicData uri="http://schemas.openxmlformats.org/presentationml/2006/ole">
            <p:oleObj spid="_x0000_s26627" name="Equation" r:id="rId4" imgW="2908080" imgH="419040" progId="Equation.DSMT4">
              <p:embed/>
            </p:oleObj>
          </a:graphicData>
        </a:graphic>
      </p:graphicFrame>
      <p:sp>
        <p:nvSpPr>
          <p:cNvPr id="5" name="矩形 4"/>
          <p:cNvSpPr>
            <a:spLocks noChangeArrowheads="1"/>
          </p:cNvSpPr>
          <p:nvPr/>
        </p:nvSpPr>
        <p:spPr bwMode="auto">
          <a:xfrm flipH="1">
            <a:off x="5187950" y="1185863"/>
            <a:ext cx="3241675"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aphicFrame>
        <p:nvGraphicFramePr>
          <p:cNvPr id="6" name="Object 4"/>
          <p:cNvGraphicFramePr>
            <a:graphicFrameLocks noChangeAspect="1"/>
          </p:cNvGraphicFramePr>
          <p:nvPr/>
        </p:nvGraphicFramePr>
        <p:xfrm>
          <a:off x="3000375" y="2500313"/>
          <a:ext cx="5578475" cy="1349375"/>
        </p:xfrm>
        <a:graphic>
          <a:graphicData uri="http://schemas.openxmlformats.org/presentationml/2006/ole">
            <p:oleObj spid="_x0000_s26628" name="Equation" r:id="rId5" imgW="2781000" imgH="672840" progId="Equation.DSMT4">
              <p:embed/>
            </p:oleObj>
          </a:graphicData>
        </a:graphic>
      </p:graphicFrame>
      <p:graphicFrame>
        <p:nvGraphicFramePr>
          <p:cNvPr id="7" name="Object 5"/>
          <p:cNvGraphicFramePr>
            <a:graphicFrameLocks noChangeAspect="1"/>
          </p:cNvGraphicFramePr>
          <p:nvPr/>
        </p:nvGraphicFramePr>
        <p:xfrm>
          <a:off x="1284288" y="4302125"/>
          <a:ext cx="6886575" cy="812800"/>
        </p:xfrm>
        <a:graphic>
          <a:graphicData uri="http://schemas.openxmlformats.org/presentationml/2006/ole">
            <p:oleObj spid="_x0000_s26629" name="Equation" r:id="rId6" imgW="3441600" imgH="406080" progId="Equation.DSMT4">
              <p:embed/>
            </p:oleObj>
          </a:graphicData>
        </a:graphic>
      </p:graphicFrame>
      <p:graphicFrame>
        <p:nvGraphicFramePr>
          <p:cNvPr id="8" name="Object 6"/>
          <p:cNvGraphicFramePr>
            <a:graphicFrameLocks noChangeAspect="1"/>
          </p:cNvGraphicFramePr>
          <p:nvPr/>
        </p:nvGraphicFramePr>
        <p:xfrm>
          <a:off x="2941638" y="5640388"/>
          <a:ext cx="4902200" cy="889000"/>
        </p:xfrm>
        <a:graphic>
          <a:graphicData uri="http://schemas.openxmlformats.org/presentationml/2006/ole">
            <p:oleObj spid="_x0000_s26630" name="Equation" r:id="rId7" imgW="2450880" imgH="444240" progId="Equation.DSMT4">
              <p:embed/>
            </p:oleObj>
          </a:graphicData>
        </a:graphic>
      </p:graphicFrame>
      <p:sp>
        <p:nvSpPr>
          <p:cNvPr id="9" name="矩形 8"/>
          <p:cNvSpPr>
            <a:spLocks noChangeArrowheads="1"/>
          </p:cNvSpPr>
          <p:nvPr/>
        </p:nvSpPr>
        <p:spPr bwMode="auto">
          <a:xfrm>
            <a:off x="3657600" y="3000375"/>
            <a:ext cx="2357438" cy="85725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0" name="矩形 9"/>
          <p:cNvSpPr>
            <a:spLocks noChangeArrowheads="1"/>
          </p:cNvSpPr>
          <p:nvPr/>
        </p:nvSpPr>
        <p:spPr bwMode="auto">
          <a:xfrm flipH="1">
            <a:off x="6015038" y="3000375"/>
            <a:ext cx="1985962" cy="85725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2" name="矩形 11"/>
          <p:cNvSpPr>
            <a:spLocks noChangeArrowheads="1"/>
          </p:cNvSpPr>
          <p:nvPr/>
        </p:nvSpPr>
        <p:spPr bwMode="auto">
          <a:xfrm>
            <a:off x="4286250" y="4300538"/>
            <a:ext cx="2376488" cy="85725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3" name="矩形 12"/>
          <p:cNvSpPr>
            <a:spLocks noChangeArrowheads="1"/>
          </p:cNvSpPr>
          <p:nvPr/>
        </p:nvSpPr>
        <p:spPr bwMode="auto">
          <a:xfrm flipH="1">
            <a:off x="6662738" y="4300538"/>
            <a:ext cx="1695450" cy="85725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20495" name="Rectangle 15"/>
          <p:cNvSpPr>
            <a:spLocks noChangeArrowheads="1"/>
          </p:cNvSpPr>
          <p:nvPr/>
        </p:nvSpPr>
        <p:spPr bwMode="auto">
          <a:xfrm>
            <a:off x="5508625" y="1671638"/>
            <a:ext cx="1295400" cy="863600"/>
          </a:xfrm>
          <a:prstGeom prst="rect">
            <a:avLst/>
          </a:prstGeom>
          <a:noFill/>
          <a:ln w="28575">
            <a:solidFill>
              <a:srgbClr val="0000FF"/>
            </a:solidFill>
            <a:miter lim="800000"/>
            <a:headEnd/>
            <a:tailEnd/>
          </a:ln>
        </p:spPr>
        <p:txBody>
          <a:bodyPr wrap="none" anchor="ctr"/>
          <a:lstStyle/>
          <a:p>
            <a:endParaRPr lang="zh-CN" altLang="en-US"/>
          </a:p>
        </p:txBody>
      </p:sp>
      <p:sp>
        <p:nvSpPr>
          <p:cNvPr id="16" name="矩形 15"/>
          <p:cNvSpPr>
            <a:spLocks noChangeArrowheads="1"/>
          </p:cNvSpPr>
          <p:nvPr/>
        </p:nvSpPr>
        <p:spPr bwMode="auto">
          <a:xfrm flipH="1">
            <a:off x="4000500" y="2571750"/>
            <a:ext cx="2543175"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7" name="矩形 16"/>
          <p:cNvSpPr>
            <a:spLocks noChangeArrowheads="1"/>
          </p:cNvSpPr>
          <p:nvPr/>
        </p:nvSpPr>
        <p:spPr bwMode="auto">
          <a:xfrm flipH="1">
            <a:off x="7929563" y="2571750"/>
            <a:ext cx="1071562"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20496" name="Rectangle 16"/>
          <p:cNvSpPr>
            <a:spLocks noChangeArrowheads="1"/>
          </p:cNvSpPr>
          <p:nvPr/>
        </p:nvSpPr>
        <p:spPr bwMode="auto">
          <a:xfrm>
            <a:off x="6573838" y="2536825"/>
            <a:ext cx="1454150" cy="488950"/>
          </a:xfrm>
          <a:prstGeom prst="rect">
            <a:avLst/>
          </a:prstGeom>
          <a:noFill/>
          <a:ln w="28575">
            <a:solidFill>
              <a:srgbClr val="0000FF"/>
            </a:solidFill>
            <a:miter lim="800000"/>
            <a:headEnd/>
            <a:tailEnd/>
          </a:ln>
        </p:spPr>
        <p:txBody>
          <a:bodyPr wrap="none" anchor="ctr"/>
          <a:lstStyle/>
          <a:p>
            <a:endParaRPr lang="zh-CN" altLang="en-US"/>
          </a:p>
        </p:txBody>
      </p:sp>
      <p:sp>
        <p:nvSpPr>
          <p:cNvPr id="18" name="矩形 17"/>
          <p:cNvSpPr>
            <a:spLocks noChangeArrowheads="1"/>
          </p:cNvSpPr>
          <p:nvPr/>
        </p:nvSpPr>
        <p:spPr bwMode="auto">
          <a:xfrm flipH="1">
            <a:off x="3014663" y="2571750"/>
            <a:ext cx="914400"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9" name="线形标注 2 18"/>
          <p:cNvSpPr/>
          <p:nvPr/>
        </p:nvSpPr>
        <p:spPr>
          <a:xfrm>
            <a:off x="3786188" y="3857625"/>
            <a:ext cx="4572000" cy="500063"/>
          </a:xfrm>
          <a:prstGeom prst="borderCallout2">
            <a:avLst>
              <a:gd name="adj1" fmla="val 78750"/>
              <a:gd name="adj2" fmla="val -6146"/>
              <a:gd name="adj3" fmla="val 78750"/>
              <a:gd name="adj4" fmla="val -15730"/>
              <a:gd name="adj5" fmla="val 127500"/>
              <a:gd name="adj6" fmla="val -19480"/>
            </a:avLst>
          </a:prstGeom>
          <a:noFill/>
          <a:ln w="28575"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b="1" dirty="0">
                <a:solidFill>
                  <a:schemeClr val="tx1"/>
                </a:solidFill>
                <a:latin typeface="楷体_GB2312" pitchFamily="49" charset="-122"/>
                <a:ea typeface="楷体_GB2312" pitchFamily="49" charset="-122"/>
              </a:rPr>
              <a:t>这里应采用</a:t>
            </a:r>
            <a:r>
              <a:rPr lang="zh-CN" altLang="en-US" b="1" dirty="0">
                <a:solidFill>
                  <a:srgbClr val="FF0000"/>
                </a:solidFill>
                <a:latin typeface="楷体_GB2312" pitchFamily="49" charset="-122"/>
                <a:ea typeface="楷体_GB2312" pitchFamily="49" charset="-122"/>
              </a:rPr>
              <a:t>变上限积分</a:t>
            </a:r>
            <a:r>
              <a:rPr lang="zh-CN" altLang="en-US" b="1" dirty="0">
                <a:solidFill>
                  <a:schemeClr val="tx1"/>
                </a:solidFill>
                <a:latin typeface="楷体_GB2312" pitchFamily="49" charset="-122"/>
                <a:ea typeface="楷体_GB2312" pitchFamily="49" charset="-122"/>
              </a:rPr>
              <a:t>，而不是</a:t>
            </a:r>
            <a:r>
              <a:rPr lang="zh-CN" altLang="en-US" b="1" dirty="0">
                <a:solidFill>
                  <a:srgbClr val="0000FF"/>
                </a:solidFill>
                <a:latin typeface="楷体_GB2312" pitchFamily="49" charset="-122"/>
                <a:ea typeface="楷体_GB2312" pitchFamily="49" charset="-122"/>
              </a:rPr>
              <a:t>不定积分</a:t>
            </a:r>
            <a:r>
              <a:rPr lang="zh-CN" altLang="en-US" b="1" dirty="0">
                <a:solidFill>
                  <a:schemeClr val="tx1"/>
                </a:solidFill>
                <a:latin typeface="楷体_GB2312" pitchFamily="49" charset="-122"/>
                <a:ea typeface="楷体_GB2312" pitchFamily="49" charset="-122"/>
              </a:rPr>
              <a:t>！</a:t>
            </a:r>
          </a:p>
        </p:txBody>
      </p:sp>
      <p:graphicFrame>
        <p:nvGraphicFramePr>
          <p:cNvPr id="15" name="Object 21"/>
          <p:cNvGraphicFramePr>
            <a:graphicFrameLocks noChangeAspect="1"/>
          </p:cNvGraphicFramePr>
          <p:nvPr/>
        </p:nvGraphicFramePr>
        <p:xfrm>
          <a:off x="877888" y="4375150"/>
          <a:ext cx="2844800" cy="660400"/>
        </p:xfrm>
        <a:graphic>
          <a:graphicData uri="http://schemas.openxmlformats.org/presentationml/2006/ole">
            <p:oleObj spid="_x0000_s26631" name="Equation" r:id="rId8" imgW="1422360" imgH="33012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20495"/>
                                        </p:tgtEl>
                                        <p:attrNameLst>
                                          <p:attrName>style.visibility</p:attrName>
                                        </p:attrNameLst>
                                      </p:cBhvr>
                                      <p:to>
                                        <p:strVal val="visible"/>
                                      </p:to>
                                    </p:set>
                                    <p:anim calcmode="lin" valueType="num">
                                      <p:cBhvr>
                                        <p:cTn id="17" dur="500" fill="hold"/>
                                        <p:tgtEl>
                                          <p:spTgt spid="20495"/>
                                        </p:tgtEl>
                                        <p:attrNameLst>
                                          <p:attrName>ppt_w</p:attrName>
                                        </p:attrNameLst>
                                      </p:cBhvr>
                                      <p:tavLst>
                                        <p:tav tm="0">
                                          <p:val>
                                            <p:fltVal val="0"/>
                                          </p:val>
                                        </p:tav>
                                        <p:tav tm="100000">
                                          <p:val>
                                            <p:strVal val="#ppt_w"/>
                                          </p:val>
                                        </p:tav>
                                      </p:tavLst>
                                    </p:anim>
                                    <p:anim calcmode="lin" valueType="num">
                                      <p:cBhvr>
                                        <p:cTn id="18" dur="500" fill="hold"/>
                                        <p:tgtEl>
                                          <p:spTgt spid="20495"/>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20496"/>
                                        </p:tgtEl>
                                        <p:attrNameLst>
                                          <p:attrName>style.visibility</p:attrName>
                                        </p:attrNameLst>
                                      </p:cBhvr>
                                      <p:to>
                                        <p:strVal val="visible"/>
                                      </p:to>
                                    </p:set>
                                    <p:anim calcmode="lin" valueType="num">
                                      <p:cBhvr>
                                        <p:cTn id="37" dur="500" fill="hold"/>
                                        <p:tgtEl>
                                          <p:spTgt spid="20496"/>
                                        </p:tgtEl>
                                        <p:attrNameLst>
                                          <p:attrName>ppt_w</p:attrName>
                                        </p:attrNameLst>
                                      </p:cBhvr>
                                      <p:tavLst>
                                        <p:tav tm="0">
                                          <p:val>
                                            <p:fltVal val="0"/>
                                          </p:val>
                                        </p:tav>
                                        <p:tav tm="100000">
                                          <p:val>
                                            <p:strVal val="#ppt_w"/>
                                          </p:val>
                                        </p:tav>
                                      </p:tavLst>
                                    </p:anim>
                                    <p:anim calcmode="lin" valueType="num">
                                      <p:cBhvr>
                                        <p:cTn id="38" dur="500" fill="hold"/>
                                        <p:tgtEl>
                                          <p:spTgt spid="20496"/>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3" presetClass="entr" presetSubtype="16" fill="hold"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 calcmode="lin" valueType="num">
                                      <p:cBhvr>
                                        <p:cTn id="71"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72" dur="500" fill="hold"/>
                                        <p:tgtEl>
                                          <p:spTgt spid="3">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left)">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2" grpId="0" animBg="1"/>
      <p:bldP spid="13" grpId="0" animBg="1"/>
      <p:bldP spid="20495" grpId="0" animBg="1"/>
      <p:bldP spid="16" grpId="0" animBg="1"/>
      <p:bldP spid="17" grpId="0" animBg="1"/>
      <p:bldP spid="20496" grpId="0" animBg="1"/>
      <p:bldP spid="18" grpId="0" animBg="1"/>
      <p:bldP spid="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74638"/>
            <a:ext cx="8229600" cy="6226175"/>
          </a:xfrm>
        </p:spPr>
        <p:txBody>
          <a:bodyPr>
            <a:spAutoFit/>
          </a:bodyPr>
          <a:lstStyle/>
          <a:p>
            <a:pPr>
              <a:buFont typeface="Wingdings 3" pitchFamily="18" charset="2"/>
              <a:buNone/>
            </a:pPr>
            <a:r>
              <a:rPr lang="zh-CN" altLang="en-US" smtClean="0">
                <a:solidFill>
                  <a:srgbClr val="0000FF"/>
                </a:solidFill>
              </a:rPr>
              <a:t>例：</a:t>
            </a:r>
            <a:r>
              <a:rPr lang="zh-CN" altLang="en-US" smtClean="0"/>
              <a:t>求幂级数                       的和函数．</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解：</a:t>
            </a:r>
            <a:r>
              <a:rPr lang="zh-CN" altLang="en-US" smtClean="0"/>
              <a:t>因为                                                    ，所以 </a:t>
            </a:r>
            <a:r>
              <a:rPr lang="en-US" altLang="zh-CN" i="1" smtClean="0"/>
              <a:t>R</a:t>
            </a:r>
            <a:r>
              <a:rPr lang="en-US" altLang="zh-CN" smtClean="0"/>
              <a:t> = 1</a:t>
            </a:r>
            <a:r>
              <a:rPr lang="zh-CN" altLang="en-US" smtClean="0"/>
              <a:t>，</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当 </a:t>
            </a:r>
            <a:r>
              <a:rPr lang="en-US" altLang="zh-CN" i="1" smtClean="0"/>
              <a:t>x</a:t>
            </a:r>
            <a:r>
              <a:rPr lang="zh-CN" altLang="en-US" smtClean="0"/>
              <a:t> </a:t>
            </a:r>
            <a:r>
              <a:rPr lang="en-US" altLang="zh-CN" smtClean="0"/>
              <a:t>=</a:t>
            </a:r>
            <a:r>
              <a:rPr lang="zh-CN" altLang="en-US" smtClean="0"/>
              <a:t> </a:t>
            </a:r>
            <a:r>
              <a:rPr lang="zh-CN" altLang="en-US" smtClean="0">
                <a:sym typeface="Symbol" pitchFamily="18" charset="2"/>
              </a:rPr>
              <a:t></a:t>
            </a:r>
            <a:r>
              <a:rPr lang="en-US" altLang="zh-CN" smtClean="0">
                <a:sym typeface="Symbol" pitchFamily="18" charset="2"/>
              </a:rPr>
              <a:t>1</a:t>
            </a:r>
            <a:r>
              <a:rPr lang="zh-CN" altLang="en-US" smtClean="0">
                <a:sym typeface="Symbol" pitchFamily="18" charset="2"/>
              </a:rPr>
              <a:t> 时，级数的一般项不趋于零，级数发散，</a:t>
            </a:r>
            <a:endParaRPr lang="en-US" altLang="zh-CN" smtClean="0">
              <a:sym typeface="Symbol" pitchFamily="18" charset="2"/>
            </a:endParaRPr>
          </a:p>
          <a:p>
            <a:pPr>
              <a:buFont typeface="Wingdings 3" pitchFamily="18" charset="2"/>
              <a:buNone/>
            </a:pPr>
            <a:r>
              <a:rPr lang="zh-CN" altLang="en-US" smtClean="0"/>
              <a:t>题设级数的收敛域为 </a:t>
            </a:r>
            <a:r>
              <a:rPr lang="en-US" altLang="zh-CN" smtClean="0">
                <a:solidFill>
                  <a:srgbClr val="0000FF"/>
                </a:solidFill>
              </a:rPr>
              <a:t>(−1, 1)</a:t>
            </a:r>
            <a:r>
              <a:rPr lang="zh-CN" altLang="en-US" smtClean="0"/>
              <a:t>．设其和函数为 </a:t>
            </a:r>
            <a:r>
              <a:rPr lang="en-US" altLang="zh-CN" i="1" smtClean="0"/>
              <a:t>s</a:t>
            </a:r>
            <a:r>
              <a:rPr lang="en-US" altLang="zh-CN" smtClean="0"/>
              <a:t>(</a:t>
            </a:r>
            <a:r>
              <a:rPr lang="en-US" altLang="zh-CN" i="1" smtClean="0"/>
              <a:t>x</a:t>
            </a:r>
            <a:r>
              <a:rPr lang="en-US" altLang="zh-CN" smtClean="0"/>
              <a:t>)</a:t>
            </a:r>
            <a:r>
              <a:rPr lang="zh-CN" altLang="en-US" smtClean="0"/>
              <a:t>，则</a:t>
            </a: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p:txBody>
      </p:sp>
      <p:graphicFrame>
        <p:nvGraphicFramePr>
          <p:cNvPr id="4" name="Object 1"/>
          <p:cNvGraphicFramePr>
            <a:graphicFrameLocks noChangeAspect="1"/>
          </p:cNvGraphicFramePr>
          <p:nvPr/>
        </p:nvGraphicFramePr>
        <p:xfrm>
          <a:off x="2517775" y="52388"/>
          <a:ext cx="1727200" cy="863600"/>
        </p:xfrm>
        <a:graphic>
          <a:graphicData uri="http://schemas.openxmlformats.org/presentationml/2006/ole">
            <p:oleObj spid="_x0000_s27650" name="Equation" r:id="rId3" imgW="863280" imgH="431640" progId="Equation.DSMT4">
              <p:embed/>
            </p:oleObj>
          </a:graphicData>
        </a:graphic>
      </p:graphicFrame>
      <p:graphicFrame>
        <p:nvGraphicFramePr>
          <p:cNvPr id="6" name="Object 3"/>
          <p:cNvGraphicFramePr>
            <a:graphicFrameLocks noChangeAspect="1"/>
          </p:cNvGraphicFramePr>
          <p:nvPr/>
        </p:nvGraphicFramePr>
        <p:xfrm>
          <a:off x="1971675" y="949325"/>
          <a:ext cx="3886200" cy="965200"/>
        </p:xfrm>
        <a:graphic>
          <a:graphicData uri="http://schemas.openxmlformats.org/presentationml/2006/ole">
            <p:oleObj spid="_x0000_s27651" name="Equation" r:id="rId4" imgW="1942920" imgH="482400" progId="Equation.DSMT4">
              <p:embed/>
            </p:oleObj>
          </a:graphicData>
        </a:graphic>
      </p:graphicFrame>
      <p:graphicFrame>
        <p:nvGraphicFramePr>
          <p:cNvPr id="7" name="Object 4"/>
          <p:cNvGraphicFramePr>
            <a:graphicFrameLocks noChangeAspect="1"/>
          </p:cNvGraphicFramePr>
          <p:nvPr/>
        </p:nvGraphicFramePr>
        <p:xfrm>
          <a:off x="620713" y="2852738"/>
          <a:ext cx="7900987" cy="3911600"/>
        </p:xfrm>
        <a:graphic>
          <a:graphicData uri="http://schemas.openxmlformats.org/presentationml/2006/ole">
            <p:oleObj spid="_x0000_s27652" name="Equation" r:id="rId5" imgW="3949560" imgH="1955520" progId="Equation.DSMT4">
              <p:embed/>
            </p:oleObj>
          </a:graphicData>
        </a:graphic>
      </p:graphicFrame>
      <p:sp>
        <p:nvSpPr>
          <p:cNvPr id="10" name="矩形 9"/>
          <p:cNvSpPr>
            <a:spLocks noChangeArrowheads="1"/>
          </p:cNvSpPr>
          <p:nvPr/>
        </p:nvSpPr>
        <p:spPr bwMode="auto">
          <a:xfrm flipH="1">
            <a:off x="6072188" y="1185863"/>
            <a:ext cx="1857375"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1" name="矩形 10"/>
          <p:cNvSpPr>
            <a:spLocks noChangeArrowheads="1"/>
          </p:cNvSpPr>
          <p:nvPr/>
        </p:nvSpPr>
        <p:spPr bwMode="auto">
          <a:xfrm flipH="1">
            <a:off x="5743575" y="2057400"/>
            <a:ext cx="1685925"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20" name="矩形 19"/>
          <p:cNvSpPr>
            <a:spLocks noChangeArrowheads="1"/>
          </p:cNvSpPr>
          <p:nvPr/>
        </p:nvSpPr>
        <p:spPr bwMode="auto">
          <a:xfrm flipH="1">
            <a:off x="4572000" y="2500313"/>
            <a:ext cx="3143250"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2" name="矩形 11"/>
          <p:cNvSpPr>
            <a:spLocks noChangeArrowheads="1"/>
          </p:cNvSpPr>
          <p:nvPr/>
        </p:nvSpPr>
        <p:spPr bwMode="auto">
          <a:xfrm>
            <a:off x="3173413" y="2924175"/>
            <a:ext cx="2374900" cy="7921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2" name="矩形 11"/>
          <p:cNvSpPr>
            <a:spLocks noChangeArrowheads="1"/>
          </p:cNvSpPr>
          <p:nvPr/>
        </p:nvSpPr>
        <p:spPr bwMode="auto">
          <a:xfrm flipH="1">
            <a:off x="5548313" y="2924175"/>
            <a:ext cx="2911475" cy="7921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5" name="矩形 11"/>
          <p:cNvSpPr>
            <a:spLocks noChangeArrowheads="1"/>
          </p:cNvSpPr>
          <p:nvPr/>
        </p:nvSpPr>
        <p:spPr bwMode="auto">
          <a:xfrm flipH="1">
            <a:off x="1198563" y="3789363"/>
            <a:ext cx="2436812" cy="8286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8" name="矩形 11"/>
          <p:cNvSpPr>
            <a:spLocks noChangeArrowheads="1"/>
          </p:cNvSpPr>
          <p:nvPr/>
        </p:nvSpPr>
        <p:spPr bwMode="auto">
          <a:xfrm>
            <a:off x="3635375" y="3789363"/>
            <a:ext cx="1547813" cy="8286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9" name="矩形 11"/>
          <p:cNvSpPr>
            <a:spLocks noChangeArrowheads="1"/>
          </p:cNvSpPr>
          <p:nvPr/>
        </p:nvSpPr>
        <p:spPr bwMode="auto">
          <a:xfrm flipH="1">
            <a:off x="5183188" y="3789363"/>
            <a:ext cx="1620837" cy="8286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3" name="矩形 11"/>
          <p:cNvSpPr>
            <a:spLocks noChangeArrowheads="1"/>
          </p:cNvSpPr>
          <p:nvPr/>
        </p:nvSpPr>
        <p:spPr bwMode="auto">
          <a:xfrm>
            <a:off x="6804025" y="3789363"/>
            <a:ext cx="1584325" cy="8286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4" name="矩形 11"/>
          <p:cNvSpPr>
            <a:spLocks noChangeArrowheads="1"/>
          </p:cNvSpPr>
          <p:nvPr/>
        </p:nvSpPr>
        <p:spPr bwMode="auto">
          <a:xfrm>
            <a:off x="1185863" y="4738688"/>
            <a:ext cx="1716087" cy="97155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5" name="矩形 11"/>
          <p:cNvSpPr>
            <a:spLocks noChangeArrowheads="1"/>
          </p:cNvSpPr>
          <p:nvPr/>
        </p:nvSpPr>
        <p:spPr bwMode="auto">
          <a:xfrm flipH="1">
            <a:off x="2903538" y="4738688"/>
            <a:ext cx="1584325" cy="97155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6" name="矩形 11"/>
          <p:cNvSpPr>
            <a:spLocks noChangeArrowheads="1"/>
          </p:cNvSpPr>
          <p:nvPr/>
        </p:nvSpPr>
        <p:spPr bwMode="auto">
          <a:xfrm>
            <a:off x="4487863" y="4738688"/>
            <a:ext cx="1403350" cy="97155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7" name="矩形 11"/>
          <p:cNvSpPr>
            <a:spLocks noChangeArrowheads="1"/>
          </p:cNvSpPr>
          <p:nvPr/>
        </p:nvSpPr>
        <p:spPr bwMode="auto">
          <a:xfrm flipH="1">
            <a:off x="5891213" y="4738688"/>
            <a:ext cx="1333500" cy="97155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8" name="矩形 11"/>
          <p:cNvSpPr>
            <a:spLocks noChangeArrowheads="1"/>
          </p:cNvSpPr>
          <p:nvPr/>
        </p:nvSpPr>
        <p:spPr bwMode="auto">
          <a:xfrm>
            <a:off x="1189038" y="5843588"/>
            <a:ext cx="3022600" cy="97155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9" name="矩形 11"/>
          <p:cNvSpPr>
            <a:spLocks noChangeArrowheads="1"/>
          </p:cNvSpPr>
          <p:nvPr/>
        </p:nvSpPr>
        <p:spPr bwMode="auto">
          <a:xfrm flipH="1">
            <a:off x="4211638" y="5843588"/>
            <a:ext cx="1296987" cy="97155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21" name="矩形 11"/>
          <p:cNvSpPr>
            <a:spLocks noChangeArrowheads="1"/>
          </p:cNvSpPr>
          <p:nvPr/>
        </p:nvSpPr>
        <p:spPr bwMode="auto">
          <a:xfrm>
            <a:off x="5508625" y="5843588"/>
            <a:ext cx="1619250" cy="97155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22" name="矩形 11"/>
          <p:cNvSpPr>
            <a:spLocks noChangeArrowheads="1"/>
          </p:cNvSpPr>
          <p:nvPr/>
        </p:nvSpPr>
        <p:spPr bwMode="auto">
          <a:xfrm flipH="1">
            <a:off x="7127875" y="5843588"/>
            <a:ext cx="1547813" cy="97155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16"/>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0" nodeType="clickEffect">
                                  <p:stCondLst>
                                    <p:cond delay="0"/>
                                  </p:stCondLst>
                                  <p:childTnLst>
                                    <p:set>
                                      <p:cBhvr>
                                        <p:cTn id="72" dur="1" fill="hold">
                                          <p:stCondLst>
                                            <p:cond delay="0"/>
                                          </p:stCondLst>
                                        </p:cTn>
                                        <p:tgtEl>
                                          <p:spTgt spid="1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0" nodeType="clickEffect">
                                  <p:stCondLst>
                                    <p:cond delay="0"/>
                                  </p:stCondLst>
                                  <p:childTnLst>
                                    <p:set>
                                      <p:cBhvr>
                                        <p:cTn id="80" dur="1" fill="hold">
                                          <p:stCondLst>
                                            <p:cond delay="0"/>
                                          </p:stCondLst>
                                        </p:cTn>
                                        <p:tgtEl>
                                          <p:spTgt spid="1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0" nodeType="clickEffect">
                                  <p:stCondLst>
                                    <p:cond delay="0"/>
                                  </p:stCondLst>
                                  <p:childTnLst>
                                    <p:set>
                                      <p:cBhvr>
                                        <p:cTn id="84" dur="1" fill="hold">
                                          <p:stCondLst>
                                            <p:cond delay="0"/>
                                          </p:stCondLst>
                                        </p:cTn>
                                        <p:tgtEl>
                                          <p:spTgt spid="21"/>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0" nodeType="clickEffect">
                                  <p:stCondLst>
                                    <p:cond delay="0"/>
                                  </p:stCondLst>
                                  <p:childTnLst>
                                    <p:set>
                                      <p:cBhvr>
                                        <p:cTn id="88"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0" grpId="0" animBg="1"/>
      <p:bldP spid="12" grpId="0" animBg="1"/>
      <p:bldP spid="2" grpId="0" animBg="1"/>
      <p:bldP spid="5" grpId="0" animBg="1"/>
      <p:bldP spid="8" grpId="0" animBg="1"/>
      <p:bldP spid="9" grpId="0" animBg="1"/>
      <p:bldP spid="13" grpId="0" animBg="1"/>
      <p:bldP spid="14" grpId="0" animBg="1"/>
      <p:bldP spid="15" grpId="0" animBg="1"/>
      <p:bldP spid="16" grpId="0" animBg="1"/>
      <p:bldP spid="17" grpId="0" animBg="1"/>
      <p:bldP spid="18" grpId="0" animBg="1"/>
      <p:bldP spid="19" grpId="0" animBg="1"/>
      <p:bldP spid="21"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ffectLst>
                  <a:outerShdw blurRad="38100" dist="38100" dir="2700000" algn="tl">
                    <a:srgbClr val="C0C0C0"/>
                  </a:outerShdw>
                </a:effectLst>
              </a:rPr>
              <a:t>一、函数项级数的概念（续）</a:t>
            </a:r>
          </a:p>
        </p:txBody>
      </p:sp>
      <p:sp>
        <p:nvSpPr>
          <p:cNvPr id="3" name="内容占位符 2"/>
          <p:cNvSpPr>
            <a:spLocks noGrp="1"/>
          </p:cNvSpPr>
          <p:nvPr>
            <p:ph idx="1"/>
          </p:nvPr>
        </p:nvSpPr>
        <p:spPr/>
        <p:txBody>
          <a:bodyPr/>
          <a:lstStyle/>
          <a:p>
            <a:pPr>
              <a:buFont typeface="Wingdings 3" pitchFamily="18" charset="2"/>
              <a:buNone/>
            </a:pPr>
            <a:r>
              <a:rPr lang="zh-CN" altLang="en-US" smtClean="0"/>
              <a:t>函数项级数</a:t>
            </a:r>
            <a:endParaRPr lang="en-US" altLang="zh-CN" smtClean="0"/>
          </a:p>
          <a:p>
            <a:pPr>
              <a:buFont typeface="Wingdings 3" pitchFamily="18" charset="2"/>
              <a:buNone/>
            </a:pPr>
            <a:endParaRPr lang="en-US" altLang="zh-CN" smtClean="0"/>
          </a:p>
          <a:p>
            <a:pPr>
              <a:buFont typeface="Wingdings 3" pitchFamily="18" charset="2"/>
              <a:buNone/>
            </a:pPr>
            <a:r>
              <a:rPr lang="en-US" altLang="zh-CN" smtClean="0">
                <a:sym typeface="Symbol" pitchFamily="18" charset="2"/>
              </a:rPr>
              <a:t></a:t>
            </a:r>
            <a:r>
              <a:rPr lang="zh-CN" altLang="en-US" smtClean="0">
                <a:sym typeface="Symbol" pitchFamily="18" charset="2"/>
              </a:rPr>
              <a:t> </a:t>
            </a:r>
            <a:r>
              <a:rPr lang="en-US" altLang="zh-CN" i="1" smtClean="0"/>
              <a:t>x</a:t>
            </a:r>
            <a:r>
              <a:rPr lang="en-US" altLang="zh-CN" baseline="-25000" smtClean="0"/>
              <a:t>0</a:t>
            </a:r>
            <a:r>
              <a:rPr lang="en-US" altLang="zh-CN" smtClean="0"/>
              <a:t> </a:t>
            </a:r>
            <a:r>
              <a:rPr lang="en-US" altLang="zh-CN" smtClean="0">
                <a:sym typeface="Symbol" pitchFamily="18" charset="2"/>
              </a:rPr>
              <a:t> </a:t>
            </a:r>
            <a:r>
              <a:rPr lang="en-US" altLang="zh-CN" i="1" smtClean="0">
                <a:sym typeface="Symbol" pitchFamily="18" charset="2"/>
              </a:rPr>
              <a:t>I</a:t>
            </a:r>
            <a:r>
              <a:rPr lang="zh-CN" altLang="en-US" smtClean="0">
                <a:sym typeface="Symbol" pitchFamily="18" charset="2"/>
              </a:rPr>
              <a:t>，                  收敛 </a:t>
            </a:r>
            <a:r>
              <a:rPr lang="zh-CN" altLang="en-US" smtClean="0">
                <a:solidFill>
                  <a:srgbClr val="FF0000"/>
                </a:solidFill>
                <a:sym typeface="Symbol" pitchFamily="18" charset="2"/>
              </a:rPr>
              <a:t></a:t>
            </a:r>
            <a:r>
              <a:rPr lang="zh-CN" altLang="en-US" smtClean="0">
                <a:sym typeface="Symbol" pitchFamily="18" charset="2"/>
              </a:rPr>
              <a:t> </a:t>
            </a:r>
            <a:r>
              <a:rPr lang="en-US" altLang="zh-CN" i="1" smtClean="0"/>
              <a:t>x</a:t>
            </a:r>
            <a:r>
              <a:rPr lang="en-US" altLang="zh-CN" baseline="-25000" smtClean="0"/>
              <a:t>0</a:t>
            </a:r>
            <a:r>
              <a:rPr lang="zh-CN" altLang="en-US" smtClean="0">
                <a:sym typeface="Symbol" pitchFamily="18" charset="2"/>
              </a:rPr>
              <a:t> 是</a:t>
            </a:r>
            <a:r>
              <a:rPr lang="zh-CN" altLang="en-US" smtClean="0"/>
              <a:t>函数项级数的</a:t>
            </a:r>
            <a:r>
              <a:rPr lang="zh-CN" altLang="en-US" smtClean="0">
                <a:solidFill>
                  <a:srgbClr val="FF0000"/>
                </a:solidFill>
              </a:rPr>
              <a:t>收敛点</a:t>
            </a:r>
            <a:r>
              <a:rPr lang="zh-CN" altLang="en-US" smtClean="0"/>
              <a:t>；</a:t>
            </a:r>
            <a:endParaRPr lang="en-US" altLang="zh-CN" smtClean="0"/>
          </a:p>
          <a:p>
            <a:pPr>
              <a:buFont typeface="Wingdings 3" pitchFamily="18" charset="2"/>
              <a:buNone/>
            </a:pPr>
            <a:endParaRPr lang="en-US" altLang="zh-CN" smtClean="0">
              <a:sym typeface="Symbol" pitchFamily="18" charset="2"/>
            </a:endParaRPr>
          </a:p>
          <a:p>
            <a:pPr>
              <a:buFont typeface="Wingdings 3" pitchFamily="18" charset="2"/>
              <a:buNone/>
            </a:pPr>
            <a:r>
              <a:rPr lang="en-US" altLang="zh-CN" smtClean="0">
                <a:solidFill>
                  <a:schemeClr val="bg1"/>
                </a:solidFill>
                <a:sym typeface="Symbol" pitchFamily="18" charset="2"/>
              </a:rPr>
              <a:t></a:t>
            </a:r>
            <a:r>
              <a:rPr lang="zh-CN" altLang="en-US" smtClean="0">
                <a:solidFill>
                  <a:schemeClr val="bg1"/>
                </a:solidFill>
                <a:sym typeface="Symbol" pitchFamily="18" charset="2"/>
              </a:rPr>
              <a:t> </a:t>
            </a:r>
            <a:r>
              <a:rPr lang="en-US" altLang="zh-CN" i="1" smtClean="0">
                <a:solidFill>
                  <a:schemeClr val="bg1"/>
                </a:solidFill>
              </a:rPr>
              <a:t>x</a:t>
            </a:r>
            <a:r>
              <a:rPr lang="en-US" altLang="zh-CN" baseline="-25000" smtClean="0">
                <a:solidFill>
                  <a:schemeClr val="bg1"/>
                </a:solidFill>
              </a:rPr>
              <a:t>0</a:t>
            </a:r>
            <a:r>
              <a:rPr lang="en-US" altLang="zh-CN" smtClean="0">
                <a:solidFill>
                  <a:schemeClr val="bg1"/>
                </a:solidFill>
              </a:rPr>
              <a:t> </a:t>
            </a:r>
            <a:r>
              <a:rPr lang="en-US" altLang="zh-CN" smtClean="0">
                <a:solidFill>
                  <a:schemeClr val="bg1"/>
                </a:solidFill>
                <a:sym typeface="Symbol" pitchFamily="18" charset="2"/>
              </a:rPr>
              <a:t> </a:t>
            </a:r>
            <a:r>
              <a:rPr lang="en-US" altLang="zh-CN" i="1" smtClean="0">
                <a:solidFill>
                  <a:schemeClr val="bg1"/>
                </a:solidFill>
                <a:sym typeface="Symbol" pitchFamily="18" charset="2"/>
              </a:rPr>
              <a:t>I</a:t>
            </a:r>
            <a:r>
              <a:rPr lang="zh-CN" altLang="en-US" smtClean="0">
                <a:solidFill>
                  <a:schemeClr val="bg1"/>
                </a:solidFill>
                <a:sym typeface="Symbol" pitchFamily="18" charset="2"/>
              </a:rPr>
              <a:t>，                  </a:t>
            </a:r>
            <a:r>
              <a:rPr lang="zh-CN" altLang="en-US" smtClean="0">
                <a:sym typeface="Symbol" pitchFamily="18" charset="2"/>
              </a:rPr>
              <a:t>发散 </a:t>
            </a:r>
            <a:r>
              <a:rPr lang="zh-CN" altLang="en-US" smtClean="0">
                <a:solidFill>
                  <a:srgbClr val="FF0000"/>
                </a:solidFill>
                <a:sym typeface="Symbol" pitchFamily="18" charset="2"/>
              </a:rPr>
              <a:t></a:t>
            </a:r>
            <a:r>
              <a:rPr lang="zh-CN" altLang="en-US" smtClean="0">
                <a:sym typeface="Symbol" pitchFamily="18" charset="2"/>
              </a:rPr>
              <a:t> </a:t>
            </a:r>
            <a:r>
              <a:rPr lang="en-US" altLang="zh-CN" i="1" smtClean="0"/>
              <a:t>x</a:t>
            </a:r>
            <a:r>
              <a:rPr lang="en-US" altLang="zh-CN" baseline="-25000" smtClean="0"/>
              <a:t>0</a:t>
            </a:r>
            <a:r>
              <a:rPr lang="zh-CN" altLang="en-US" smtClean="0">
                <a:sym typeface="Symbol" pitchFamily="18" charset="2"/>
              </a:rPr>
              <a:t> 是</a:t>
            </a:r>
            <a:r>
              <a:rPr lang="zh-CN" altLang="en-US" smtClean="0"/>
              <a:t>函数项级数的</a:t>
            </a:r>
            <a:r>
              <a:rPr lang="zh-CN" altLang="en-US" smtClean="0">
                <a:solidFill>
                  <a:srgbClr val="FF0000"/>
                </a:solidFill>
              </a:rPr>
              <a:t>发散点</a:t>
            </a:r>
            <a:r>
              <a:rPr lang="zh-CN" altLang="en-US" smtClean="0"/>
              <a:t>．</a:t>
            </a:r>
            <a:endParaRPr lang="en-US" altLang="zh-CN" smtClean="0"/>
          </a:p>
          <a:p>
            <a:pPr>
              <a:buFont typeface="Wingdings 3" pitchFamily="18" charset="2"/>
              <a:buNone/>
            </a:pPr>
            <a:endParaRPr lang="en-US" altLang="zh-CN" smtClean="0">
              <a:sym typeface="Symbol" pitchFamily="18" charset="2"/>
            </a:endParaRPr>
          </a:p>
          <a:p>
            <a:pPr>
              <a:buClr>
                <a:srgbClr val="2DA2BF"/>
              </a:buClr>
              <a:buFont typeface="Wingdings 3" pitchFamily="18" charset="2"/>
              <a:buNone/>
            </a:pPr>
            <a:r>
              <a:rPr lang="zh-CN" altLang="en-US" smtClean="0">
                <a:solidFill>
                  <a:srgbClr val="0000FF"/>
                </a:solidFill>
              </a:rPr>
              <a:t>结论：</a:t>
            </a:r>
            <a:r>
              <a:rPr lang="zh-CN" altLang="en-US" smtClean="0">
                <a:solidFill>
                  <a:srgbClr val="000000"/>
                </a:solidFill>
              </a:rPr>
              <a:t>函数项级数在某点 </a:t>
            </a:r>
            <a:r>
              <a:rPr lang="en-US" altLang="zh-CN" i="1" smtClean="0">
                <a:solidFill>
                  <a:srgbClr val="000000"/>
                </a:solidFill>
              </a:rPr>
              <a:t>x</a:t>
            </a:r>
            <a:r>
              <a:rPr lang="en-US" altLang="zh-CN" baseline="-25000" smtClean="0">
                <a:solidFill>
                  <a:srgbClr val="000000"/>
                </a:solidFill>
              </a:rPr>
              <a:t>0</a:t>
            </a:r>
            <a:r>
              <a:rPr lang="zh-CN" altLang="en-US" smtClean="0">
                <a:solidFill>
                  <a:srgbClr val="000000"/>
                </a:solidFill>
              </a:rPr>
              <a:t> 处的收敛性问题就是常数项</a:t>
            </a:r>
            <a:endParaRPr lang="en-US" altLang="zh-CN" smtClean="0">
              <a:solidFill>
                <a:srgbClr val="000000"/>
              </a:solidFill>
            </a:endParaRPr>
          </a:p>
          <a:p>
            <a:pPr>
              <a:buClr>
                <a:srgbClr val="2DA2BF"/>
              </a:buClr>
              <a:buFont typeface="Wingdings 3" pitchFamily="18" charset="2"/>
              <a:buNone/>
            </a:pPr>
            <a:r>
              <a:rPr lang="zh-CN" altLang="en-US" smtClean="0">
                <a:solidFill>
                  <a:srgbClr val="000000"/>
                </a:solidFill>
              </a:rPr>
              <a:t>级数的收敛性问题．</a:t>
            </a:r>
            <a:endParaRPr lang="en-US" altLang="zh-CN" smtClean="0"/>
          </a:p>
          <a:p>
            <a:pPr>
              <a:buFont typeface="Wingdings 3" pitchFamily="18" charset="2"/>
              <a:buNone/>
            </a:pPr>
            <a:r>
              <a:rPr lang="zh-CN" altLang="en-US" smtClean="0"/>
              <a:t>全体收敛点的集合称为</a:t>
            </a:r>
            <a:r>
              <a:rPr lang="zh-CN" altLang="en-US" smtClean="0">
                <a:solidFill>
                  <a:srgbClr val="FF0000"/>
                </a:solidFill>
              </a:rPr>
              <a:t>收敛域</a:t>
            </a:r>
            <a:r>
              <a:rPr lang="zh-CN" altLang="en-US" smtClean="0"/>
              <a:t>；</a:t>
            </a:r>
            <a:endParaRPr lang="en-US" altLang="zh-CN" smtClean="0"/>
          </a:p>
          <a:p>
            <a:pPr>
              <a:buFont typeface="Wingdings 3" pitchFamily="18" charset="2"/>
              <a:buNone/>
            </a:pPr>
            <a:r>
              <a:rPr lang="zh-CN" altLang="en-US" smtClean="0"/>
              <a:t>全体发散点的集合称为</a:t>
            </a:r>
            <a:r>
              <a:rPr lang="zh-CN" altLang="en-US" smtClean="0">
                <a:solidFill>
                  <a:srgbClr val="FF0000"/>
                </a:solidFill>
              </a:rPr>
              <a:t>发散域</a:t>
            </a:r>
            <a:r>
              <a:rPr lang="zh-CN" altLang="en-US" smtClean="0"/>
              <a:t>．</a:t>
            </a:r>
            <a:endParaRPr lang="en-US" altLang="zh-CN" smtClean="0"/>
          </a:p>
        </p:txBody>
      </p:sp>
      <p:graphicFrame>
        <p:nvGraphicFramePr>
          <p:cNvPr id="2050" name="Object 2"/>
          <p:cNvGraphicFramePr>
            <a:graphicFrameLocks noChangeAspect="1"/>
          </p:cNvGraphicFramePr>
          <p:nvPr/>
        </p:nvGraphicFramePr>
        <p:xfrm>
          <a:off x="2462213" y="1300163"/>
          <a:ext cx="5181600" cy="863600"/>
        </p:xfrm>
        <a:graphic>
          <a:graphicData uri="http://schemas.openxmlformats.org/presentationml/2006/ole">
            <p:oleObj spid="_x0000_s2050" name="Equation" r:id="rId3" imgW="2590560" imgH="431640" progId="Equation.DSMT4">
              <p:embed/>
            </p:oleObj>
          </a:graphicData>
        </a:graphic>
      </p:graphicFrame>
      <p:graphicFrame>
        <p:nvGraphicFramePr>
          <p:cNvPr id="52228" name="Object 4"/>
          <p:cNvGraphicFramePr>
            <a:graphicFrameLocks noChangeAspect="1"/>
          </p:cNvGraphicFramePr>
          <p:nvPr/>
        </p:nvGraphicFramePr>
        <p:xfrm>
          <a:off x="2071688" y="2192338"/>
          <a:ext cx="1270000" cy="863600"/>
        </p:xfrm>
        <a:graphic>
          <a:graphicData uri="http://schemas.openxmlformats.org/presentationml/2006/ole">
            <p:oleObj spid="_x0000_s2051" name="Equation" r:id="rId4" imgW="634680" imgH="431640" progId="Equation.DSMT4">
              <p:embed/>
            </p:oleObj>
          </a:graphicData>
        </a:graphic>
      </p:graphicFrame>
      <p:graphicFrame>
        <p:nvGraphicFramePr>
          <p:cNvPr id="52229" name="Object 5"/>
          <p:cNvGraphicFramePr>
            <a:graphicFrameLocks noChangeAspect="1"/>
          </p:cNvGraphicFramePr>
          <p:nvPr/>
        </p:nvGraphicFramePr>
        <p:xfrm>
          <a:off x="2071688" y="3065463"/>
          <a:ext cx="1270000" cy="863600"/>
        </p:xfrm>
        <a:graphic>
          <a:graphicData uri="http://schemas.openxmlformats.org/presentationml/2006/ole">
            <p:oleObj spid="_x0000_s2052" name="Equation" r:id="rId5" imgW="634680" imgH="431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anim calcmode="lin" valueType="num">
                                      <p:cBhvr>
                                        <p:cTn id="2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1000"/>
                                        <p:tgtEl>
                                          <p:spTgt spid="3">
                                            <p:txEl>
                                              <p:pRg st="7" end="7"/>
                                            </p:txEl>
                                          </p:spTgt>
                                        </p:tgtEl>
                                      </p:cBhvr>
                                    </p:animEffect>
                                    <p:anim calcmode="lin" valueType="num">
                                      <p:cBhvr>
                                        <p:cTn id="2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57200" y="274638"/>
            <a:ext cx="8229600" cy="6297612"/>
          </a:xfrm>
        </p:spPr>
        <p:txBody>
          <a:bodyPr>
            <a:spAutoFit/>
          </a:bodyPr>
          <a:lstStyle/>
          <a:p>
            <a:pPr>
              <a:buFont typeface="Wingdings 3" pitchFamily="18" charset="2"/>
              <a:buNone/>
            </a:pPr>
            <a:r>
              <a:rPr lang="zh-CN" altLang="en-US" smtClean="0">
                <a:solidFill>
                  <a:srgbClr val="0000FF"/>
                </a:solidFill>
              </a:rPr>
              <a:t>例：</a:t>
            </a:r>
            <a:r>
              <a:rPr lang="zh-CN" altLang="en-US" smtClean="0"/>
              <a:t>求幂级数                       的和函数．</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解：</a:t>
            </a:r>
            <a:r>
              <a:rPr lang="zh-CN" altLang="en-US" smtClean="0"/>
              <a:t>因为                                                    ，所以 </a:t>
            </a:r>
            <a:r>
              <a:rPr lang="en-US" altLang="zh-CN" i="1" smtClean="0"/>
              <a:t>R</a:t>
            </a:r>
            <a:r>
              <a:rPr lang="en-US" altLang="zh-CN" smtClean="0"/>
              <a:t> = 1</a:t>
            </a:r>
            <a:r>
              <a:rPr lang="zh-CN" altLang="en-US" smtClean="0"/>
              <a:t>，</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当 </a:t>
            </a:r>
            <a:r>
              <a:rPr lang="en-US" altLang="zh-CN" i="1" smtClean="0"/>
              <a:t>x</a:t>
            </a:r>
            <a:r>
              <a:rPr lang="zh-CN" altLang="en-US" smtClean="0"/>
              <a:t> </a:t>
            </a:r>
            <a:r>
              <a:rPr lang="en-US" altLang="zh-CN" smtClean="0"/>
              <a:t>=</a:t>
            </a:r>
            <a:r>
              <a:rPr lang="zh-CN" altLang="en-US" smtClean="0"/>
              <a:t> </a:t>
            </a:r>
            <a:r>
              <a:rPr lang="zh-CN" altLang="en-US" smtClean="0">
                <a:sym typeface="Symbol" pitchFamily="18" charset="2"/>
              </a:rPr>
              <a:t></a:t>
            </a:r>
            <a:r>
              <a:rPr lang="en-US" altLang="zh-CN" smtClean="0">
                <a:sym typeface="Symbol" pitchFamily="18" charset="2"/>
              </a:rPr>
              <a:t>1</a:t>
            </a:r>
            <a:r>
              <a:rPr lang="zh-CN" altLang="en-US" smtClean="0">
                <a:sym typeface="Symbol" pitchFamily="18" charset="2"/>
              </a:rPr>
              <a:t> 时，级数的一般项不趋于零，级数发散，</a:t>
            </a:r>
            <a:endParaRPr lang="en-US" altLang="zh-CN" smtClean="0">
              <a:sym typeface="Symbol" pitchFamily="18" charset="2"/>
            </a:endParaRPr>
          </a:p>
          <a:p>
            <a:pPr>
              <a:buFont typeface="Wingdings 3" pitchFamily="18" charset="2"/>
              <a:buNone/>
            </a:pPr>
            <a:r>
              <a:rPr lang="zh-CN" altLang="en-US" smtClean="0"/>
              <a:t>题设级数的收敛域为 </a:t>
            </a:r>
            <a:r>
              <a:rPr lang="en-US" altLang="zh-CN" smtClean="0">
                <a:solidFill>
                  <a:srgbClr val="0000FF"/>
                </a:solidFill>
              </a:rPr>
              <a:t>(−1, 1)</a:t>
            </a:r>
            <a:r>
              <a:rPr lang="zh-CN" altLang="en-US" smtClean="0"/>
              <a:t>．设其和函数为 </a:t>
            </a:r>
            <a:r>
              <a:rPr lang="en-US" altLang="zh-CN" i="1" smtClean="0"/>
              <a:t>s</a:t>
            </a:r>
            <a:r>
              <a:rPr lang="en-US" altLang="zh-CN" smtClean="0"/>
              <a:t>(</a:t>
            </a:r>
            <a:r>
              <a:rPr lang="en-US" altLang="zh-CN" i="1" smtClean="0"/>
              <a:t>x</a:t>
            </a:r>
            <a:r>
              <a:rPr lang="en-US" altLang="zh-CN" smtClean="0"/>
              <a:t>)</a:t>
            </a:r>
            <a:r>
              <a:rPr lang="zh-CN" altLang="en-US" smtClean="0"/>
              <a:t>，则</a:t>
            </a: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r>
              <a:rPr lang="zh-CN" altLang="en-US" smtClean="0"/>
              <a:t>上式两端求导，得</a:t>
            </a:r>
            <a:endParaRPr lang="en-US" altLang="zh-CN" smtClean="0"/>
          </a:p>
        </p:txBody>
      </p:sp>
      <p:graphicFrame>
        <p:nvGraphicFramePr>
          <p:cNvPr id="4" name="Object 1"/>
          <p:cNvGraphicFramePr>
            <a:graphicFrameLocks noChangeAspect="1"/>
          </p:cNvGraphicFramePr>
          <p:nvPr/>
        </p:nvGraphicFramePr>
        <p:xfrm>
          <a:off x="2517775" y="52388"/>
          <a:ext cx="1727200" cy="863600"/>
        </p:xfrm>
        <a:graphic>
          <a:graphicData uri="http://schemas.openxmlformats.org/presentationml/2006/ole">
            <p:oleObj spid="_x0000_s28674" name="Equation" r:id="rId4" imgW="863280" imgH="431640" progId="Equation.DSMT4">
              <p:embed/>
            </p:oleObj>
          </a:graphicData>
        </a:graphic>
      </p:graphicFrame>
      <p:graphicFrame>
        <p:nvGraphicFramePr>
          <p:cNvPr id="6" name="Object 3"/>
          <p:cNvGraphicFramePr>
            <a:graphicFrameLocks noChangeAspect="1"/>
          </p:cNvGraphicFramePr>
          <p:nvPr/>
        </p:nvGraphicFramePr>
        <p:xfrm>
          <a:off x="1971675" y="949325"/>
          <a:ext cx="3886200" cy="965200"/>
        </p:xfrm>
        <a:graphic>
          <a:graphicData uri="http://schemas.openxmlformats.org/presentationml/2006/ole">
            <p:oleObj spid="_x0000_s28675" name="Equation" r:id="rId5" imgW="1942920" imgH="482400" progId="Equation.DSMT4">
              <p:embed/>
            </p:oleObj>
          </a:graphicData>
        </a:graphic>
      </p:graphicFrame>
      <p:graphicFrame>
        <p:nvGraphicFramePr>
          <p:cNvPr id="7" name="Object 4"/>
          <p:cNvGraphicFramePr>
            <a:graphicFrameLocks noChangeAspect="1"/>
          </p:cNvGraphicFramePr>
          <p:nvPr/>
        </p:nvGraphicFramePr>
        <p:xfrm>
          <a:off x="1039813" y="2998788"/>
          <a:ext cx="7064375" cy="2844800"/>
        </p:xfrm>
        <a:graphic>
          <a:graphicData uri="http://schemas.openxmlformats.org/presentationml/2006/ole">
            <p:oleObj spid="_x0000_s28676" name="Equation" r:id="rId6" imgW="3530520" imgH="1422360" progId="Equation.DSMT4">
              <p:embed/>
            </p:oleObj>
          </a:graphicData>
        </a:graphic>
      </p:graphicFrame>
      <p:graphicFrame>
        <p:nvGraphicFramePr>
          <p:cNvPr id="9" name="Object 5"/>
          <p:cNvGraphicFramePr>
            <a:graphicFrameLocks noChangeAspect="1"/>
          </p:cNvGraphicFramePr>
          <p:nvPr/>
        </p:nvGraphicFramePr>
        <p:xfrm>
          <a:off x="3170238" y="5829300"/>
          <a:ext cx="3759200" cy="863600"/>
        </p:xfrm>
        <a:graphic>
          <a:graphicData uri="http://schemas.openxmlformats.org/presentationml/2006/ole">
            <p:oleObj spid="_x0000_s28677" name="Equation" r:id="rId7" imgW="1879560" imgH="431640" progId="Equation.DSMT4">
              <p:embed/>
            </p:oleObj>
          </a:graphicData>
        </a:graphic>
      </p:graphicFrame>
      <p:sp>
        <p:nvSpPr>
          <p:cNvPr id="10" name="矩形 9"/>
          <p:cNvSpPr>
            <a:spLocks noChangeArrowheads="1"/>
          </p:cNvSpPr>
          <p:nvPr/>
        </p:nvSpPr>
        <p:spPr bwMode="auto">
          <a:xfrm flipH="1">
            <a:off x="6072188" y="1185863"/>
            <a:ext cx="1857375"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1" name="矩形 10"/>
          <p:cNvSpPr>
            <a:spLocks noChangeArrowheads="1"/>
          </p:cNvSpPr>
          <p:nvPr/>
        </p:nvSpPr>
        <p:spPr bwMode="auto">
          <a:xfrm flipH="1">
            <a:off x="5743575" y="2057400"/>
            <a:ext cx="1685925"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2" name="矩形 11"/>
          <p:cNvSpPr>
            <a:spLocks noChangeArrowheads="1"/>
          </p:cNvSpPr>
          <p:nvPr/>
        </p:nvSpPr>
        <p:spPr bwMode="auto">
          <a:xfrm>
            <a:off x="2286000" y="3028950"/>
            <a:ext cx="2571750" cy="8286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3" name="矩形 12"/>
          <p:cNvSpPr>
            <a:spLocks noChangeArrowheads="1"/>
          </p:cNvSpPr>
          <p:nvPr/>
        </p:nvSpPr>
        <p:spPr bwMode="auto">
          <a:xfrm flipH="1">
            <a:off x="4857750" y="3028950"/>
            <a:ext cx="3286125" cy="8286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4" name="矩形 13"/>
          <p:cNvSpPr>
            <a:spLocks noChangeArrowheads="1"/>
          </p:cNvSpPr>
          <p:nvPr/>
        </p:nvSpPr>
        <p:spPr bwMode="auto">
          <a:xfrm>
            <a:off x="2286000" y="3943350"/>
            <a:ext cx="2000250" cy="8286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5" name="矩形 14"/>
          <p:cNvSpPr>
            <a:spLocks noChangeArrowheads="1"/>
          </p:cNvSpPr>
          <p:nvPr/>
        </p:nvSpPr>
        <p:spPr bwMode="auto">
          <a:xfrm flipH="1">
            <a:off x="4286250" y="3943350"/>
            <a:ext cx="2000250" cy="8286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6" name="矩形 15"/>
          <p:cNvSpPr>
            <a:spLocks noChangeArrowheads="1"/>
          </p:cNvSpPr>
          <p:nvPr/>
        </p:nvSpPr>
        <p:spPr bwMode="auto">
          <a:xfrm>
            <a:off x="6286500" y="3943350"/>
            <a:ext cx="1857375" cy="8286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7" name="矩形 16"/>
          <p:cNvSpPr>
            <a:spLocks noChangeArrowheads="1"/>
          </p:cNvSpPr>
          <p:nvPr/>
        </p:nvSpPr>
        <p:spPr bwMode="auto">
          <a:xfrm>
            <a:off x="2286000" y="4886325"/>
            <a:ext cx="1857375" cy="9429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8" name="矩形 17"/>
          <p:cNvSpPr>
            <a:spLocks noChangeArrowheads="1"/>
          </p:cNvSpPr>
          <p:nvPr/>
        </p:nvSpPr>
        <p:spPr bwMode="auto">
          <a:xfrm flipH="1">
            <a:off x="4143375" y="4886325"/>
            <a:ext cx="1571625" cy="9429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9" name="矩形 18"/>
          <p:cNvSpPr>
            <a:spLocks noChangeArrowheads="1"/>
          </p:cNvSpPr>
          <p:nvPr/>
        </p:nvSpPr>
        <p:spPr bwMode="auto">
          <a:xfrm>
            <a:off x="5715000" y="4886325"/>
            <a:ext cx="1643063" cy="9429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20" name="矩形 19"/>
          <p:cNvSpPr>
            <a:spLocks noChangeArrowheads="1"/>
          </p:cNvSpPr>
          <p:nvPr/>
        </p:nvSpPr>
        <p:spPr bwMode="auto">
          <a:xfrm flipH="1">
            <a:off x="4572000" y="2500313"/>
            <a:ext cx="3143250"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solidFill>
                  <a:srgbClr val="FF0000"/>
                </a:solidFill>
              </a:rPr>
              <a:t>阿贝尔方法</a:t>
            </a:r>
            <a:endParaRPr lang="en-US" altLang="zh-CN" smtClean="0">
              <a:solidFill>
                <a:srgbClr val="FF0000"/>
              </a:solidFill>
            </a:endParaRPr>
          </a:p>
          <a:p>
            <a:pPr>
              <a:buFont typeface="Wingdings 3" pitchFamily="18" charset="2"/>
              <a:buNone/>
            </a:pPr>
            <a:endParaRPr lang="en-US" altLang="zh-CN" smtClean="0">
              <a:solidFill>
                <a:srgbClr val="FF0000"/>
              </a:solidFill>
            </a:endParaRPr>
          </a:p>
          <a:p>
            <a:pPr>
              <a:buClr>
                <a:srgbClr val="0000FF"/>
              </a:buClr>
              <a:buSzPct val="100000"/>
              <a:buFontTx/>
              <a:buAutoNum type="circleNumDbPlain"/>
            </a:pPr>
            <a:r>
              <a:rPr lang="zh-CN" altLang="en-US" smtClean="0"/>
              <a:t>对所给的常数项级数          ，构造幂级数</a:t>
            </a:r>
            <a:endParaRPr lang="en-US" altLang="zh-CN" smtClean="0"/>
          </a:p>
          <a:p>
            <a:pPr>
              <a:buClr>
                <a:srgbClr val="0000FF"/>
              </a:buClr>
              <a:buSzPct val="100000"/>
              <a:buFontTx/>
              <a:buAutoNum type="circleNumDbPlain"/>
            </a:pPr>
            <a:endParaRPr lang="en-US" altLang="zh-CN" smtClean="0"/>
          </a:p>
          <a:p>
            <a:pPr>
              <a:buClr>
                <a:srgbClr val="0000FF"/>
              </a:buClr>
              <a:buSzPct val="100000"/>
              <a:buFontTx/>
              <a:buAutoNum type="circleNumDbPlain"/>
            </a:pPr>
            <a:r>
              <a:rPr lang="zh-CN" altLang="en-US" smtClean="0"/>
              <a:t>利用幂级数的运算性质求出              的和函数 </a:t>
            </a:r>
            <a:r>
              <a:rPr lang="en-US" altLang="zh-CN" i="1" smtClean="0"/>
              <a:t>s</a:t>
            </a:r>
            <a:r>
              <a:rPr lang="en-US" altLang="zh-CN" smtClean="0"/>
              <a:t>(</a:t>
            </a:r>
            <a:r>
              <a:rPr lang="en-US" altLang="zh-CN" i="1" smtClean="0"/>
              <a:t>x</a:t>
            </a:r>
            <a:r>
              <a:rPr lang="en-US" altLang="zh-CN" smtClean="0"/>
              <a:t>)</a:t>
            </a:r>
            <a:r>
              <a:rPr lang="zh-CN" altLang="en-US" smtClean="0"/>
              <a:t>；</a:t>
            </a:r>
            <a:endParaRPr lang="en-US" altLang="zh-CN" smtClean="0"/>
          </a:p>
          <a:p>
            <a:pPr>
              <a:buClr>
                <a:srgbClr val="0000FF"/>
              </a:buClr>
              <a:buSzPct val="100000"/>
              <a:buFontTx/>
              <a:buAutoNum type="circleNumDbPlain"/>
            </a:pPr>
            <a:endParaRPr lang="en-US" altLang="zh-CN" smtClean="0"/>
          </a:p>
          <a:p>
            <a:pPr>
              <a:buClr>
                <a:srgbClr val="0000FF"/>
              </a:buClr>
              <a:buSzPct val="100000"/>
              <a:buFontTx/>
              <a:buAutoNum type="circleNumDbPlain"/>
            </a:pPr>
            <a:r>
              <a:rPr lang="zh-CN" altLang="en-US" smtClean="0"/>
              <a:t>若 </a:t>
            </a:r>
            <a:r>
              <a:rPr lang="en-US" altLang="zh-CN" i="1" smtClean="0"/>
              <a:t>x</a:t>
            </a:r>
            <a:r>
              <a:rPr lang="en-US" altLang="zh-CN" smtClean="0"/>
              <a:t> = 1 </a:t>
            </a:r>
            <a:r>
              <a:rPr lang="zh-CN" altLang="en-US" smtClean="0"/>
              <a:t>是幂级数的收敛点，则</a:t>
            </a:r>
          </a:p>
        </p:txBody>
      </p:sp>
      <p:sp>
        <p:nvSpPr>
          <p:cNvPr id="3" name="标题 2"/>
          <p:cNvSpPr>
            <a:spLocks noGrp="1"/>
          </p:cNvSpPr>
          <p:nvPr>
            <p:ph type="title"/>
          </p:nvPr>
        </p:nvSpPr>
        <p:spPr/>
        <p:txBody>
          <a:bodyPr/>
          <a:lstStyle/>
          <a:p>
            <a:pPr>
              <a:defRPr/>
            </a:pPr>
            <a:r>
              <a:rPr lang="zh-CN" altLang="en-US" dirty="0" smtClean="0"/>
              <a:t>幂级数的应用</a:t>
            </a:r>
            <a:r>
              <a:rPr lang="en-US" altLang="zh-CN" dirty="0" smtClean="0"/>
              <a:t>——</a:t>
            </a:r>
            <a:r>
              <a:rPr lang="zh-CN" altLang="en-US" dirty="0" smtClean="0"/>
              <a:t>常数项级数求和</a:t>
            </a:r>
            <a:endParaRPr lang="zh-CN" altLang="en-US" dirty="0"/>
          </a:p>
        </p:txBody>
      </p:sp>
      <p:graphicFrame>
        <p:nvGraphicFramePr>
          <p:cNvPr id="60418" name="Object 2"/>
          <p:cNvGraphicFramePr>
            <a:graphicFrameLocks noChangeAspect="1"/>
          </p:cNvGraphicFramePr>
          <p:nvPr/>
        </p:nvGraphicFramePr>
        <p:xfrm>
          <a:off x="3760788" y="2200275"/>
          <a:ext cx="762000" cy="863600"/>
        </p:xfrm>
        <a:graphic>
          <a:graphicData uri="http://schemas.openxmlformats.org/presentationml/2006/ole">
            <p:oleObj spid="_x0000_s29698" name="Equation" r:id="rId4" imgW="380880" imgH="431640" progId="Equation.DSMT4">
              <p:embed/>
            </p:oleObj>
          </a:graphicData>
        </a:graphic>
      </p:graphicFrame>
      <p:graphicFrame>
        <p:nvGraphicFramePr>
          <p:cNvPr id="4" name="Object 3"/>
          <p:cNvGraphicFramePr>
            <a:graphicFrameLocks noChangeAspect="1"/>
          </p:cNvGraphicFramePr>
          <p:nvPr/>
        </p:nvGraphicFramePr>
        <p:xfrm>
          <a:off x="6308725" y="2200275"/>
          <a:ext cx="1143000" cy="863600"/>
        </p:xfrm>
        <a:graphic>
          <a:graphicData uri="http://schemas.openxmlformats.org/presentationml/2006/ole">
            <p:oleObj spid="_x0000_s29699" name="Equation" r:id="rId5" imgW="571320" imgH="431640" progId="Equation.DSMT4">
              <p:embed/>
            </p:oleObj>
          </a:graphicData>
        </a:graphic>
      </p:graphicFrame>
      <p:graphicFrame>
        <p:nvGraphicFramePr>
          <p:cNvPr id="5" name="Object 4"/>
          <p:cNvGraphicFramePr>
            <a:graphicFrameLocks noChangeAspect="1"/>
          </p:cNvGraphicFramePr>
          <p:nvPr/>
        </p:nvGraphicFramePr>
        <p:xfrm>
          <a:off x="4643438" y="3071813"/>
          <a:ext cx="1066800" cy="863600"/>
        </p:xfrm>
        <a:graphic>
          <a:graphicData uri="http://schemas.openxmlformats.org/presentationml/2006/ole">
            <p:oleObj spid="_x0000_s29700" name="Equation" r:id="rId6" imgW="533160" imgH="431640" progId="Equation.DSMT4">
              <p:embed/>
            </p:oleObj>
          </a:graphicData>
        </a:graphic>
      </p:graphicFrame>
      <p:graphicFrame>
        <p:nvGraphicFramePr>
          <p:cNvPr id="6" name="Object 5"/>
          <p:cNvGraphicFramePr>
            <a:graphicFrameLocks noChangeAspect="1"/>
          </p:cNvGraphicFramePr>
          <p:nvPr/>
        </p:nvGraphicFramePr>
        <p:xfrm>
          <a:off x="5106988" y="3971925"/>
          <a:ext cx="1625600" cy="863600"/>
        </p:xfrm>
        <a:graphic>
          <a:graphicData uri="http://schemas.openxmlformats.org/presentationml/2006/ole">
            <p:oleObj spid="_x0000_s29701" name="Equation" r:id="rId7" imgW="812520" imgH="431640" progId="Equation.DSMT4">
              <p:embed/>
            </p:oleObj>
          </a:graphicData>
        </a:graphic>
      </p:graphicFrame>
      <p:sp>
        <p:nvSpPr>
          <p:cNvPr id="8" name="线形标注 2 7"/>
          <p:cNvSpPr/>
          <p:nvPr/>
        </p:nvSpPr>
        <p:spPr>
          <a:xfrm>
            <a:off x="7143750" y="1460500"/>
            <a:ext cx="1571625" cy="500063"/>
          </a:xfrm>
          <a:prstGeom prst="borderCallout2">
            <a:avLst>
              <a:gd name="adj1" fmla="val 78750"/>
              <a:gd name="adj2" fmla="val -6146"/>
              <a:gd name="adj3" fmla="val 78750"/>
              <a:gd name="adj4" fmla="val -22686"/>
              <a:gd name="adj5" fmla="val 151351"/>
              <a:gd name="adj6" fmla="val -22958"/>
            </a:avLst>
          </a:prstGeom>
          <a:noFill/>
          <a:ln w="28575"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latin typeface="楷体_GB2312" pitchFamily="49" charset="-122"/>
                <a:ea typeface="楷体_GB2312" pitchFamily="49" charset="-122"/>
              </a:rPr>
              <a:t>灵活构造</a:t>
            </a:r>
          </a:p>
        </p:txBody>
      </p:sp>
      <p:sp>
        <p:nvSpPr>
          <p:cNvPr id="9" name="矩形 8"/>
          <p:cNvSpPr/>
          <p:nvPr/>
        </p:nvSpPr>
        <p:spPr>
          <a:xfrm>
            <a:off x="6326188" y="2246313"/>
            <a:ext cx="1008062" cy="785812"/>
          </a:xfrm>
          <a:prstGeom prst="rect">
            <a:avLst/>
          </a:prstGeom>
          <a:noFill/>
          <a:ln w="28575"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4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7" presetClass="entr" presetSubtype="1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strVal val="#ppt_h"/>
                                          </p:val>
                                        </p:tav>
                                        <p:tav tm="100000">
                                          <p:val>
                                            <p:strVal val="#ppt_h"/>
                                          </p:val>
                                        </p:tav>
                                      </p:tavLst>
                                    </p:anim>
                                  </p:childTnLst>
                                </p:cTn>
                              </p:par>
                            </p:childTnLst>
                          </p:cTn>
                        </p:par>
                        <p:par>
                          <p:cTn id="41" fill="hold">
                            <p:stCondLst>
                              <p:cond delay="500"/>
                            </p:stCondLst>
                            <p:childTnLst>
                              <p:par>
                                <p:cTn id="42" presetID="18" presetClass="entr" presetSubtype="3"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strips(upRight)">
                                      <p:cBhvr>
                                        <p:cTn id="44" dur="500"/>
                                        <p:tgtEl>
                                          <p:spTgt spid="8"/>
                                        </p:tgtEl>
                                      </p:cBhvr>
                                    </p:animEffect>
                                  </p:childTnLst>
                                  <p:subTnLst>
                                    <p:audio>
                                      <p:cMediaNode>
                                        <p:cTn display="0" masterRel="sameClick">
                                          <p:stCondLst>
                                            <p:cond evt="begin" delay="0">
                                              <p:tn val="42"/>
                                            </p:cond>
                                          </p:stCondLst>
                                          <p:endCondLst>
                                            <p:cond evt="onStopAudio" delay="0">
                                              <p:tgtEl>
                                                <p:sldTgt/>
                                              </p:tgtEl>
                                            </p:cond>
                                          </p:endCondLst>
                                        </p:cTn>
                                        <p:tgtEl>
                                          <p:sndTgt r:embed="rId3"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74638"/>
            <a:ext cx="8329613" cy="6149975"/>
          </a:xfrm>
        </p:spPr>
        <p:txBody>
          <a:bodyPr>
            <a:spAutoFit/>
          </a:bodyPr>
          <a:lstStyle/>
          <a:p>
            <a:pPr>
              <a:buFont typeface="Wingdings 3" pitchFamily="18" charset="2"/>
              <a:buNone/>
            </a:pPr>
            <a:r>
              <a:rPr lang="zh-CN" altLang="en-US" smtClean="0">
                <a:solidFill>
                  <a:srgbClr val="0000FF"/>
                </a:solidFill>
              </a:rPr>
              <a:t>例：</a:t>
            </a:r>
            <a:r>
              <a:rPr lang="zh-CN" altLang="en-US" smtClean="0"/>
              <a:t>求级数                  的和．</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解法</a:t>
            </a:r>
            <a:r>
              <a:rPr lang="en-US" altLang="zh-CN" smtClean="0">
                <a:solidFill>
                  <a:srgbClr val="0000FF"/>
                </a:solidFill>
              </a:rPr>
              <a:t>1</a:t>
            </a:r>
            <a:r>
              <a:rPr lang="zh-CN" altLang="en-US" smtClean="0">
                <a:solidFill>
                  <a:srgbClr val="0000FF"/>
                </a:solidFill>
              </a:rPr>
              <a:t>：</a:t>
            </a:r>
            <a:r>
              <a:rPr lang="zh-CN" altLang="en-US" smtClean="0"/>
              <a:t>构造幂级数                          ，因为该幂级数缺少奇次</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幂的项，且</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所以由比值判别法可得</a:t>
            </a:r>
            <a:endParaRPr lang="en-US" altLang="zh-CN" smtClean="0"/>
          </a:p>
          <a:p>
            <a:pPr>
              <a:lnSpc>
                <a:spcPct val="200000"/>
              </a:lnSpc>
              <a:buFont typeface="Wingdings 3" pitchFamily="18" charset="2"/>
              <a:buNone/>
            </a:pPr>
            <a:r>
              <a:rPr lang="zh-CN" altLang="en-US" smtClean="0"/>
              <a:t>当            ，即                          时，幂级数绝对收敛；</a:t>
            </a:r>
            <a:endParaRPr lang="en-US" altLang="zh-CN" smtClean="0"/>
          </a:p>
          <a:p>
            <a:pPr>
              <a:lnSpc>
                <a:spcPct val="200000"/>
              </a:lnSpc>
              <a:buFont typeface="Wingdings 3" pitchFamily="18" charset="2"/>
              <a:buNone/>
            </a:pPr>
            <a:r>
              <a:rPr lang="zh-CN" altLang="en-US" smtClean="0"/>
              <a:t>当            ，即                或              时，幂级数发散；</a:t>
            </a:r>
            <a:endParaRPr lang="en-US" altLang="zh-CN" smtClean="0"/>
          </a:p>
          <a:p>
            <a:pPr>
              <a:lnSpc>
                <a:spcPct val="200000"/>
              </a:lnSpc>
              <a:buFont typeface="Wingdings 3" pitchFamily="18" charset="2"/>
              <a:buNone/>
            </a:pPr>
            <a:r>
              <a:rPr lang="zh-CN" altLang="en-US" smtClean="0"/>
              <a:t>当                时，级数的一般项不趋于零，幂级数发散．</a:t>
            </a:r>
            <a:endParaRPr lang="en-US" altLang="zh-CN" smtClean="0"/>
          </a:p>
          <a:p>
            <a:pPr>
              <a:lnSpc>
                <a:spcPct val="200000"/>
              </a:lnSpc>
              <a:buFont typeface="Wingdings 3" pitchFamily="18" charset="2"/>
              <a:buNone/>
            </a:pPr>
            <a:r>
              <a:rPr lang="zh-CN" altLang="en-US" smtClean="0"/>
              <a:t>综上所述，幂级数的收敛域为</a:t>
            </a:r>
          </a:p>
        </p:txBody>
      </p:sp>
      <p:graphicFrame>
        <p:nvGraphicFramePr>
          <p:cNvPr id="60418" name="Object 2"/>
          <p:cNvGraphicFramePr>
            <a:graphicFrameLocks noChangeAspect="1"/>
          </p:cNvGraphicFramePr>
          <p:nvPr/>
        </p:nvGraphicFramePr>
        <p:xfrm>
          <a:off x="2214563" y="96838"/>
          <a:ext cx="1244600" cy="863600"/>
        </p:xfrm>
        <a:graphic>
          <a:graphicData uri="http://schemas.openxmlformats.org/presentationml/2006/ole">
            <p:oleObj spid="_x0000_s30722" name="Equation" r:id="rId3" imgW="622080" imgH="431640" progId="Equation.DSMT4">
              <p:embed/>
            </p:oleObj>
          </a:graphicData>
        </a:graphic>
      </p:graphicFrame>
      <p:graphicFrame>
        <p:nvGraphicFramePr>
          <p:cNvPr id="6" name="Object 3"/>
          <p:cNvGraphicFramePr>
            <a:graphicFrameLocks noChangeAspect="1"/>
          </p:cNvGraphicFramePr>
          <p:nvPr/>
        </p:nvGraphicFramePr>
        <p:xfrm>
          <a:off x="2271713" y="1820863"/>
          <a:ext cx="6477000" cy="965200"/>
        </p:xfrm>
        <a:graphic>
          <a:graphicData uri="http://schemas.openxmlformats.org/presentationml/2006/ole">
            <p:oleObj spid="_x0000_s30723" name="Equation" r:id="rId4" imgW="3238200" imgH="482400" progId="Equation.DSMT4">
              <p:embed/>
            </p:oleObj>
          </a:graphicData>
        </a:graphic>
      </p:graphicFrame>
      <p:graphicFrame>
        <p:nvGraphicFramePr>
          <p:cNvPr id="7" name="Object 4"/>
          <p:cNvGraphicFramePr>
            <a:graphicFrameLocks noChangeAspect="1"/>
          </p:cNvGraphicFramePr>
          <p:nvPr/>
        </p:nvGraphicFramePr>
        <p:xfrm>
          <a:off x="1000125" y="3429000"/>
          <a:ext cx="889000" cy="838200"/>
        </p:xfrm>
        <a:graphic>
          <a:graphicData uri="http://schemas.openxmlformats.org/presentationml/2006/ole">
            <p:oleObj spid="_x0000_s30724" name="Equation" r:id="rId5" imgW="444240" imgH="419040" progId="Equation.DSMT4">
              <p:embed/>
            </p:oleObj>
          </a:graphicData>
        </a:graphic>
      </p:graphicFrame>
      <p:graphicFrame>
        <p:nvGraphicFramePr>
          <p:cNvPr id="8" name="Object 5"/>
          <p:cNvGraphicFramePr>
            <a:graphicFrameLocks noChangeAspect="1"/>
          </p:cNvGraphicFramePr>
          <p:nvPr/>
        </p:nvGraphicFramePr>
        <p:xfrm>
          <a:off x="2546350" y="3603625"/>
          <a:ext cx="1854200" cy="431800"/>
        </p:xfrm>
        <a:graphic>
          <a:graphicData uri="http://schemas.openxmlformats.org/presentationml/2006/ole">
            <p:oleObj spid="_x0000_s30725" name="Equation" r:id="rId6" imgW="927000" imgH="215640" progId="Equation.DSMT4">
              <p:embed/>
            </p:oleObj>
          </a:graphicData>
        </a:graphic>
      </p:graphicFrame>
      <p:graphicFrame>
        <p:nvGraphicFramePr>
          <p:cNvPr id="9" name="Object 6"/>
          <p:cNvGraphicFramePr>
            <a:graphicFrameLocks noChangeAspect="1"/>
          </p:cNvGraphicFramePr>
          <p:nvPr/>
        </p:nvGraphicFramePr>
        <p:xfrm>
          <a:off x="1000125" y="4143375"/>
          <a:ext cx="889000" cy="838200"/>
        </p:xfrm>
        <a:graphic>
          <a:graphicData uri="http://schemas.openxmlformats.org/presentationml/2006/ole">
            <p:oleObj spid="_x0000_s30726" name="Equation" r:id="rId7" imgW="444240" imgH="419040" progId="Equation.DSMT4">
              <p:embed/>
            </p:oleObj>
          </a:graphicData>
        </a:graphic>
      </p:graphicFrame>
      <p:graphicFrame>
        <p:nvGraphicFramePr>
          <p:cNvPr id="10" name="Object 7"/>
          <p:cNvGraphicFramePr>
            <a:graphicFrameLocks noChangeAspect="1"/>
          </p:cNvGraphicFramePr>
          <p:nvPr/>
        </p:nvGraphicFramePr>
        <p:xfrm>
          <a:off x="2546350" y="4318000"/>
          <a:ext cx="1168400" cy="431800"/>
        </p:xfrm>
        <a:graphic>
          <a:graphicData uri="http://schemas.openxmlformats.org/presentationml/2006/ole">
            <p:oleObj spid="_x0000_s30727" name="Equation" r:id="rId8" imgW="583920" imgH="215640" progId="Equation.DSMT4">
              <p:embed/>
            </p:oleObj>
          </a:graphicData>
        </a:graphic>
      </p:graphicFrame>
      <p:graphicFrame>
        <p:nvGraphicFramePr>
          <p:cNvPr id="11" name="Object 8"/>
          <p:cNvGraphicFramePr>
            <a:graphicFrameLocks noChangeAspect="1"/>
          </p:cNvGraphicFramePr>
          <p:nvPr/>
        </p:nvGraphicFramePr>
        <p:xfrm>
          <a:off x="4071938" y="4318000"/>
          <a:ext cx="965200" cy="431800"/>
        </p:xfrm>
        <a:graphic>
          <a:graphicData uri="http://schemas.openxmlformats.org/presentationml/2006/ole">
            <p:oleObj spid="_x0000_s30728" name="Equation" r:id="rId9" imgW="482400" imgH="215640" progId="Equation.DSMT4">
              <p:embed/>
            </p:oleObj>
          </a:graphicData>
        </a:graphic>
      </p:graphicFrame>
      <p:graphicFrame>
        <p:nvGraphicFramePr>
          <p:cNvPr id="12" name="Object 9"/>
          <p:cNvGraphicFramePr>
            <a:graphicFrameLocks noChangeAspect="1"/>
          </p:cNvGraphicFramePr>
          <p:nvPr/>
        </p:nvGraphicFramePr>
        <p:xfrm>
          <a:off x="1000125" y="5072063"/>
          <a:ext cx="1168400" cy="431800"/>
        </p:xfrm>
        <a:graphic>
          <a:graphicData uri="http://schemas.openxmlformats.org/presentationml/2006/ole">
            <p:oleObj spid="_x0000_s30729" name="Equation" r:id="rId10" imgW="583920" imgH="215640" progId="Equation.DSMT4">
              <p:embed/>
            </p:oleObj>
          </a:graphicData>
        </a:graphic>
      </p:graphicFrame>
      <p:graphicFrame>
        <p:nvGraphicFramePr>
          <p:cNvPr id="13" name="Object 10"/>
          <p:cNvGraphicFramePr>
            <a:graphicFrameLocks noChangeAspect="1"/>
          </p:cNvGraphicFramePr>
          <p:nvPr/>
        </p:nvGraphicFramePr>
        <p:xfrm>
          <a:off x="4643438" y="5826125"/>
          <a:ext cx="1447800" cy="482600"/>
        </p:xfrm>
        <a:graphic>
          <a:graphicData uri="http://schemas.openxmlformats.org/presentationml/2006/ole">
            <p:oleObj spid="_x0000_s30730" name="Equation" r:id="rId11" imgW="723600" imgH="241200" progId="Equation.DSMT4">
              <p:embed/>
            </p:oleObj>
          </a:graphicData>
        </a:graphic>
      </p:graphicFrame>
      <p:sp>
        <p:nvSpPr>
          <p:cNvPr id="15" name="矩形 14"/>
          <p:cNvSpPr>
            <a:spLocks noChangeArrowheads="1"/>
          </p:cNvSpPr>
          <p:nvPr/>
        </p:nvSpPr>
        <p:spPr bwMode="auto">
          <a:xfrm flipH="1">
            <a:off x="5486400" y="1171575"/>
            <a:ext cx="3136900"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aphicFrame>
        <p:nvGraphicFramePr>
          <p:cNvPr id="5" name="Object 11"/>
          <p:cNvGraphicFramePr>
            <a:graphicFrameLocks noChangeAspect="1"/>
          </p:cNvGraphicFramePr>
          <p:nvPr/>
        </p:nvGraphicFramePr>
        <p:xfrm>
          <a:off x="3289300" y="979488"/>
          <a:ext cx="1930400" cy="863600"/>
        </p:xfrm>
        <a:graphic>
          <a:graphicData uri="http://schemas.openxmlformats.org/presentationml/2006/ole">
            <p:oleObj spid="_x0000_s30731" name="Equation" r:id="rId12" imgW="965160" imgH="431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32"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strVal val="4*#ppt_w"/>
                                          </p:val>
                                        </p:tav>
                                        <p:tav tm="100000">
                                          <p:val>
                                            <p:strVal val="#ppt_w"/>
                                          </p:val>
                                        </p:tav>
                                      </p:tavLst>
                                    </p:anim>
                                    <p:anim calcmode="lin" valueType="num">
                                      <p:cBhvr>
                                        <p:cTn id="12" dur="500" fill="hold"/>
                                        <p:tgtEl>
                                          <p:spTgt spid="5"/>
                                        </p:tgtEl>
                                        <p:attrNameLst>
                                          <p:attrName>ppt_h</p:attrName>
                                        </p:attrNameLst>
                                      </p:cBhvr>
                                      <p:tavLst>
                                        <p:tav tm="0">
                                          <p:val>
                                            <p:strVal val="4*#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74638"/>
            <a:ext cx="8229600" cy="6149975"/>
          </a:xfrm>
        </p:spPr>
        <p:txBody>
          <a:bodyPr>
            <a:spAutoFit/>
          </a:bodyPr>
          <a:lstStyle/>
          <a:p>
            <a:pPr>
              <a:buFont typeface="Wingdings 3" pitchFamily="18" charset="2"/>
              <a:buNone/>
            </a:pPr>
            <a:r>
              <a:rPr lang="zh-CN" altLang="en-US" smtClean="0">
                <a:solidFill>
                  <a:srgbClr val="0000FF"/>
                </a:solidFill>
              </a:rPr>
              <a:t>例：</a:t>
            </a:r>
            <a:r>
              <a:rPr lang="zh-CN" altLang="en-US" smtClean="0"/>
              <a:t>求级数                  的和．</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解（续）：</a:t>
            </a:r>
            <a:r>
              <a:rPr lang="zh-CN" altLang="en-US" smtClean="0"/>
              <a:t>构造幂级数                        ，其收敛域为</a:t>
            </a:r>
            <a:endParaRPr lang="en-US" altLang="zh-CN" smtClean="0"/>
          </a:p>
          <a:p>
            <a:pPr>
              <a:lnSpc>
                <a:spcPct val="200000"/>
              </a:lnSpc>
              <a:buFont typeface="Wingdings 3" pitchFamily="18" charset="2"/>
              <a:buNone/>
            </a:pPr>
            <a:r>
              <a:rPr lang="zh-CN" altLang="en-US" smtClean="0"/>
              <a:t>设该幂级数的和函数为 </a:t>
            </a:r>
            <a:r>
              <a:rPr lang="en-US" altLang="zh-CN" i="1" smtClean="0"/>
              <a:t>s</a:t>
            </a:r>
            <a:r>
              <a:rPr lang="en-US" altLang="zh-CN" smtClean="0"/>
              <a:t>(</a:t>
            </a:r>
            <a:r>
              <a:rPr lang="en-US" altLang="zh-CN" i="1" smtClean="0"/>
              <a:t>x</a:t>
            </a:r>
            <a:r>
              <a:rPr lang="en-US" altLang="zh-CN" smtClean="0"/>
              <a:t>)</a:t>
            </a:r>
            <a:r>
              <a:rPr lang="zh-CN" altLang="en-US" smtClean="0"/>
              <a:t>，则</a:t>
            </a: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r>
              <a:rPr lang="zh-CN" altLang="en-US" smtClean="0"/>
              <a:t>于是当                         时，</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从而</a:t>
            </a:r>
            <a:endParaRPr lang="en-US" altLang="zh-CN" smtClean="0"/>
          </a:p>
        </p:txBody>
      </p:sp>
      <p:graphicFrame>
        <p:nvGraphicFramePr>
          <p:cNvPr id="60418" name="Object 2"/>
          <p:cNvGraphicFramePr>
            <a:graphicFrameLocks noChangeAspect="1"/>
          </p:cNvGraphicFramePr>
          <p:nvPr/>
        </p:nvGraphicFramePr>
        <p:xfrm>
          <a:off x="2214563" y="96838"/>
          <a:ext cx="1244600" cy="863600"/>
        </p:xfrm>
        <a:graphic>
          <a:graphicData uri="http://schemas.openxmlformats.org/presentationml/2006/ole">
            <p:oleObj spid="_x0000_s31746" name="Equation" r:id="rId3" imgW="622080" imgH="431640" progId="Equation.DSMT4">
              <p:embed/>
            </p:oleObj>
          </a:graphicData>
        </a:graphic>
      </p:graphicFrame>
      <p:graphicFrame>
        <p:nvGraphicFramePr>
          <p:cNvPr id="3" name="Object 3"/>
          <p:cNvGraphicFramePr>
            <a:graphicFrameLocks noChangeAspect="1"/>
          </p:cNvGraphicFramePr>
          <p:nvPr/>
        </p:nvGraphicFramePr>
        <p:xfrm>
          <a:off x="3671888" y="979488"/>
          <a:ext cx="1930400" cy="863600"/>
        </p:xfrm>
        <a:graphic>
          <a:graphicData uri="http://schemas.openxmlformats.org/presentationml/2006/ole">
            <p:oleObj spid="_x0000_s31747" name="Equation" r:id="rId4" imgW="965160" imgH="431640" progId="Equation.DSMT4">
              <p:embed/>
            </p:oleObj>
          </a:graphicData>
        </a:graphic>
      </p:graphicFrame>
      <p:graphicFrame>
        <p:nvGraphicFramePr>
          <p:cNvPr id="4" name="Object 4"/>
          <p:cNvGraphicFramePr>
            <a:graphicFrameLocks noChangeAspect="1"/>
          </p:cNvGraphicFramePr>
          <p:nvPr/>
        </p:nvGraphicFramePr>
        <p:xfrm>
          <a:off x="7410450" y="1143000"/>
          <a:ext cx="1447800" cy="482600"/>
        </p:xfrm>
        <a:graphic>
          <a:graphicData uri="http://schemas.openxmlformats.org/presentationml/2006/ole">
            <p:oleObj spid="_x0000_s31748" name="Equation" r:id="rId5" imgW="723600" imgH="241200" progId="Equation.DSMT4">
              <p:embed/>
            </p:oleObj>
          </a:graphicData>
        </a:graphic>
      </p:graphicFrame>
      <p:graphicFrame>
        <p:nvGraphicFramePr>
          <p:cNvPr id="6" name="Object 5"/>
          <p:cNvGraphicFramePr>
            <a:graphicFrameLocks noChangeAspect="1"/>
          </p:cNvGraphicFramePr>
          <p:nvPr/>
        </p:nvGraphicFramePr>
        <p:xfrm>
          <a:off x="965200" y="2300288"/>
          <a:ext cx="7493000" cy="2540000"/>
        </p:xfrm>
        <a:graphic>
          <a:graphicData uri="http://schemas.openxmlformats.org/presentationml/2006/ole">
            <p:oleObj spid="_x0000_s31749" name="Equation" r:id="rId6" imgW="3746160" imgH="1269720" progId="Equation.DSMT4">
              <p:embed/>
            </p:oleObj>
          </a:graphicData>
        </a:graphic>
      </p:graphicFrame>
      <p:graphicFrame>
        <p:nvGraphicFramePr>
          <p:cNvPr id="7" name="Object 6"/>
          <p:cNvGraphicFramePr>
            <a:graphicFrameLocks noChangeAspect="1"/>
          </p:cNvGraphicFramePr>
          <p:nvPr/>
        </p:nvGraphicFramePr>
        <p:xfrm>
          <a:off x="4054475" y="4775200"/>
          <a:ext cx="4089400" cy="939800"/>
        </p:xfrm>
        <a:graphic>
          <a:graphicData uri="http://schemas.openxmlformats.org/presentationml/2006/ole">
            <p:oleObj spid="_x0000_s31750" name="Equation" r:id="rId7" imgW="2044440" imgH="469800" progId="Equation.DSMT4">
              <p:embed/>
            </p:oleObj>
          </a:graphicData>
        </a:graphic>
      </p:graphicFrame>
      <p:graphicFrame>
        <p:nvGraphicFramePr>
          <p:cNvPr id="8" name="Object 7"/>
          <p:cNvGraphicFramePr>
            <a:graphicFrameLocks noChangeAspect="1"/>
          </p:cNvGraphicFramePr>
          <p:nvPr/>
        </p:nvGraphicFramePr>
        <p:xfrm>
          <a:off x="1571625" y="5000625"/>
          <a:ext cx="1854200" cy="431800"/>
        </p:xfrm>
        <a:graphic>
          <a:graphicData uri="http://schemas.openxmlformats.org/presentationml/2006/ole">
            <p:oleObj spid="_x0000_s31751" name="Equation" r:id="rId8" imgW="927000" imgH="215640" progId="Equation.DSMT4">
              <p:embed/>
            </p:oleObj>
          </a:graphicData>
        </a:graphic>
      </p:graphicFrame>
      <p:graphicFrame>
        <p:nvGraphicFramePr>
          <p:cNvPr id="9" name="Object 8"/>
          <p:cNvGraphicFramePr>
            <a:graphicFrameLocks noChangeAspect="1"/>
          </p:cNvGraphicFramePr>
          <p:nvPr/>
        </p:nvGraphicFramePr>
        <p:xfrm>
          <a:off x="1285875" y="5672138"/>
          <a:ext cx="2565400" cy="863600"/>
        </p:xfrm>
        <a:graphic>
          <a:graphicData uri="http://schemas.openxmlformats.org/presentationml/2006/ole">
            <p:oleObj spid="_x0000_s31752" name="Equation" r:id="rId9" imgW="1282680" imgH="431640" progId="Equation.DSMT4">
              <p:embed/>
            </p:oleObj>
          </a:graphicData>
        </a:graphic>
      </p:graphicFrame>
      <p:sp>
        <p:nvSpPr>
          <p:cNvPr id="11" name="矩形 10"/>
          <p:cNvSpPr>
            <a:spLocks noChangeArrowheads="1"/>
          </p:cNvSpPr>
          <p:nvPr/>
        </p:nvSpPr>
        <p:spPr bwMode="auto">
          <a:xfrm>
            <a:off x="5343525" y="2300288"/>
            <a:ext cx="2871788" cy="9144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2" name="矩形 11"/>
          <p:cNvSpPr>
            <a:spLocks noChangeArrowheads="1"/>
          </p:cNvSpPr>
          <p:nvPr/>
        </p:nvSpPr>
        <p:spPr bwMode="auto">
          <a:xfrm>
            <a:off x="2228850" y="3586163"/>
            <a:ext cx="1700213" cy="9144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3" name="矩形 12"/>
          <p:cNvSpPr>
            <a:spLocks noChangeArrowheads="1"/>
          </p:cNvSpPr>
          <p:nvPr/>
        </p:nvSpPr>
        <p:spPr bwMode="auto">
          <a:xfrm flipH="1">
            <a:off x="3929063" y="3586163"/>
            <a:ext cx="1785937" cy="9144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4" name="矩形 13"/>
          <p:cNvSpPr>
            <a:spLocks noChangeArrowheads="1"/>
          </p:cNvSpPr>
          <p:nvPr/>
        </p:nvSpPr>
        <p:spPr bwMode="auto">
          <a:xfrm>
            <a:off x="5715000" y="3271838"/>
            <a:ext cx="1500188" cy="154781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5" name="矩形 14"/>
          <p:cNvSpPr>
            <a:spLocks noChangeArrowheads="1"/>
          </p:cNvSpPr>
          <p:nvPr/>
        </p:nvSpPr>
        <p:spPr bwMode="auto">
          <a:xfrm flipH="1">
            <a:off x="7215188" y="3589338"/>
            <a:ext cx="1357312" cy="9144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7" name="矩形 16"/>
          <p:cNvSpPr>
            <a:spLocks noChangeArrowheads="1"/>
          </p:cNvSpPr>
          <p:nvPr/>
        </p:nvSpPr>
        <p:spPr bwMode="auto">
          <a:xfrm>
            <a:off x="3286125" y="5843588"/>
            <a:ext cx="700088" cy="50006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274638"/>
            <a:ext cx="8229600" cy="6002337"/>
          </a:xfrm>
        </p:spPr>
        <p:txBody>
          <a:bodyPr>
            <a:spAutoFit/>
          </a:bodyPr>
          <a:lstStyle/>
          <a:p>
            <a:pPr>
              <a:buFont typeface="Wingdings 3" pitchFamily="18" charset="2"/>
              <a:buNone/>
            </a:pPr>
            <a:r>
              <a:rPr lang="zh-CN" altLang="en-US" smtClean="0">
                <a:solidFill>
                  <a:srgbClr val="0000FF"/>
                </a:solidFill>
              </a:rPr>
              <a:t>例：</a:t>
            </a:r>
            <a:r>
              <a:rPr lang="zh-CN" altLang="en-US" smtClean="0"/>
              <a:t>求级数                  的和．</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解（续）：</a:t>
            </a:r>
            <a:r>
              <a:rPr lang="zh-CN" altLang="en-US" smtClean="0"/>
              <a:t>构造幂级数                        ，其收敛域为</a:t>
            </a:r>
            <a:endParaRPr lang="en-US" altLang="zh-CN" smtClean="0"/>
          </a:p>
          <a:p>
            <a:pPr>
              <a:lnSpc>
                <a:spcPct val="200000"/>
              </a:lnSpc>
              <a:buFont typeface="Wingdings 3" pitchFamily="18" charset="2"/>
              <a:buNone/>
            </a:pPr>
            <a:r>
              <a:rPr lang="zh-CN" altLang="en-US" smtClean="0"/>
              <a:t>设该幂级数的和函数为 </a:t>
            </a:r>
            <a:r>
              <a:rPr lang="en-US" altLang="zh-CN" i="1" smtClean="0"/>
              <a:t>s</a:t>
            </a:r>
            <a:r>
              <a:rPr lang="en-US" altLang="zh-CN" smtClean="0"/>
              <a:t>(</a:t>
            </a:r>
            <a:r>
              <a:rPr lang="en-US" altLang="zh-CN" i="1" smtClean="0"/>
              <a:t>x</a:t>
            </a:r>
            <a:r>
              <a:rPr lang="en-US" altLang="zh-CN" smtClean="0"/>
              <a:t>)</a:t>
            </a:r>
            <a:r>
              <a:rPr lang="zh-CN" altLang="en-US" smtClean="0"/>
              <a:t>，则当                         时，</a:t>
            </a:r>
            <a:endParaRPr lang="en-US" altLang="zh-CN" smtClean="0"/>
          </a:p>
          <a:p>
            <a:pPr>
              <a:lnSpc>
                <a:spcPct val="200000"/>
              </a:lnSpc>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r>
              <a:rPr lang="zh-CN" altLang="en-US" smtClean="0"/>
              <a:t>从而</a:t>
            </a:r>
            <a:endParaRPr lang="en-US" altLang="zh-CN" smtClean="0"/>
          </a:p>
        </p:txBody>
      </p:sp>
      <p:graphicFrame>
        <p:nvGraphicFramePr>
          <p:cNvPr id="60418" name="Object 2"/>
          <p:cNvGraphicFramePr>
            <a:graphicFrameLocks noChangeAspect="1"/>
          </p:cNvGraphicFramePr>
          <p:nvPr/>
        </p:nvGraphicFramePr>
        <p:xfrm>
          <a:off x="2214563" y="96838"/>
          <a:ext cx="1244600" cy="863600"/>
        </p:xfrm>
        <a:graphic>
          <a:graphicData uri="http://schemas.openxmlformats.org/presentationml/2006/ole">
            <p:oleObj spid="_x0000_s32770" name="Equation" r:id="rId3" imgW="622080" imgH="431640" progId="Equation.DSMT4">
              <p:embed/>
            </p:oleObj>
          </a:graphicData>
        </a:graphic>
      </p:graphicFrame>
      <p:graphicFrame>
        <p:nvGraphicFramePr>
          <p:cNvPr id="3" name="Object 3"/>
          <p:cNvGraphicFramePr>
            <a:graphicFrameLocks noChangeAspect="1"/>
          </p:cNvGraphicFramePr>
          <p:nvPr/>
        </p:nvGraphicFramePr>
        <p:xfrm>
          <a:off x="3714750" y="979488"/>
          <a:ext cx="1930400" cy="863600"/>
        </p:xfrm>
        <a:graphic>
          <a:graphicData uri="http://schemas.openxmlformats.org/presentationml/2006/ole">
            <p:oleObj spid="_x0000_s32771" name="Equation" r:id="rId4" imgW="965160" imgH="431640" progId="Equation.DSMT4">
              <p:embed/>
            </p:oleObj>
          </a:graphicData>
        </a:graphic>
      </p:graphicFrame>
      <p:graphicFrame>
        <p:nvGraphicFramePr>
          <p:cNvPr id="4" name="Object 4"/>
          <p:cNvGraphicFramePr>
            <a:graphicFrameLocks noChangeAspect="1"/>
          </p:cNvGraphicFramePr>
          <p:nvPr/>
        </p:nvGraphicFramePr>
        <p:xfrm>
          <a:off x="7410450" y="1143000"/>
          <a:ext cx="1447800" cy="482600"/>
        </p:xfrm>
        <a:graphic>
          <a:graphicData uri="http://schemas.openxmlformats.org/presentationml/2006/ole">
            <p:oleObj spid="_x0000_s32772" name="Equation" r:id="rId5" imgW="723600" imgH="241200" progId="Equation.DSMT4">
              <p:embed/>
            </p:oleObj>
          </a:graphicData>
        </a:graphic>
      </p:graphicFrame>
      <p:graphicFrame>
        <p:nvGraphicFramePr>
          <p:cNvPr id="6" name="Object 5"/>
          <p:cNvGraphicFramePr>
            <a:graphicFrameLocks noChangeAspect="1"/>
          </p:cNvGraphicFramePr>
          <p:nvPr/>
        </p:nvGraphicFramePr>
        <p:xfrm>
          <a:off x="825500" y="2441575"/>
          <a:ext cx="7772400" cy="2844800"/>
        </p:xfrm>
        <a:graphic>
          <a:graphicData uri="http://schemas.openxmlformats.org/presentationml/2006/ole">
            <p:oleObj spid="_x0000_s32773" name="Equation" r:id="rId6" imgW="3886200" imgH="1422360" progId="Equation.DSMT4">
              <p:embed/>
            </p:oleObj>
          </a:graphicData>
        </a:graphic>
      </p:graphicFrame>
      <p:graphicFrame>
        <p:nvGraphicFramePr>
          <p:cNvPr id="8" name="Object 7"/>
          <p:cNvGraphicFramePr>
            <a:graphicFrameLocks noChangeAspect="1"/>
          </p:cNvGraphicFramePr>
          <p:nvPr/>
        </p:nvGraphicFramePr>
        <p:xfrm>
          <a:off x="5257800" y="1841500"/>
          <a:ext cx="1854200" cy="431800"/>
        </p:xfrm>
        <a:graphic>
          <a:graphicData uri="http://schemas.openxmlformats.org/presentationml/2006/ole">
            <p:oleObj spid="_x0000_s32774" name="Equation" r:id="rId7" imgW="927000" imgH="215640" progId="Equation.DSMT4">
              <p:embed/>
            </p:oleObj>
          </a:graphicData>
        </a:graphic>
      </p:graphicFrame>
      <p:graphicFrame>
        <p:nvGraphicFramePr>
          <p:cNvPr id="9" name="Object 8"/>
          <p:cNvGraphicFramePr>
            <a:graphicFrameLocks noChangeAspect="1"/>
          </p:cNvGraphicFramePr>
          <p:nvPr/>
        </p:nvGraphicFramePr>
        <p:xfrm>
          <a:off x="1343025" y="5443538"/>
          <a:ext cx="2565400" cy="863600"/>
        </p:xfrm>
        <a:graphic>
          <a:graphicData uri="http://schemas.openxmlformats.org/presentationml/2006/ole">
            <p:oleObj spid="_x0000_s32775" name="Equation" r:id="rId8" imgW="1282680" imgH="431640" progId="Equation.DSMT4">
              <p:embed/>
            </p:oleObj>
          </a:graphicData>
        </a:graphic>
      </p:graphicFrame>
      <p:sp>
        <p:nvSpPr>
          <p:cNvPr id="11" name="矩形 10"/>
          <p:cNvSpPr>
            <a:spLocks noChangeArrowheads="1"/>
          </p:cNvSpPr>
          <p:nvPr/>
        </p:nvSpPr>
        <p:spPr bwMode="auto">
          <a:xfrm>
            <a:off x="5600700" y="2530475"/>
            <a:ext cx="2185988" cy="9144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2" name="矩形 11"/>
          <p:cNvSpPr>
            <a:spLocks noChangeArrowheads="1"/>
          </p:cNvSpPr>
          <p:nvPr/>
        </p:nvSpPr>
        <p:spPr bwMode="auto">
          <a:xfrm>
            <a:off x="1428750" y="3770313"/>
            <a:ext cx="2143125" cy="1373187"/>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3" name="矩形 12"/>
          <p:cNvSpPr>
            <a:spLocks noChangeArrowheads="1"/>
          </p:cNvSpPr>
          <p:nvPr/>
        </p:nvSpPr>
        <p:spPr bwMode="auto">
          <a:xfrm flipH="1">
            <a:off x="3571875" y="3627438"/>
            <a:ext cx="1928813" cy="1658937"/>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4" name="矩形 13"/>
          <p:cNvSpPr>
            <a:spLocks noChangeArrowheads="1"/>
          </p:cNvSpPr>
          <p:nvPr/>
        </p:nvSpPr>
        <p:spPr bwMode="auto">
          <a:xfrm>
            <a:off x="5500688" y="3917950"/>
            <a:ext cx="1500187" cy="10826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5" name="矩形 14"/>
          <p:cNvSpPr>
            <a:spLocks noChangeArrowheads="1"/>
          </p:cNvSpPr>
          <p:nvPr/>
        </p:nvSpPr>
        <p:spPr bwMode="auto">
          <a:xfrm flipH="1">
            <a:off x="7000875" y="4003675"/>
            <a:ext cx="1643063" cy="9144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7" name="矩形 16"/>
          <p:cNvSpPr>
            <a:spLocks noChangeArrowheads="1"/>
          </p:cNvSpPr>
          <p:nvPr/>
        </p:nvSpPr>
        <p:spPr bwMode="auto">
          <a:xfrm>
            <a:off x="3343275" y="5614988"/>
            <a:ext cx="700088" cy="50006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6" name="矩形 15"/>
          <p:cNvSpPr>
            <a:spLocks noChangeArrowheads="1"/>
          </p:cNvSpPr>
          <p:nvPr/>
        </p:nvSpPr>
        <p:spPr bwMode="auto">
          <a:xfrm flipH="1">
            <a:off x="3571875" y="2530475"/>
            <a:ext cx="2028825" cy="9144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7"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74638"/>
            <a:ext cx="8229600" cy="5788025"/>
          </a:xfrm>
        </p:spPr>
        <p:txBody>
          <a:bodyPr>
            <a:spAutoFit/>
          </a:bodyPr>
          <a:lstStyle/>
          <a:p>
            <a:pPr>
              <a:buFont typeface="Wingdings 3" pitchFamily="18" charset="2"/>
              <a:buNone/>
            </a:pPr>
            <a:r>
              <a:rPr lang="zh-CN" altLang="en-US" smtClean="0">
                <a:solidFill>
                  <a:srgbClr val="0000FF"/>
                </a:solidFill>
              </a:rPr>
              <a:t>例：</a:t>
            </a:r>
            <a:r>
              <a:rPr lang="zh-CN" altLang="en-US" smtClean="0"/>
              <a:t>求级数                  的和．</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解法</a:t>
            </a:r>
            <a:r>
              <a:rPr lang="en-US" altLang="zh-CN" smtClean="0">
                <a:solidFill>
                  <a:srgbClr val="0000FF"/>
                </a:solidFill>
              </a:rPr>
              <a:t>2</a:t>
            </a:r>
            <a:r>
              <a:rPr lang="zh-CN" altLang="en-US" smtClean="0">
                <a:solidFill>
                  <a:srgbClr val="0000FF"/>
                </a:solidFill>
              </a:rPr>
              <a:t>：</a:t>
            </a:r>
            <a:r>
              <a:rPr lang="zh-CN" altLang="en-US" smtClean="0"/>
              <a:t>构造幂级数                      ，</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因为                                                  ，所以收敛半径 </a:t>
            </a:r>
            <a:r>
              <a:rPr lang="en-US" altLang="zh-CN" i="1" smtClean="0"/>
              <a:t>R</a:t>
            </a:r>
            <a:r>
              <a:rPr lang="zh-CN" altLang="en-US" smtClean="0"/>
              <a:t> </a:t>
            </a:r>
            <a:r>
              <a:rPr lang="en-US" altLang="zh-CN" smtClean="0"/>
              <a:t>=</a:t>
            </a:r>
            <a:r>
              <a:rPr lang="zh-CN" altLang="en-US" smtClean="0"/>
              <a:t> </a:t>
            </a:r>
            <a:r>
              <a:rPr lang="en-US" altLang="zh-CN" smtClean="0"/>
              <a:t>1</a:t>
            </a:r>
            <a:r>
              <a:rPr lang="zh-CN" altLang="en-US" smtClean="0"/>
              <a:t>．</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设在收敛区间 </a:t>
            </a:r>
            <a:r>
              <a:rPr lang="en-US" altLang="zh-CN" smtClean="0"/>
              <a:t>(−1, 1) </a:t>
            </a:r>
            <a:r>
              <a:rPr lang="zh-CN" altLang="en-US" smtClean="0"/>
              <a:t>内，幂级数收敛于 </a:t>
            </a:r>
            <a:r>
              <a:rPr lang="en-US" altLang="zh-CN" i="1" smtClean="0"/>
              <a:t>s</a:t>
            </a:r>
            <a:r>
              <a:rPr lang="en-US" altLang="zh-CN" smtClean="0"/>
              <a:t>(</a:t>
            </a:r>
            <a:r>
              <a:rPr lang="en-US" altLang="zh-CN" i="1" smtClean="0"/>
              <a:t>x</a:t>
            </a:r>
            <a:r>
              <a:rPr lang="en-US" altLang="zh-CN" smtClean="0"/>
              <a:t>)</a:t>
            </a:r>
            <a:r>
              <a:rPr lang="zh-CN" altLang="en-US" smtClean="0"/>
              <a:t>，则</a:t>
            </a: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endParaRPr lang="en-US" altLang="zh-CN" smtClean="0"/>
          </a:p>
          <a:p>
            <a:pPr>
              <a:buFont typeface="Wingdings 3" pitchFamily="18" charset="2"/>
              <a:buNone/>
            </a:pPr>
            <a:r>
              <a:rPr lang="zh-CN" altLang="en-US" smtClean="0"/>
              <a:t>于是</a:t>
            </a:r>
            <a:endParaRPr lang="en-US" altLang="zh-CN" smtClean="0"/>
          </a:p>
        </p:txBody>
      </p:sp>
      <p:graphicFrame>
        <p:nvGraphicFramePr>
          <p:cNvPr id="60418" name="Object 2"/>
          <p:cNvGraphicFramePr>
            <a:graphicFrameLocks noChangeAspect="1"/>
          </p:cNvGraphicFramePr>
          <p:nvPr/>
        </p:nvGraphicFramePr>
        <p:xfrm>
          <a:off x="2214563" y="96838"/>
          <a:ext cx="1244600" cy="863600"/>
        </p:xfrm>
        <a:graphic>
          <a:graphicData uri="http://schemas.openxmlformats.org/presentationml/2006/ole">
            <p:oleObj spid="_x0000_s33794" name="Equation" r:id="rId3" imgW="622080" imgH="431640" progId="Equation.DSMT4">
              <p:embed/>
            </p:oleObj>
          </a:graphicData>
        </a:graphic>
      </p:graphicFrame>
      <p:graphicFrame>
        <p:nvGraphicFramePr>
          <p:cNvPr id="4" name="Object 3"/>
          <p:cNvGraphicFramePr>
            <a:graphicFrameLocks noChangeAspect="1"/>
          </p:cNvGraphicFramePr>
          <p:nvPr/>
        </p:nvGraphicFramePr>
        <p:xfrm>
          <a:off x="1285875" y="1843088"/>
          <a:ext cx="3810000" cy="965200"/>
        </p:xfrm>
        <a:graphic>
          <a:graphicData uri="http://schemas.openxmlformats.org/presentationml/2006/ole">
            <p:oleObj spid="_x0000_s33795" name="Equation" r:id="rId4" imgW="1904760" imgH="482400" progId="Equation.DSMT4">
              <p:embed/>
            </p:oleObj>
          </a:graphicData>
        </a:graphic>
      </p:graphicFrame>
      <p:graphicFrame>
        <p:nvGraphicFramePr>
          <p:cNvPr id="6" name="Object 4"/>
          <p:cNvGraphicFramePr>
            <a:graphicFrameLocks noChangeAspect="1"/>
          </p:cNvGraphicFramePr>
          <p:nvPr/>
        </p:nvGraphicFramePr>
        <p:xfrm>
          <a:off x="647700" y="3402013"/>
          <a:ext cx="7848600" cy="1955800"/>
        </p:xfrm>
        <a:graphic>
          <a:graphicData uri="http://schemas.openxmlformats.org/presentationml/2006/ole">
            <p:oleObj spid="_x0000_s33796" name="Equation" r:id="rId5" imgW="3924000" imgH="977760" progId="Equation.DSMT4">
              <p:embed/>
            </p:oleObj>
          </a:graphicData>
        </a:graphic>
      </p:graphicFrame>
      <p:graphicFrame>
        <p:nvGraphicFramePr>
          <p:cNvPr id="7" name="Object 5"/>
          <p:cNvGraphicFramePr>
            <a:graphicFrameLocks noChangeAspect="1"/>
          </p:cNvGraphicFramePr>
          <p:nvPr/>
        </p:nvGraphicFramePr>
        <p:xfrm>
          <a:off x="1277938" y="5357813"/>
          <a:ext cx="2794000" cy="889000"/>
        </p:xfrm>
        <a:graphic>
          <a:graphicData uri="http://schemas.openxmlformats.org/presentationml/2006/ole">
            <p:oleObj spid="_x0000_s33797" name="Equation" r:id="rId6" imgW="1396800" imgH="444240" progId="Equation.DSMT4">
              <p:embed/>
            </p:oleObj>
          </a:graphicData>
        </a:graphic>
      </p:graphicFrame>
      <p:sp>
        <p:nvSpPr>
          <p:cNvPr id="11" name="矩形 10"/>
          <p:cNvSpPr>
            <a:spLocks noChangeArrowheads="1"/>
          </p:cNvSpPr>
          <p:nvPr/>
        </p:nvSpPr>
        <p:spPr bwMode="auto">
          <a:xfrm>
            <a:off x="5929313" y="3429000"/>
            <a:ext cx="1619250" cy="8286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2" name="矩形 11"/>
          <p:cNvSpPr>
            <a:spLocks noChangeArrowheads="1"/>
          </p:cNvSpPr>
          <p:nvPr/>
        </p:nvSpPr>
        <p:spPr bwMode="auto">
          <a:xfrm>
            <a:off x="1243013" y="4357688"/>
            <a:ext cx="2757487" cy="10572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3" name="矩形 12"/>
          <p:cNvSpPr>
            <a:spLocks noChangeArrowheads="1"/>
          </p:cNvSpPr>
          <p:nvPr/>
        </p:nvSpPr>
        <p:spPr bwMode="auto">
          <a:xfrm flipH="1">
            <a:off x="4000500" y="4357688"/>
            <a:ext cx="2643188" cy="10572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4" name="矩形 13"/>
          <p:cNvSpPr>
            <a:spLocks noChangeArrowheads="1"/>
          </p:cNvSpPr>
          <p:nvPr/>
        </p:nvSpPr>
        <p:spPr bwMode="auto">
          <a:xfrm>
            <a:off x="6643688" y="4357688"/>
            <a:ext cx="1643062" cy="10572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aphicFrame>
        <p:nvGraphicFramePr>
          <p:cNvPr id="2" name="Object 6"/>
          <p:cNvGraphicFramePr>
            <a:graphicFrameLocks noChangeAspect="1"/>
          </p:cNvGraphicFramePr>
          <p:nvPr/>
        </p:nvGraphicFramePr>
        <p:xfrm>
          <a:off x="3289300" y="979488"/>
          <a:ext cx="1752600" cy="863600"/>
        </p:xfrm>
        <a:graphic>
          <a:graphicData uri="http://schemas.openxmlformats.org/presentationml/2006/ole">
            <p:oleObj spid="_x0000_s33798" name="Equation" r:id="rId7" imgW="876240" imgH="431640" progId="Equation.DSMT4">
              <p:embed/>
            </p:oleObj>
          </a:graphicData>
        </a:graphic>
      </p:graphicFrame>
      <p:sp>
        <p:nvSpPr>
          <p:cNvPr id="15" name="矩形 14"/>
          <p:cNvSpPr>
            <a:spLocks noChangeArrowheads="1"/>
          </p:cNvSpPr>
          <p:nvPr/>
        </p:nvSpPr>
        <p:spPr bwMode="auto">
          <a:xfrm>
            <a:off x="3514725" y="5557838"/>
            <a:ext cx="700088" cy="50006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8" name="矩形 17"/>
          <p:cNvSpPr>
            <a:spLocks noChangeArrowheads="1"/>
          </p:cNvSpPr>
          <p:nvPr/>
        </p:nvSpPr>
        <p:spPr bwMode="auto">
          <a:xfrm flipH="1">
            <a:off x="7548563" y="3429000"/>
            <a:ext cx="1023937" cy="8286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aphicFrame>
        <p:nvGraphicFramePr>
          <p:cNvPr id="5" name="Object 17"/>
          <p:cNvGraphicFramePr>
            <a:graphicFrameLocks noChangeAspect="1"/>
          </p:cNvGraphicFramePr>
          <p:nvPr/>
        </p:nvGraphicFramePr>
        <p:xfrm>
          <a:off x="650875" y="3422650"/>
          <a:ext cx="4902200" cy="863600"/>
        </p:xfrm>
        <a:graphic>
          <a:graphicData uri="http://schemas.openxmlformats.org/presentationml/2006/ole">
            <p:oleObj spid="_x0000_s33799" name="Equation" r:id="rId8" imgW="2450880" imgH="431640" progId="Equation.DSMT4">
              <p:embed/>
            </p:oleObj>
          </a:graphicData>
        </a:graphic>
      </p:graphicFrame>
      <p:sp>
        <p:nvSpPr>
          <p:cNvPr id="17" name="矩形 16"/>
          <p:cNvSpPr>
            <a:spLocks noChangeArrowheads="1"/>
          </p:cNvSpPr>
          <p:nvPr/>
        </p:nvSpPr>
        <p:spPr bwMode="auto">
          <a:xfrm flipH="1">
            <a:off x="3228975" y="3429000"/>
            <a:ext cx="2271713" cy="828675"/>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32"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strVal val="4*#ppt_w"/>
                                          </p:val>
                                        </p:tav>
                                        <p:tav tm="100000">
                                          <p:val>
                                            <p:strVal val="#ppt_w"/>
                                          </p:val>
                                        </p:tav>
                                      </p:tavLst>
                                    </p:anim>
                                    <p:anim calcmode="lin" valueType="num">
                                      <p:cBhvr>
                                        <p:cTn id="12" dur="500" fill="hold"/>
                                        <p:tgtEl>
                                          <p:spTgt spid="2"/>
                                        </p:tgtEl>
                                        <p:attrNameLst>
                                          <p:attrName>ppt_h</p:attrName>
                                        </p:attrNameLst>
                                      </p:cBhvr>
                                      <p:tavLst>
                                        <p:tav tm="0">
                                          <p:val>
                                            <p:strVal val="4*#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8" grpId="0" animBg="1"/>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p:cNvSpPr>
            <a:spLocks noGrp="1"/>
          </p:cNvSpPr>
          <p:nvPr>
            <p:ph idx="1"/>
          </p:nvPr>
        </p:nvSpPr>
        <p:spPr/>
        <p:txBody>
          <a:bodyPr/>
          <a:lstStyle/>
          <a:p>
            <a:pPr marL="107950" indent="0">
              <a:buFont typeface="Wingdings 3" pitchFamily="18" charset="2"/>
              <a:buNone/>
              <a:defRPr/>
            </a:pPr>
            <a:r>
              <a:rPr lang="zh-CN" altLang="en-US" dirty="0" smtClean="0"/>
              <a:t>习题</a:t>
            </a:r>
            <a:r>
              <a:rPr lang="en-US" altLang="zh-CN" dirty="0" smtClean="0"/>
              <a:t>12 − 3</a:t>
            </a:r>
          </a:p>
          <a:p>
            <a:pPr lvl="1">
              <a:defRPr/>
            </a:pPr>
            <a:r>
              <a:rPr lang="en-US" altLang="zh-CN" dirty="0" smtClean="0"/>
              <a:t>1(2)(5)(8)</a:t>
            </a:r>
          </a:p>
          <a:p>
            <a:pPr lvl="1">
              <a:defRPr/>
            </a:pPr>
            <a:r>
              <a:rPr lang="en-US" altLang="zh-CN" dirty="0" smtClean="0"/>
              <a:t>2</a:t>
            </a:r>
          </a:p>
          <a:p>
            <a:pPr>
              <a:buFont typeface="Wingdings 3" pitchFamily="18" charset="2"/>
              <a:buNone/>
              <a:defRPr/>
            </a:pPr>
            <a:endParaRPr lang="en-US" altLang="zh-CN" dirty="0" smtClean="0"/>
          </a:p>
          <a:p>
            <a:pPr>
              <a:buFont typeface="Wingdings 3" pitchFamily="18" charset="2"/>
              <a:buNone/>
              <a:defRPr/>
            </a:pPr>
            <a:r>
              <a:rPr lang="zh-CN" altLang="en-US" dirty="0" smtClean="0">
                <a:solidFill>
                  <a:srgbClr val="FF0000"/>
                </a:solidFill>
              </a:rPr>
              <a:t>补充题：</a:t>
            </a:r>
            <a:r>
              <a:rPr lang="zh-CN" altLang="en-US" dirty="0" smtClean="0"/>
              <a:t>求级数                  的和．（解法</a:t>
            </a:r>
            <a:r>
              <a:rPr lang="en-US" altLang="zh-CN" dirty="0" smtClean="0"/>
              <a:t>3</a:t>
            </a:r>
            <a:r>
              <a:rPr lang="zh-CN" altLang="en-US" dirty="0" smtClean="0"/>
              <a:t>？）</a:t>
            </a:r>
            <a:endParaRPr lang="en-US" altLang="zh-CN" dirty="0" smtClean="0"/>
          </a:p>
        </p:txBody>
      </p:sp>
      <p:sp>
        <p:nvSpPr>
          <p:cNvPr id="3" name="标题 2"/>
          <p:cNvSpPr>
            <a:spLocks noGrp="1"/>
          </p:cNvSpPr>
          <p:nvPr>
            <p:ph type="title"/>
          </p:nvPr>
        </p:nvSpPr>
        <p:spPr/>
        <p:txBody>
          <a:bodyPr/>
          <a:lstStyle/>
          <a:p>
            <a:pPr>
              <a:defRPr/>
            </a:pPr>
            <a:r>
              <a:rPr lang="zh-CN" altLang="en-US" dirty="0"/>
              <a:t>作业</a:t>
            </a:r>
          </a:p>
        </p:txBody>
      </p:sp>
      <p:graphicFrame>
        <p:nvGraphicFramePr>
          <p:cNvPr id="60418" name="Object 2"/>
          <p:cNvGraphicFramePr>
            <a:graphicFrameLocks noChangeAspect="1"/>
          </p:cNvGraphicFramePr>
          <p:nvPr/>
        </p:nvGraphicFramePr>
        <p:xfrm>
          <a:off x="2857500" y="3036888"/>
          <a:ext cx="1244600" cy="863600"/>
        </p:xfrm>
        <a:graphic>
          <a:graphicData uri="http://schemas.openxmlformats.org/presentationml/2006/ole">
            <p:oleObj spid="_x0000_s34818" name="Equation" r:id="rId3" imgW="622080" imgH="431640" progId="Equation.DSMT4">
              <p:embed/>
            </p:oleObj>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8229600" cy="4524375"/>
          </a:xfrm>
        </p:spPr>
        <p:txBody>
          <a:bodyPr/>
          <a:lstStyle/>
          <a:p>
            <a:pPr>
              <a:buFont typeface="Wingdings 3" pitchFamily="18" charset="2"/>
              <a:buNone/>
            </a:pPr>
            <a:r>
              <a:rPr lang="zh-CN" altLang="en-US" smtClean="0"/>
              <a:t>函数项级数</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前 </a:t>
            </a:r>
            <a:r>
              <a:rPr lang="en-US" altLang="zh-CN" i="1" smtClean="0"/>
              <a:t>n</a:t>
            </a:r>
            <a:r>
              <a:rPr lang="zh-CN" altLang="en-US" smtClean="0"/>
              <a:t> 项的</a:t>
            </a:r>
            <a:r>
              <a:rPr lang="zh-CN" altLang="en-US" smtClean="0">
                <a:solidFill>
                  <a:srgbClr val="FF0000"/>
                </a:solidFill>
              </a:rPr>
              <a:t>部分和</a:t>
            </a:r>
            <a:endParaRPr lang="en-US" altLang="zh-CN" smtClean="0">
              <a:solidFill>
                <a:srgbClr val="FF0000"/>
              </a:solidFill>
            </a:endParaRPr>
          </a:p>
          <a:p>
            <a:pPr>
              <a:buFont typeface="Wingdings 3" pitchFamily="18" charset="2"/>
              <a:buNone/>
            </a:pPr>
            <a:endParaRPr lang="en-US" altLang="zh-CN" smtClean="0"/>
          </a:p>
          <a:p>
            <a:pPr>
              <a:buFont typeface="Wingdings 3" pitchFamily="18" charset="2"/>
              <a:buNone/>
            </a:pPr>
            <a:r>
              <a:rPr lang="zh-CN" altLang="en-US" smtClean="0"/>
              <a:t>在收敛域 </a:t>
            </a:r>
            <a:r>
              <a:rPr lang="en-US" altLang="zh-CN" i="1" smtClean="0"/>
              <a:t>D</a:t>
            </a:r>
            <a:r>
              <a:rPr lang="zh-CN" altLang="en-US" smtClean="0"/>
              <a:t> 内，</a:t>
            </a:r>
            <a:endParaRPr lang="en-US" altLang="zh-CN" smtClean="0"/>
          </a:p>
          <a:p>
            <a:pPr>
              <a:buFont typeface="Wingdings 3" pitchFamily="18" charset="2"/>
              <a:buNone/>
            </a:pPr>
            <a:r>
              <a:rPr lang="zh-CN" altLang="en-US" smtClean="0"/>
              <a:t>函数项级数的</a:t>
            </a:r>
            <a:r>
              <a:rPr lang="zh-CN" altLang="en-US" smtClean="0">
                <a:solidFill>
                  <a:srgbClr val="FF0000"/>
                </a:solidFill>
              </a:rPr>
              <a:t>和函数</a:t>
            </a:r>
            <a:endParaRPr lang="en-US" altLang="zh-CN" smtClean="0">
              <a:solidFill>
                <a:srgbClr val="FF0000"/>
              </a:solidFill>
            </a:endParaRPr>
          </a:p>
          <a:p>
            <a:pPr>
              <a:buFont typeface="Wingdings 3" pitchFamily="18" charset="2"/>
              <a:buNone/>
            </a:pPr>
            <a:endParaRPr lang="en-US" altLang="zh-CN" smtClean="0">
              <a:solidFill>
                <a:srgbClr val="FF0000"/>
              </a:solidFill>
            </a:endParaRPr>
          </a:p>
          <a:p>
            <a:pPr>
              <a:buFont typeface="Wingdings 3" pitchFamily="18" charset="2"/>
              <a:buNone/>
            </a:pPr>
            <a:r>
              <a:rPr lang="zh-CN" altLang="en-US" smtClean="0"/>
              <a:t>函数项级数的</a:t>
            </a:r>
            <a:r>
              <a:rPr lang="zh-CN" altLang="en-US" smtClean="0">
                <a:solidFill>
                  <a:srgbClr val="FF0000"/>
                </a:solidFill>
              </a:rPr>
              <a:t>余项</a:t>
            </a:r>
            <a:endParaRPr lang="en-US" altLang="zh-CN" smtClean="0">
              <a:solidFill>
                <a:srgbClr val="FF0000"/>
              </a:solidFill>
            </a:endParaRPr>
          </a:p>
          <a:p>
            <a:pPr>
              <a:buFont typeface="Wingdings 3" pitchFamily="18" charset="2"/>
              <a:buNone/>
            </a:pPr>
            <a:r>
              <a:rPr lang="zh-CN" altLang="en-US" smtClean="0">
                <a:solidFill>
                  <a:srgbClr val="0000FF"/>
                </a:solidFill>
              </a:rPr>
              <a:t>结论：</a:t>
            </a:r>
            <a:endParaRPr lang="en-US" altLang="zh-CN" smtClean="0"/>
          </a:p>
          <a:p>
            <a:pPr>
              <a:buFont typeface="Wingdings 3" pitchFamily="18" charset="2"/>
              <a:buNone/>
            </a:pPr>
            <a:r>
              <a:rPr lang="zh-CN" altLang="en-US" smtClean="0">
                <a:solidFill>
                  <a:srgbClr val="FF0000"/>
                </a:solidFill>
              </a:rPr>
              <a:t>和函数的定义域 </a:t>
            </a:r>
            <a:r>
              <a:rPr lang="en-US" altLang="zh-CN" smtClean="0"/>
              <a:t>=</a:t>
            </a:r>
            <a:r>
              <a:rPr lang="en-US" altLang="zh-CN" smtClean="0">
                <a:solidFill>
                  <a:srgbClr val="0000FF"/>
                </a:solidFill>
              </a:rPr>
              <a:t> </a:t>
            </a:r>
            <a:r>
              <a:rPr lang="zh-CN" altLang="en-US" smtClean="0">
                <a:solidFill>
                  <a:srgbClr val="0000FF"/>
                </a:solidFill>
              </a:rPr>
              <a:t>函数项级数的收敛域</a:t>
            </a:r>
            <a:r>
              <a:rPr lang="zh-CN" altLang="en-US" smtClean="0"/>
              <a:t>，且在收敛域内，</a:t>
            </a:r>
            <a:endParaRPr lang="en-US" altLang="zh-CN" smtClean="0"/>
          </a:p>
        </p:txBody>
      </p:sp>
      <p:sp>
        <p:nvSpPr>
          <p:cNvPr id="3" name="标题 2"/>
          <p:cNvSpPr>
            <a:spLocks noGrp="1"/>
          </p:cNvSpPr>
          <p:nvPr>
            <p:ph type="title"/>
          </p:nvPr>
        </p:nvSpPr>
        <p:spPr/>
        <p:txBody>
          <a:bodyPr/>
          <a:lstStyle/>
          <a:p>
            <a:pPr>
              <a:defRPr/>
            </a:pPr>
            <a:r>
              <a:rPr lang="zh-CN" altLang="en-US" smtClean="0">
                <a:effectLst>
                  <a:outerShdw blurRad="38100" dist="38100" dir="2700000" algn="tl">
                    <a:srgbClr val="C0C0C0"/>
                  </a:outerShdw>
                </a:effectLst>
              </a:rPr>
              <a:t>一、函数项级数的概念（续）</a:t>
            </a:r>
          </a:p>
        </p:txBody>
      </p:sp>
      <p:graphicFrame>
        <p:nvGraphicFramePr>
          <p:cNvPr id="3074" name="Object 2"/>
          <p:cNvGraphicFramePr>
            <a:graphicFrameLocks noChangeAspect="1"/>
          </p:cNvGraphicFramePr>
          <p:nvPr/>
        </p:nvGraphicFramePr>
        <p:xfrm>
          <a:off x="2460625" y="1300163"/>
          <a:ext cx="5181600" cy="863600"/>
        </p:xfrm>
        <a:graphic>
          <a:graphicData uri="http://schemas.openxmlformats.org/presentationml/2006/ole">
            <p:oleObj spid="_x0000_s3074" name="Equation" r:id="rId3" imgW="2590560" imgH="431640" progId="Equation.DSMT4">
              <p:embed/>
            </p:oleObj>
          </a:graphicData>
        </a:graphic>
      </p:graphicFrame>
      <p:graphicFrame>
        <p:nvGraphicFramePr>
          <p:cNvPr id="55300" name="Object 4"/>
          <p:cNvGraphicFramePr>
            <a:graphicFrameLocks noChangeAspect="1"/>
          </p:cNvGraphicFramePr>
          <p:nvPr/>
        </p:nvGraphicFramePr>
        <p:xfrm>
          <a:off x="3600450" y="3565525"/>
          <a:ext cx="3479800" cy="863600"/>
        </p:xfrm>
        <a:graphic>
          <a:graphicData uri="http://schemas.openxmlformats.org/presentationml/2006/ole">
            <p:oleObj spid="_x0000_s3075" name="Equation" r:id="rId4" imgW="1739880" imgH="431640" progId="Equation.DSMT4">
              <p:embed/>
            </p:oleObj>
          </a:graphicData>
        </a:graphic>
      </p:graphicFrame>
      <p:graphicFrame>
        <p:nvGraphicFramePr>
          <p:cNvPr id="55301" name="Object 5"/>
          <p:cNvGraphicFramePr>
            <a:graphicFrameLocks noChangeAspect="1"/>
          </p:cNvGraphicFramePr>
          <p:nvPr/>
        </p:nvGraphicFramePr>
        <p:xfrm>
          <a:off x="3514725" y="4614863"/>
          <a:ext cx="5486400" cy="457200"/>
        </p:xfrm>
        <a:graphic>
          <a:graphicData uri="http://schemas.openxmlformats.org/presentationml/2006/ole">
            <p:oleObj spid="_x0000_s3076" name="Equation" r:id="rId5" imgW="2743200" imgH="228600" progId="Equation.DSMT4">
              <p:embed/>
            </p:oleObj>
          </a:graphicData>
        </a:graphic>
      </p:graphicFrame>
      <p:sp>
        <p:nvSpPr>
          <p:cNvPr id="9" name="矩形 8"/>
          <p:cNvSpPr>
            <a:spLocks noChangeArrowheads="1"/>
          </p:cNvSpPr>
          <p:nvPr/>
        </p:nvSpPr>
        <p:spPr bwMode="auto">
          <a:xfrm>
            <a:off x="4457700" y="3786188"/>
            <a:ext cx="1474788" cy="50006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0" name="矩形 9"/>
          <p:cNvSpPr>
            <a:spLocks noChangeArrowheads="1"/>
          </p:cNvSpPr>
          <p:nvPr/>
        </p:nvSpPr>
        <p:spPr bwMode="auto">
          <a:xfrm flipH="1">
            <a:off x="3571875" y="3786188"/>
            <a:ext cx="885825" cy="50006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1" name="矩形 10"/>
          <p:cNvSpPr>
            <a:spLocks noChangeArrowheads="1"/>
          </p:cNvSpPr>
          <p:nvPr/>
        </p:nvSpPr>
        <p:spPr bwMode="auto">
          <a:xfrm flipH="1">
            <a:off x="6015038" y="4600575"/>
            <a:ext cx="2986087" cy="50006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aphicFrame>
        <p:nvGraphicFramePr>
          <p:cNvPr id="55302" name="Object 6"/>
          <p:cNvGraphicFramePr>
            <a:graphicFrameLocks noChangeAspect="1"/>
          </p:cNvGraphicFramePr>
          <p:nvPr/>
        </p:nvGraphicFramePr>
        <p:xfrm>
          <a:off x="3708400" y="5965825"/>
          <a:ext cx="1727200" cy="558800"/>
        </p:xfrm>
        <a:graphic>
          <a:graphicData uri="http://schemas.openxmlformats.org/presentationml/2006/ole">
            <p:oleObj spid="_x0000_s3077" name="Equation" r:id="rId6" imgW="863280" imgH="279360" progId="Equation.DSMT4">
              <p:embed/>
            </p:oleObj>
          </a:graphicData>
        </a:graphic>
      </p:graphicFrame>
      <p:graphicFrame>
        <p:nvGraphicFramePr>
          <p:cNvPr id="5" name="Object 13"/>
          <p:cNvGraphicFramePr>
            <a:graphicFrameLocks noChangeAspect="1"/>
          </p:cNvGraphicFramePr>
          <p:nvPr/>
        </p:nvGraphicFramePr>
        <p:xfrm>
          <a:off x="2897188" y="2420938"/>
          <a:ext cx="4318000" cy="457200"/>
        </p:xfrm>
        <a:graphic>
          <a:graphicData uri="http://schemas.openxmlformats.org/presentationml/2006/ole">
            <p:oleObj spid="_x0000_s3078" name="Equation" r:id="rId7" imgW="215892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30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5"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 calcmode="lin" valueType="num">
                                      <p:cBhvr>
                                        <p:cTn id="17" dur="500" decel="50000" fill="hold">
                                          <p:stCondLst>
                                            <p:cond delay="0"/>
                                          </p:stCondLst>
                                        </p:cTn>
                                        <p:tgtEl>
                                          <p:spTgt spid="2">
                                            <p:txEl>
                                              <p:pRg st="5" end="5"/>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2">
                                            <p:txEl>
                                              <p:pRg st="5" end="5"/>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2">
                                            <p:txEl>
                                              <p:pRg st="5" end="5"/>
                                            </p:txEl>
                                          </p:spTgt>
                                        </p:tgtEl>
                                        <p:attrNameLst>
                                          <p:attrName>ppt_w</p:attrName>
                                        </p:attrNameLst>
                                      </p:cBhvr>
                                      <p:tavLst>
                                        <p:tav tm="0">
                                          <p:val>
                                            <p:strVal val="#ppt_w*.05"/>
                                          </p:val>
                                        </p:tav>
                                        <p:tav tm="100000">
                                          <p:val>
                                            <p:strVal val="#ppt_w"/>
                                          </p:val>
                                        </p:tav>
                                      </p:tavLst>
                                    </p:anim>
                                    <p:anim calcmode="lin" valueType="num">
                                      <p:cBhvr>
                                        <p:cTn id="20" dur="1000" fill="hold"/>
                                        <p:tgtEl>
                                          <p:spTgt spid="2">
                                            <p:txEl>
                                              <p:pRg st="5" end="5"/>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2">
                                            <p:txEl>
                                              <p:pRg st="5" end="5"/>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2">
                                            <p:txEl>
                                              <p:pRg st="5" end="5"/>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2">
                                            <p:txEl>
                                              <p:pRg st="5" end="5"/>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par>
                          <p:cTn id="29" fill="hold">
                            <p:stCondLst>
                              <p:cond delay="0"/>
                            </p:stCondLst>
                            <p:childTnLst>
                              <p:par>
                                <p:cTn id="30" presetID="25" presetClass="entr" presetSubtype="0" fill="hold" nodeType="after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 calcmode="lin" valueType="num">
                                      <p:cBhvr>
                                        <p:cTn id="32" dur="500" decel="50000" fill="hold">
                                          <p:stCondLst>
                                            <p:cond delay="0"/>
                                          </p:stCondLst>
                                        </p:cTn>
                                        <p:tgtEl>
                                          <p:spTgt spid="2">
                                            <p:txEl>
                                              <p:pRg st="2" end="2"/>
                                            </p:txEl>
                                          </p:spTgt>
                                        </p:tgtEl>
                                        <p:attrNameLst>
                                          <p:attrName>style.rotation</p:attrName>
                                        </p:attrNameLst>
                                      </p:cBhvr>
                                      <p:tavLst>
                                        <p:tav tm="0">
                                          <p:val>
                                            <p:fltVal val="-90"/>
                                          </p:val>
                                        </p:tav>
                                        <p:tav tm="100000">
                                          <p:val>
                                            <p:fltVal val="0"/>
                                          </p:val>
                                        </p:tav>
                                      </p:tavLst>
                                    </p:anim>
                                    <p:anim calcmode="lin" valueType="num">
                                      <p:cBhvr>
                                        <p:cTn id="33" dur="500" decel="50000" fill="hold">
                                          <p:stCondLst>
                                            <p:cond delay="0"/>
                                          </p:stCondLst>
                                        </p:cTn>
                                        <p:tgtEl>
                                          <p:spTgt spid="2">
                                            <p:txEl>
                                              <p:pRg st="2" end="2"/>
                                            </p:txEl>
                                          </p:spTgt>
                                        </p:tgtEl>
                                        <p:attrNameLst>
                                          <p:attrName>ppt_w</p:attrName>
                                        </p:attrNameLst>
                                      </p:cBhvr>
                                      <p:tavLst>
                                        <p:tav tm="0">
                                          <p:val>
                                            <p:strVal val="#ppt_w"/>
                                          </p:val>
                                        </p:tav>
                                        <p:tav tm="100000">
                                          <p:val>
                                            <p:strVal val="#ppt_w*.05"/>
                                          </p:val>
                                        </p:tav>
                                      </p:tavLst>
                                    </p:anim>
                                    <p:anim calcmode="lin" valueType="num">
                                      <p:cBhvr>
                                        <p:cTn id="34" dur="500" accel="50000" fill="hold">
                                          <p:stCondLst>
                                            <p:cond delay="500"/>
                                          </p:stCondLst>
                                        </p:cTn>
                                        <p:tgtEl>
                                          <p:spTgt spid="2">
                                            <p:txEl>
                                              <p:pRg st="2" end="2"/>
                                            </p:txEl>
                                          </p:spTgt>
                                        </p:tgtEl>
                                        <p:attrNameLst>
                                          <p:attrName>ppt_w</p:attrName>
                                        </p:attrNameLst>
                                      </p:cBhvr>
                                      <p:tavLst>
                                        <p:tav tm="0">
                                          <p:val>
                                            <p:strVal val="#ppt_w*.05"/>
                                          </p:val>
                                        </p:tav>
                                        <p:tav tm="100000">
                                          <p:val>
                                            <p:strVal val="#ppt_w"/>
                                          </p:val>
                                        </p:tav>
                                      </p:tavLst>
                                    </p:anim>
                                    <p:anim calcmode="lin" valueType="num">
                                      <p:cBhvr>
                                        <p:cTn id="35" dur="1000" fill="hold"/>
                                        <p:tgtEl>
                                          <p:spTgt spid="2">
                                            <p:txEl>
                                              <p:pRg st="2" end="2"/>
                                            </p:txEl>
                                          </p:spTgt>
                                        </p:tgtEl>
                                        <p:attrNameLst>
                                          <p:attrName>ppt_h</p:attrName>
                                        </p:attrNameLst>
                                      </p:cBhvr>
                                      <p:tavLst>
                                        <p:tav tm="0">
                                          <p:val>
                                            <p:strVal val="#ppt_h"/>
                                          </p:val>
                                        </p:tav>
                                        <p:tav tm="100000">
                                          <p:val>
                                            <p:strVal val="#ppt_h"/>
                                          </p:val>
                                        </p:tav>
                                      </p:tavLst>
                                    </p:anim>
                                    <p:anim calcmode="lin" valueType="num">
                                      <p:cBhvr>
                                        <p:cTn id="36" dur="500" decel="50000" fill="hold">
                                          <p:stCondLst>
                                            <p:cond delay="0"/>
                                          </p:stCondLst>
                                        </p:cTn>
                                        <p:tgtEl>
                                          <p:spTgt spid="2">
                                            <p:txEl>
                                              <p:pRg st="2" end="2"/>
                                            </p:txEl>
                                          </p:spTgt>
                                        </p:tgtEl>
                                        <p:attrNameLst>
                                          <p:attrName>ppt_x</p:attrName>
                                        </p:attrNameLst>
                                      </p:cBhvr>
                                      <p:tavLst>
                                        <p:tav tm="0">
                                          <p:val>
                                            <p:strVal val="#ppt_x+.4"/>
                                          </p:val>
                                        </p:tav>
                                        <p:tav tm="100000">
                                          <p:val>
                                            <p:strVal val="#ppt_x"/>
                                          </p:val>
                                        </p:tav>
                                      </p:tavLst>
                                    </p:anim>
                                    <p:anim calcmode="lin" valueType="num">
                                      <p:cBhvr>
                                        <p:cTn id="37" dur="500" decel="50000" fill="hold">
                                          <p:stCondLst>
                                            <p:cond delay="0"/>
                                          </p:stCondLst>
                                        </p:cTn>
                                        <p:tgtEl>
                                          <p:spTgt spid="2">
                                            <p:txEl>
                                              <p:pRg st="2" end="2"/>
                                            </p:txEl>
                                          </p:spTgt>
                                        </p:tgtEl>
                                        <p:attrNameLst>
                                          <p:attrName>ppt_y</p:attrName>
                                        </p:attrNameLst>
                                      </p:cBhvr>
                                      <p:tavLst>
                                        <p:tav tm="0">
                                          <p:val>
                                            <p:strVal val="#ppt_y-.2"/>
                                          </p:val>
                                        </p:tav>
                                        <p:tav tm="100000">
                                          <p:val>
                                            <p:strVal val="#ppt_y+.1"/>
                                          </p:val>
                                        </p:tav>
                                      </p:tavLst>
                                    </p:anim>
                                    <p:anim calcmode="lin" valueType="num">
                                      <p:cBhvr>
                                        <p:cTn id="38" dur="500" accel="50000" fill="hold">
                                          <p:stCondLst>
                                            <p:cond delay="500"/>
                                          </p:stCondLst>
                                        </p:cTn>
                                        <p:tgtEl>
                                          <p:spTgt spid="2">
                                            <p:txEl>
                                              <p:pRg st="2" end="2"/>
                                            </p:txEl>
                                          </p:spTgt>
                                        </p:tgtEl>
                                        <p:attrNameLst>
                                          <p:attrName>ppt_y</p:attrName>
                                        </p:attrNameLst>
                                      </p:cBhvr>
                                      <p:tavLst>
                                        <p:tav tm="0">
                                          <p:val>
                                            <p:strVal val="#ppt_y+.1"/>
                                          </p:val>
                                        </p:tav>
                                        <p:tav tm="100000">
                                          <p:val>
                                            <p:strVal val="#ppt_y"/>
                                          </p:val>
                                        </p:tav>
                                      </p:tavLst>
                                    </p:anim>
                                    <p:animEffect transition="in" filter="fade">
                                      <p:cBhvr>
                                        <p:cTn id="39" dur="1000" decel="50000">
                                          <p:stCondLst>
                                            <p:cond delay="0"/>
                                          </p:stCondLst>
                                        </p:cTn>
                                        <p:tgtEl>
                                          <p:spTgt spid="2">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530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5" presetClass="entr" presetSubtype="0" fill="hold" nodeType="clickEffect">
                                  <p:stCondLst>
                                    <p:cond delay="0"/>
                                  </p:stCondLst>
                                  <p:childTnLst>
                                    <p:set>
                                      <p:cBhvr>
                                        <p:cTn id="51" dur="1" fill="hold">
                                          <p:stCondLst>
                                            <p:cond delay="0"/>
                                          </p:stCondLst>
                                        </p:cTn>
                                        <p:tgtEl>
                                          <p:spTgt spid="2">
                                            <p:txEl>
                                              <p:pRg st="7" end="7"/>
                                            </p:txEl>
                                          </p:spTgt>
                                        </p:tgtEl>
                                        <p:attrNameLst>
                                          <p:attrName>style.visibility</p:attrName>
                                        </p:attrNameLst>
                                      </p:cBhvr>
                                      <p:to>
                                        <p:strVal val="visible"/>
                                      </p:to>
                                    </p:set>
                                    <p:anim calcmode="lin" valueType="num">
                                      <p:cBhvr>
                                        <p:cTn id="52" dur="500" decel="50000" fill="hold">
                                          <p:stCondLst>
                                            <p:cond delay="0"/>
                                          </p:stCondLst>
                                        </p:cTn>
                                        <p:tgtEl>
                                          <p:spTgt spid="2">
                                            <p:txEl>
                                              <p:pRg st="7" end="7"/>
                                            </p:txEl>
                                          </p:spTgt>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2">
                                            <p:txEl>
                                              <p:pRg st="7" end="7"/>
                                            </p:txEl>
                                          </p:spTgt>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2">
                                            <p:txEl>
                                              <p:pRg st="7" end="7"/>
                                            </p:txEl>
                                          </p:spTgt>
                                        </p:tgtEl>
                                        <p:attrNameLst>
                                          <p:attrName>ppt_w</p:attrName>
                                        </p:attrNameLst>
                                      </p:cBhvr>
                                      <p:tavLst>
                                        <p:tav tm="0">
                                          <p:val>
                                            <p:strVal val="#ppt_w*.05"/>
                                          </p:val>
                                        </p:tav>
                                        <p:tav tm="100000">
                                          <p:val>
                                            <p:strVal val="#ppt_w"/>
                                          </p:val>
                                        </p:tav>
                                      </p:tavLst>
                                    </p:anim>
                                    <p:anim calcmode="lin" valueType="num">
                                      <p:cBhvr>
                                        <p:cTn id="55" dur="1000" fill="hold"/>
                                        <p:tgtEl>
                                          <p:spTgt spid="2">
                                            <p:txEl>
                                              <p:pRg st="7" end="7"/>
                                            </p:txEl>
                                          </p:spTgt>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2">
                                            <p:txEl>
                                              <p:pRg st="7" end="7"/>
                                            </p:txEl>
                                          </p:spTgt>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2">
                                            <p:txEl>
                                              <p:pRg st="7" end="7"/>
                                            </p:txEl>
                                          </p:spTgt>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2">
                                            <p:txEl>
                                              <p:pRg st="7" end="7"/>
                                            </p:txEl>
                                          </p:spTgt>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2">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0" nodeType="clickEffect">
                                  <p:stCondLst>
                                    <p:cond delay="0"/>
                                  </p:stCondLst>
                                  <p:childTnLst>
                                    <p:set>
                                      <p:cBhvr>
                                        <p:cTn id="63" dur="1" fill="hold">
                                          <p:stCondLst>
                                            <p:cond delay="0"/>
                                          </p:stCondLst>
                                        </p:cTn>
                                        <p:tgtEl>
                                          <p:spTgt spid="1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
                                            <p:txEl>
                                              <p:pRg st="8" end="8"/>
                                            </p:txEl>
                                          </p:spTgt>
                                        </p:tgtEl>
                                        <p:attrNameLst>
                                          <p:attrName>style.visibility</p:attrName>
                                        </p:attrNameLst>
                                      </p:cBhvr>
                                      <p:to>
                                        <p:strVal val="visible"/>
                                      </p:to>
                                    </p:set>
                                  </p:childTnLst>
                                </p:cTn>
                              </p:par>
                              <p:par>
                                <p:cTn id="68" presetID="42" presetClass="entr" presetSubtype="0" fill="hold" nodeType="withEffect">
                                  <p:stCondLst>
                                    <p:cond delay="0"/>
                                  </p:stCondLst>
                                  <p:childTnLst>
                                    <p:set>
                                      <p:cBhvr>
                                        <p:cTn id="69" dur="1" fill="hold">
                                          <p:stCondLst>
                                            <p:cond delay="0"/>
                                          </p:stCondLst>
                                        </p:cTn>
                                        <p:tgtEl>
                                          <p:spTgt spid="2">
                                            <p:txEl>
                                              <p:pRg st="9" end="9"/>
                                            </p:txEl>
                                          </p:spTgt>
                                        </p:tgtEl>
                                        <p:attrNameLst>
                                          <p:attrName>style.visibility</p:attrName>
                                        </p:attrNameLst>
                                      </p:cBhvr>
                                      <p:to>
                                        <p:strVal val="visible"/>
                                      </p:to>
                                    </p:set>
                                    <p:animEffect transition="in" filter="fade">
                                      <p:cBhvr>
                                        <p:cTn id="70" dur="1000"/>
                                        <p:tgtEl>
                                          <p:spTgt spid="2">
                                            <p:txEl>
                                              <p:pRg st="9" end="9"/>
                                            </p:txEl>
                                          </p:spTgt>
                                        </p:tgtEl>
                                      </p:cBhvr>
                                    </p:animEffect>
                                    <p:anim calcmode="lin" valueType="num">
                                      <p:cBhvr>
                                        <p:cTn id="71"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5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74638"/>
            <a:ext cx="8229600" cy="5262562"/>
          </a:xfrm>
        </p:spPr>
        <p:txBody>
          <a:bodyPr>
            <a:spAutoFit/>
          </a:bodyPr>
          <a:lstStyle/>
          <a:p>
            <a:pPr>
              <a:buFont typeface="Wingdings 3" pitchFamily="18" charset="2"/>
              <a:buNone/>
            </a:pPr>
            <a:r>
              <a:rPr lang="zh-CN" altLang="en-US" smtClean="0">
                <a:solidFill>
                  <a:srgbClr val="0000FF"/>
                </a:solidFill>
              </a:rPr>
              <a:t>例：</a:t>
            </a:r>
            <a:r>
              <a:rPr lang="zh-CN" altLang="en-US" smtClean="0"/>
              <a:t>求级数                                的收敛域．</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解：</a:t>
            </a:r>
            <a:r>
              <a:rPr lang="zh-CN" altLang="en-US" smtClean="0">
                <a:solidFill>
                  <a:srgbClr val="FF0000"/>
                </a:solidFill>
              </a:rPr>
              <a:t>对任意固定的 </a:t>
            </a:r>
            <a:r>
              <a:rPr lang="en-US" altLang="zh-CN" i="1" smtClean="0">
                <a:solidFill>
                  <a:srgbClr val="FF0000"/>
                </a:solidFill>
              </a:rPr>
              <a:t>x</a:t>
            </a:r>
            <a:r>
              <a:rPr lang="zh-CN" altLang="en-US" smtClean="0">
                <a:solidFill>
                  <a:srgbClr val="FF0000"/>
                </a:solidFill>
              </a:rPr>
              <a:t>，</a:t>
            </a:r>
            <a:r>
              <a:rPr lang="zh-CN" altLang="en-US" sz="1600" smtClean="0">
                <a:solidFill>
                  <a:srgbClr val="000000"/>
                </a:solidFill>
              </a:rPr>
              <a:t>题设级数相当于</a:t>
            </a:r>
            <a:r>
              <a:rPr lang="zh-CN" altLang="en-US" sz="1600" smtClean="0">
                <a:solidFill>
                  <a:srgbClr val="FF0000"/>
                </a:solidFill>
              </a:rPr>
              <a:t>常数项级数</a:t>
            </a:r>
            <a:r>
              <a:rPr lang="zh-CN" altLang="en-US" sz="1600" smtClean="0"/>
              <a:t>．</a:t>
            </a:r>
            <a:r>
              <a:rPr lang="zh-CN" altLang="en-US" sz="1600" smtClean="0">
                <a:solidFill>
                  <a:srgbClr val="0000FF"/>
                </a:solidFill>
              </a:rPr>
              <a:t>能否看作交错级数？</a:t>
            </a:r>
            <a:endParaRPr lang="en-US" altLang="zh-CN" smtClean="0">
              <a:solidFill>
                <a:srgbClr val="0000FF"/>
              </a:solidFill>
            </a:endParaRPr>
          </a:p>
          <a:p>
            <a:pPr>
              <a:lnSpc>
                <a:spcPct val="200000"/>
              </a:lnSpc>
              <a:buFont typeface="Wingdings 3" pitchFamily="18" charset="2"/>
              <a:buNone/>
            </a:pPr>
            <a:r>
              <a:rPr lang="zh-CN" altLang="en-US" smtClean="0">
                <a:solidFill>
                  <a:srgbClr val="000000"/>
                </a:solidFill>
              </a:rPr>
              <a:t>其一般项记为</a:t>
            </a:r>
            <a:endParaRPr lang="en-US" altLang="zh-CN" smtClean="0">
              <a:solidFill>
                <a:srgbClr val="000000"/>
              </a:solidFill>
            </a:endParaRPr>
          </a:p>
          <a:p>
            <a:pPr>
              <a:buFont typeface="Wingdings 3" pitchFamily="18" charset="2"/>
              <a:buNone/>
            </a:pPr>
            <a:r>
              <a:rPr lang="zh-CN" altLang="en-US" smtClean="0">
                <a:solidFill>
                  <a:srgbClr val="000000"/>
                </a:solidFill>
              </a:rPr>
              <a:t>先判断绝对值级数               是否收敛，由比值审敛法可得</a:t>
            </a:r>
            <a:endParaRPr lang="en-US" altLang="zh-CN" smtClean="0">
              <a:solidFill>
                <a:srgbClr val="000000"/>
              </a:solidFill>
            </a:endParaRPr>
          </a:p>
          <a:p>
            <a:pPr>
              <a:buFont typeface="Wingdings 3" pitchFamily="18" charset="2"/>
              <a:buNone/>
            </a:pPr>
            <a:endParaRPr lang="en-US" altLang="zh-CN" smtClean="0">
              <a:solidFill>
                <a:srgbClr val="000000"/>
              </a:solidFill>
            </a:endParaRPr>
          </a:p>
          <a:p>
            <a:pPr>
              <a:buFont typeface="Wingdings 3" pitchFamily="18" charset="2"/>
              <a:buNone/>
            </a:pPr>
            <a:endParaRPr lang="en-US" altLang="zh-CN" smtClean="0">
              <a:solidFill>
                <a:srgbClr val="000000"/>
              </a:solidFill>
            </a:endParaRPr>
          </a:p>
          <a:p>
            <a:pPr>
              <a:buFont typeface="Wingdings 3" pitchFamily="18" charset="2"/>
              <a:buNone/>
            </a:pPr>
            <a:endParaRPr lang="en-US" altLang="zh-CN" smtClean="0">
              <a:solidFill>
                <a:srgbClr val="000000"/>
              </a:solidFill>
            </a:endParaRPr>
          </a:p>
          <a:p>
            <a:pPr>
              <a:buClr>
                <a:srgbClr val="0000FF"/>
              </a:buClr>
              <a:buSzPct val="100000"/>
              <a:buFontTx/>
              <a:buAutoNum type="circleNumDbPlain"/>
            </a:pPr>
            <a:r>
              <a:rPr lang="zh-CN" altLang="en-US" smtClean="0">
                <a:solidFill>
                  <a:srgbClr val="000000"/>
                </a:solidFill>
              </a:rPr>
              <a:t>当                时，               ，即 </a:t>
            </a:r>
            <a:r>
              <a:rPr lang="en-US" altLang="zh-CN" i="1" smtClean="0">
                <a:solidFill>
                  <a:srgbClr val="000000"/>
                </a:solidFill>
              </a:rPr>
              <a:t>x</a:t>
            </a:r>
            <a:r>
              <a:rPr lang="zh-CN" altLang="en-US" smtClean="0">
                <a:solidFill>
                  <a:srgbClr val="000000"/>
                </a:solidFill>
              </a:rPr>
              <a:t> </a:t>
            </a:r>
            <a:r>
              <a:rPr lang="en-US" altLang="zh-CN" smtClean="0">
                <a:solidFill>
                  <a:srgbClr val="000000"/>
                </a:solidFill>
              </a:rPr>
              <a:t>&lt; −2 </a:t>
            </a:r>
            <a:r>
              <a:rPr lang="zh-CN" altLang="en-US" smtClean="0">
                <a:solidFill>
                  <a:srgbClr val="000000"/>
                </a:solidFill>
              </a:rPr>
              <a:t>或 </a:t>
            </a:r>
            <a:r>
              <a:rPr lang="en-US" altLang="zh-CN" i="1" smtClean="0">
                <a:solidFill>
                  <a:srgbClr val="000000"/>
                </a:solidFill>
              </a:rPr>
              <a:t>x</a:t>
            </a:r>
            <a:r>
              <a:rPr lang="zh-CN" altLang="en-US" smtClean="0">
                <a:solidFill>
                  <a:srgbClr val="000000"/>
                </a:solidFill>
              </a:rPr>
              <a:t> </a:t>
            </a:r>
            <a:r>
              <a:rPr lang="en-US" altLang="zh-CN" smtClean="0">
                <a:solidFill>
                  <a:srgbClr val="000000"/>
                </a:solidFill>
              </a:rPr>
              <a:t>&gt; 0 </a:t>
            </a:r>
            <a:r>
              <a:rPr lang="zh-CN" altLang="en-US" smtClean="0">
                <a:solidFill>
                  <a:srgbClr val="000000"/>
                </a:solidFill>
              </a:rPr>
              <a:t>时，</a:t>
            </a:r>
            <a:endParaRPr lang="en-US" altLang="zh-CN" smtClean="0">
              <a:solidFill>
                <a:srgbClr val="000000"/>
              </a:solidFill>
            </a:endParaRPr>
          </a:p>
          <a:p>
            <a:pPr>
              <a:buClr>
                <a:srgbClr val="0000FF"/>
              </a:buClr>
              <a:buSzPct val="100000"/>
              <a:buFont typeface="Wingdings 3" pitchFamily="18" charset="2"/>
              <a:buNone/>
            </a:pPr>
            <a:endParaRPr lang="en-US" altLang="zh-CN" smtClean="0">
              <a:solidFill>
                <a:srgbClr val="000000"/>
              </a:solidFill>
            </a:endParaRPr>
          </a:p>
          <a:p>
            <a:pPr>
              <a:buClr>
                <a:srgbClr val="0000FF"/>
              </a:buClr>
              <a:buSzPct val="100000"/>
              <a:buFont typeface="Wingdings 3" pitchFamily="18" charset="2"/>
              <a:buNone/>
            </a:pPr>
            <a:r>
              <a:rPr lang="en-US" altLang="zh-CN" smtClean="0">
                <a:solidFill>
                  <a:srgbClr val="000000"/>
                </a:solidFill>
              </a:rPr>
              <a:t>	</a:t>
            </a:r>
            <a:r>
              <a:rPr lang="zh-CN" altLang="en-US" smtClean="0">
                <a:solidFill>
                  <a:srgbClr val="000000"/>
                </a:solidFill>
              </a:rPr>
              <a:t>绝对值级数收敛，从而题设级数绝对收敛；</a:t>
            </a:r>
            <a:endParaRPr lang="en-US" altLang="zh-CN" smtClean="0">
              <a:solidFill>
                <a:srgbClr val="000000"/>
              </a:solidFill>
            </a:endParaRPr>
          </a:p>
        </p:txBody>
      </p:sp>
      <p:graphicFrame>
        <p:nvGraphicFramePr>
          <p:cNvPr id="4" name="Object 1"/>
          <p:cNvGraphicFramePr>
            <a:graphicFrameLocks noChangeAspect="1"/>
          </p:cNvGraphicFramePr>
          <p:nvPr/>
        </p:nvGraphicFramePr>
        <p:xfrm>
          <a:off x="2201863" y="0"/>
          <a:ext cx="2311400" cy="939800"/>
        </p:xfrm>
        <a:graphic>
          <a:graphicData uri="http://schemas.openxmlformats.org/presentationml/2006/ole">
            <p:oleObj spid="_x0000_s4098" name="Equation" r:id="rId4" imgW="1155600" imgH="469800" progId="Equation.DSMT4">
              <p:embed/>
            </p:oleObj>
          </a:graphicData>
        </a:graphic>
      </p:graphicFrame>
      <p:graphicFrame>
        <p:nvGraphicFramePr>
          <p:cNvPr id="2" name="Object 3"/>
          <p:cNvGraphicFramePr>
            <a:graphicFrameLocks noChangeAspect="1"/>
          </p:cNvGraphicFramePr>
          <p:nvPr/>
        </p:nvGraphicFramePr>
        <p:xfrm>
          <a:off x="509588" y="2979738"/>
          <a:ext cx="8124825" cy="889000"/>
        </p:xfrm>
        <a:graphic>
          <a:graphicData uri="http://schemas.openxmlformats.org/presentationml/2006/ole">
            <p:oleObj spid="_x0000_s4099" name="Equation" r:id="rId5" imgW="4520880" imgH="495000" progId="Equation.DSMT4">
              <p:embed/>
            </p:oleObj>
          </a:graphicData>
        </a:graphic>
      </p:graphicFrame>
      <p:graphicFrame>
        <p:nvGraphicFramePr>
          <p:cNvPr id="5" name="Object 4"/>
          <p:cNvGraphicFramePr>
            <a:graphicFrameLocks noChangeAspect="1"/>
          </p:cNvGraphicFramePr>
          <p:nvPr/>
        </p:nvGraphicFramePr>
        <p:xfrm>
          <a:off x="3189288" y="1628775"/>
          <a:ext cx="2462212" cy="752475"/>
        </p:xfrm>
        <a:graphic>
          <a:graphicData uri="http://schemas.openxmlformats.org/presentationml/2006/ole">
            <p:oleObj spid="_x0000_s4100" name="Equation" r:id="rId6" imgW="1536480" imgH="469800" progId="Equation.DSMT4">
              <p:embed/>
            </p:oleObj>
          </a:graphicData>
        </a:graphic>
      </p:graphicFrame>
      <p:graphicFrame>
        <p:nvGraphicFramePr>
          <p:cNvPr id="6" name="Object 5"/>
          <p:cNvGraphicFramePr>
            <a:graphicFrameLocks noChangeAspect="1"/>
          </p:cNvGraphicFramePr>
          <p:nvPr/>
        </p:nvGraphicFramePr>
        <p:xfrm>
          <a:off x="1301750" y="3984625"/>
          <a:ext cx="1141413" cy="822325"/>
        </p:xfrm>
        <a:graphic>
          <a:graphicData uri="http://schemas.openxmlformats.org/presentationml/2006/ole">
            <p:oleObj spid="_x0000_s4101" name="Equation" r:id="rId7" imgW="634680" imgH="457200" progId="Equation.DSMT4">
              <p:embed/>
            </p:oleObj>
          </a:graphicData>
        </a:graphic>
      </p:graphicFrame>
      <p:sp>
        <p:nvSpPr>
          <p:cNvPr id="7" name="矩形 6"/>
          <p:cNvSpPr>
            <a:spLocks noChangeArrowheads="1"/>
          </p:cNvSpPr>
          <p:nvPr/>
        </p:nvSpPr>
        <p:spPr bwMode="auto">
          <a:xfrm>
            <a:off x="3616325" y="1171575"/>
            <a:ext cx="2663825"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8" name="矩形 7"/>
          <p:cNvSpPr>
            <a:spLocks noChangeArrowheads="1"/>
          </p:cNvSpPr>
          <p:nvPr/>
        </p:nvSpPr>
        <p:spPr bwMode="auto">
          <a:xfrm flipH="1">
            <a:off x="5786438" y="2349500"/>
            <a:ext cx="2814637"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9" name="矩形 8"/>
          <p:cNvSpPr>
            <a:spLocks noChangeArrowheads="1"/>
          </p:cNvSpPr>
          <p:nvPr/>
        </p:nvSpPr>
        <p:spPr bwMode="auto">
          <a:xfrm flipH="1">
            <a:off x="6280150" y="1171575"/>
            <a:ext cx="2305050"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1" name="十字形 10"/>
          <p:cNvSpPr>
            <a:spLocks noChangeAspect="1"/>
          </p:cNvSpPr>
          <p:nvPr/>
        </p:nvSpPr>
        <p:spPr bwMode="auto">
          <a:xfrm rot="2700000">
            <a:off x="8066088" y="1003300"/>
            <a:ext cx="876300" cy="876300"/>
          </a:xfrm>
          <a:prstGeom prst="plus">
            <a:avLst>
              <a:gd name="adj" fmla="val 37120"/>
            </a:avLst>
          </a:prstGeom>
          <a:solidFill>
            <a:srgbClr val="FF0000"/>
          </a:solidFill>
          <a:ln w="55000" cmpd="thickThin" algn="ctr">
            <a:noFill/>
            <a:miter lim="800000"/>
            <a:headEnd/>
            <a:tailEnd/>
          </a:ln>
        </p:spPr>
        <p:txBody>
          <a:bodyPr rot="10800000" vert="eaVert" anchor="ctr"/>
          <a:lstStyle/>
          <a:p>
            <a:pPr algn="ctr">
              <a:defRPr/>
            </a:pPr>
            <a:endParaRPr lang="zh-CN" altLang="en-US">
              <a:solidFill>
                <a:schemeClr val="lt1"/>
              </a:solidFill>
              <a:latin typeface="+mn-lt"/>
              <a:ea typeface="+mn-ea"/>
            </a:endParaRPr>
          </a:p>
        </p:txBody>
      </p:sp>
      <p:sp>
        <p:nvSpPr>
          <p:cNvPr id="12" name="Rectangle 12"/>
          <p:cNvSpPr>
            <a:spLocks noChangeArrowheads="1"/>
          </p:cNvSpPr>
          <p:nvPr/>
        </p:nvSpPr>
        <p:spPr bwMode="auto">
          <a:xfrm>
            <a:off x="2205038" y="71438"/>
            <a:ext cx="2295525" cy="857250"/>
          </a:xfrm>
          <a:prstGeom prst="rect">
            <a:avLst/>
          </a:prstGeom>
          <a:noFill/>
          <a:ln w="28575">
            <a:solidFill>
              <a:srgbClr val="FF0000"/>
            </a:solidFill>
            <a:miter lim="800000"/>
            <a:headEnd/>
            <a:tailEnd/>
          </a:ln>
        </p:spPr>
        <p:txBody>
          <a:bodyPr wrap="none" anchor="ctr"/>
          <a:lstStyle/>
          <a:p>
            <a:endParaRPr lang="zh-CN" altLang="en-US"/>
          </a:p>
        </p:txBody>
      </p:sp>
      <p:graphicFrame>
        <p:nvGraphicFramePr>
          <p:cNvPr id="10" name="Object 11"/>
          <p:cNvGraphicFramePr>
            <a:graphicFrameLocks noChangeAspect="1"/>
          </p:cNvGraphicFramePr>
          <p:nvPr/>
        </p:nvGraphicFramePr>
        <p:xfrm>
          <a:off x="6265863" y="285750"/>
          <a:ext cx="2624137" cy="582613"/>
        </p:xfrm>
        <a:graphic>
          <a:graphicData uri="http://schemas.openxmlformats.org/presentationml/2006/ole">
            <p:oleObj spid="_x0000_s4102" name="Equation" r:id="rId8" imgW="1942920" imgH="431640" progId="Equation.DSMT4">
              <p:embed/>
            </p:oleObj>
          </a:graphicData>
        </a:graphic>
      </p:graphicFrame>
      <p:sp>
        <p:nvSpPr>
          <p:cNvPr id="13" name="Rectangle 12"/>
          <p:cNvSpPr>
            <a:spLocks noChangeArrowheads="1"/>
          </p:cNvSpPr>
          <p:nvPr/>
        </p:nvSpPr>
        <p:spPr bwMode="auto">
          <a:xfrm>
            <a:off x="6153150" y="214313"/>
            <a:ext cx="2857500" cy="1714500"/>
          </a:xfrm>
          <a:prstGeom prst="rect">
            <a:avLst/>
          </a:prstGeom>
          <a:noFill/>
          <a:ln w="28575">
            <a:solidFill>
              <a:srgbClr val="0000FF"/>
            </a:solidFill>
            <a:miter lim="800000"/>
            <a:headEnd/>
            <a:tailEnd/>
          </a:ln>
        </p:spPr>
        <p:txBody>
          <a:bodyPr wrap="none" anchor="ctr"/>
          <a:lstStyle/>
          <a:p>
            <a:endParaRPr lang="zh-CN" altLang="en-US"/>
          </a:p>
        </p:txBody>
      </p:sp>
      <p:graphicFrame>
        <p:nvGraphicFramePr>
          <p:cNvPr id="14" name="Object 12"/>
          <p:cNvGraphicFramePr>
            <a:graphicFrameLocks noChangeAspect="1"/>
          </p:cNvGraphicFramePr>
          <p:nvPr/>
        </p:nvGraphicFramePr>
        <p:xfrm>
          <a:off x="3170238" y="2217738"/>
          <a:ext cx="1044575" cy="711200"/>
        </p:xfrm>
        <a:graphic>
          <a:graphicData uri="http://schemas.openxmlformats.org/presentationml/2006/ole">
            <p:oleObj spid="_x0000_s4103" name="Equation" r:id="rId9" imgW="634680" imgH="431640" progId="Equation.DSMT4">
              <p:embed/>
            </p:oleObj>
          </a:graphicData>
        </a:graphic>
      </p:graphicFrame>
      <p:sp>
        <p:nvSpPr>
          <p:cNvPr id="15" name="矩形 14"/>
          <p:cNvSpPr>
            <a:spLocks noChangeArrowheads="1"/>
          </p:cNvSpPr>
          <p:nvPr/>
        </p:nvSpPr>
        <p:spPr bwMode="auto">
          <a:xfrm flipH="1">
            <a:off x="4643438" y="2919413"/>
            <a:ext cx="1655762" cy="100806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6" name="矩形 15"/>
          <p:cNvSpPr>
            <a:spLocks noChangeArrowheads="1"/>
          </p:cNvSpPr>
          <p:nvPr/>
        </p:nvSpPr>
        <p:spPr bwMode="auto">
          <a:xfrm>
            <a:off x="6299200" y="2919413"/>
            <a:ext cx="2487613" cy="100806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18" name="矩形 17"/>
          <p:cNvSpPr>
            <a:spLocks noChangeArrowheads="1"/>
          </p:cNvSpPr>
          <p:nvPr/>
        </p:nvSpPr>
        <p:spPr bwMode="auto">
          <a:xfrm>
            <a:off x="3581400" y="3071813"/>
            <a:ext cx="1044575" cy="78581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20" name="矩形 19"/>
          <p:cNvSpPr>
            <a:spLocks noChangeArrowheads="1"/>
          </p:cNvSpPr>
          <p:nvPr/>
        </p:nvSpPr>
        <p:spPr bwMode="auto">
          <a:xfrm>
            <a:off x="1714500" y="3022600"/>
            <a:ext cx="1622425" cy="785813"/>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21" name="矩形 20"/>
          <p:cNvSpPr>
            <a:spLocks noChangeArrowheads="1"/>
          </p:cNvSpPr>
          <p:nvPr/>
        </p:nvSpPr>
        <p:spPr bwMode="auto">
          <a:xfrm>
            <a:off x="1500188" y="2919413"/>
            <a:ext cx="3143250" cy="1008062"/>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22" name="矩形 21"/>
          <p:cNvSpPr>
            <a:spLocks noChangeArrowheads="1"/>
          </p:cNvSpPr>
          <p:nvPr/>
        </p:nvSpPr>
        <p:spPr bwMode="auto">
          <a:xfrm flipH="1">
            <a:off x="4244975" y="4092575"/>
            <a:ext cx="3357563"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aphicFrame>
        <p:nvGraphicFramePr>
          <p:cNvPr id="23" name="Object 13"/>
          <p:cNvGraphicFramePr>
            <a:graphicFrameLocks noChangeAspect="1"/>
          </p:cNvGraphicFramePr>
          <p:nvPr/>
        </p:nvGraphicFramePr>
        <p:xfrm>
          <a:off x="3143250" y="4122738"/>
          <a:ext cx="1095375" cy="434975"/>
        </p:xfrm>
        <a:graphic>
          <a:graphicData uri="http://schemas.openxmlformats.org/presentationml/2006/ole">
            <p:oleObj spid="_x0000_s4104" name="Equation" r:id="rId10" imgW="609480" imgH="2412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17" presetClass="entr" presetSubtype="1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32"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strVal val="4*#ppt_w"/>
                                          </p:val>
                                        </p:tav>
                                        <p:tav tm="100000">
                                          <p:val>
                                            <p:strVal val="#ppt_w"/>
                                          </p:val>
                                        </p:tav>
                                      </p:tavLst>
                                    </p:anim>
                                    <p:anim calcmode="lin" valueType="num">
                                      <p:cBhvr>
                                        <p:cTn id="31" dur="500" fill="hold"/>
                                        <p:tgtEl>
                                          <p:spTgt spid="11"/>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8"/>
                                            </p:cond>
                                          </p:stCondLst>
                                          <p:endCondLst>
                                            <p:cond evt="onStopAudio" delay="0">
                                              <p:tgtEl>
                                                <p:sldTgt/>
                                              </p:tgtEl>
                                            </p:cond>
                                          </p:endCondLst>
                                        </p:cTn>
                                        <p:tgtEl>
                                          <p:sndTgt r:embed="rId3" name="explode.wav" builtIn="1"/>
                                        </p:tgtEl>
                                      </p:cMediaNode>
                                    </p:audio>
                                  </p:subTnLst>
                                </p:cTn>
                              </p:par>
                            </p:childTnLst>
                          </p:cTn>
                        </p:par>
                      </p:childTnLst>
                    </p:cTn>
                  </p:par>
                  <p:par>
                    <p:cTn id="32" fill="hold">
                      <p:stCondLst>
                        <p:cond delay="indefinite"/>
                      </p:stCondLst>
                      <p:childTnLst>
                        <p:par>
                          <p:cTn id="33" fill="hold">
                            <p:stCondLst>
                              <p:cond delay="0"/>
                            </p:stCondLst>
                            <p:childTnLst>
                              <p:par>
                                <p:cTn id="34" presetID="17" presetClass="entr" presetSubtype="1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0" nodeType="clickEffect">
                                  <p:stCondLst>
                                    <p:cond delay="0"/>
                                  </p:stCondLst>
                                  <p:childTnLst>
                                    <p:set>
                                      <p:cBhvr>
                                        <p:cTn id="53" dur="1" fill="hold">
                                          <p:stCondLst>
                                            <p:cond delay="0"/>
                                          </p:stCondLst>
                                        </p:cTn>
                                        <p:tgtEl>
                                          <p:spTgt spid="8"/>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0" nodeType="clickEffect">
                                  <p:stCondLst>
                                    <p:cond delay="0"/>
                                  </p:stCondLst>
                                  <p:childTnLst>
                                    <p:set>
                                      <p:cBhvr>
                                        <p:cTn id="59" dur="1" fill="hold">
                                          <p:stCondLst>
                                            <p:cond delay="0"/>
                                          </p:stCondLst>
                                        </p:cTn>
                                        <p:tgtEl>
                                          <p:spTgt spid="21"/>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0" nodeType="clickEffect">
                                  <p:stCondLst>
                                    <p:cond delay="0"/>
                                  </p:stCondLst>
                                  <p:childTnLst>
                                    <p:set>
                                      <p:cBhvr>
                                        <p:cTn id="67" dur="1" fill="hold">
                                          <p:stCondLst>
                                            <p:cond delay="0"/>
                                          </p:stCondLst>
                                        </p:cTn>
                                        <p:tgtEl>
                                          <p:spTgt spid="20"/>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0" nodeType="clickEffect">
                                  <p:stCondLst>
                                    <p:cond delay="0"/>
                                  </p:stCondLst>
                                  <p:childTnLst>
                                    <p:set>
                                      <p:cBhvr>
                                        <p:cTn id="75" dur="1" fill="hold">
                                          <p:stCondLst>
                                            <p:cond delay="0"/>
                                          </p:stCondLst>
                                        </p:cTn>
                                        <p:tgtEl>
                                          <p:spTgt spid="16"/>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
                                            <p:txEl>
                                              <p:pRg st="8" end="8"/>
                                            </p:txEl>
                                          </p:spTgt>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6"/>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23"/>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0" nodeType="clickEffect">
                                  <p:stCondLst>
                                    <p:cond delay="0"/>
                                  </p:stCondLst>
                                  <p:childTnLst>
                                    <p:set>
                                      <p:cBhvr>
                                        <p:cTn id="93"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P spid="13" grpId="0" animBg="1"/>
      <p:bldP spid="15" grpId="0" animBg="1"/>
      <p:bldP spid="16" grpId="0" animBg="1"/>
      <p:bldP spid="18"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74638"/>
            <a:ext cx="8229600" cy="5262562"/>
          </a:xfrm>
        </p:spPr>
        <p:txBody>
          <a:bodyPr>
            <a:spAutoFit/>
          </a:bodyPr>
          <a:lstStyle/>
          <a:p>
            <a:pPr>
              <a:buFont typeface="Wingdings 3" pitchFamily="18" charset="2"/>
              <a:buNone/>
            </a:pPr>
            <a:r>
              <a:rPr lang="zh-CN" altLang="en-US" smtClean="0">
                <a:solidFill>
                  <a:srgbClr val="0000FF"/>
                </a:solidFill>
              </a:rPr>
              <a:t>例：</a:t>
            </a:r>
            <a:r>
              <a:rPr lang="zh-CN" altLang="en-US" smtClean="0"/>
              <a:t>求级数                                的收敛域．</a:t>
            </a:r>
            <a:endParaRPr lang="en-US" altLang="zh-CN" smtClean="0"/>
          </a:p>
          <a:p>
            <a:pPr>
              <a:buFont typeface="Wingdings 3" pitchFamily="18" charset="2"/>
              <a:buNone/>
            </a:pPr>
            <a:endParaRPr lang="en-US" altLang="zh-CN" smtClean="0"/>
          </a:p>
          <a:p>
            <a:pPr>
              <a:buClr>
                <a:srgbClr val="2DA2BF"/>
              </a:buClr>
              <a:buFont typeface="Wingdings 3" pitchFamily="18" charset="2"/>
              <a:buNone/>
            </a:pPr>
            <a:r>
              <a:rPr lang="zh-CN" altLang="en-US" smtClean="0">
                <a:solidFill>
                  <a:srgbClr val="0000FF"/>
                </a:solidFill>
              </a:rPr>
              <a:t>解：</a:t>
            </a:r>
            <a:r>
              <a:rPr lang="zh-CN" altLang="en-US" smtClean="0">
                <a:solidFill>
                  <a:srgbClr val="FF0000"/>
                </a:solidFill>
              </a:rPr>
              <a:t>对任意固定的 </a:t>
            </a:r>
            <a:r>
              <a:rPr lang="en-US" altLang="zh-CN" i="1" smtClean="0">
                <a:solidFill>
                  <a:srgbClr val="FF0000"/>
                </a:solidFill>
              </a:rPr>
              <a:t>x</a:t>
            </a:r>
            <a:r>
              <a:rPr lang="zh-CN" altLang="en-US" smtClean="0">
                <a:solidFill>
                  <a:srgbClr val="FF0000"/>
                </a:solidFill>
              </a:rPr>
              <a:t>，</a:t>
            </a:r>
            <a:r>
              <a:rPr lang="zh-CN" altLang="en-US" sz="1600" smtClean="0">
                <a:solidFill>
                  <a:srgbClr val="000000"/>
                </a:solidFill>
              </a:rPr>
              <a:t>题设级数相当于</a:t>
            </a:r>
            <a:r>
              <a:rPr lang="zh-CN" altLang="en-US" sz="1600" smtClean="0">
                <a:solidFill>
                  <a:srgbClr val="FF0000"/>
                </a:solidFill>
              </a:rPr>
              <a:t>常数项级数</a:t>
            </a:r>
            <a:r>
              <a:rPr lang="zh-CN" altLang="en-US" sz="1600" smtClean="0"/>
              <a:t>．</a:t>
            </a:r>
            <a:r>
              <a:rPr lang="zh-CN" altLang="en-US" sz="1600" smtClean="0">
                <a:solidFill>
                  <a:srgbClr val="0000FF"/>
                </a:solidFill>
              </a:rPr>
              <a:t>能否看作交错级数？</a:t>
            </a:r>
            <a:endParaRPr lang="en-US" altLang="zh-CN" smtClean="0">
              <a:solidFill>
                <a:srgbClr val="0000FF"/>
              </a:solidFill>
            </a:endParaRPr>
          </a:p>
          <a:p>
            <a:pPr>
              <a:lnSpc>
                <a:spcPct val="200000"/>
              </a:lnSpc>
              <a:buClr>
                <a:srgbClr val="2DA2BF"/>
              </a:buClr>
              <a:buFont typeface="Wingdings 3" pitchFamily="18" charset="2"/>
              <a:buNone/>
            </a:pPr>
            <a:r>
              <a:rPr lang="zh-CN" altLang="en-US" smtClean="0">
                <a:solidFill>
                  <a:srgbClr val="000000"/>
                </a:solidFill>
              </a:rPr>
              <a:t>其一般项记为</a:t>
            </a:r>
            <a:endParaRPr lang="en-US" altLang="zh-CN" smtClean="0"/>
          </a:p>
          <a:p>
            <a:pPr>
              <a:buFont typeface="Wingdings 3" pitchFamily="18" charset="2"/>
              <a:buNone/>
            </a:pPr>
            <a:r>
              <a:rPr lang="zh-CN" altLang="en-US" smtClean="0">
                <a:solidFill>
                  <a:srgbClr val="000000"/>
                </a:solidFill>
              </a:rPr>
              <a:t>先判断绝对值级数               是否收敛，由比值审敛法可得</a:t>
            </a:r>
            <a:endParaRPr lang="en-US" altLang="zh-CN" smtClean="0">
              <a:solidFill>
                <a:srgbClr val="000000"/>
              </a:solidFill>
            </a:endParaRPr>
          </a:p>
          <a:p>
            <a:pPr>
              <a:buFont typeface="Wingdings 3" pitchFamily="18" charset="2"/>
              <a:buNone/>
            </a:pPr>
            <a:endParaRPr lang="en-US" altLang="zh-CN" smtClean="0">
              <a:solidFill>
                <a:srgbClr val="000000"/>
              </a:solidFill>
            </a:endParaRPr>
          </a:p>
          <a:p>
            <a:pPr>
              <a:buFont typeface="Wingdings 3" pitchFamily="18" charset="2"/>
              <a:buNone/>
            </a:pPr>
            <a:endParaRPr lang="en-US" altLang="zh-CN" smtClean="0">
              <a:solidFill>
                <a:srgbClr val="000000"/>
              </a:solidFill>
            </a:endParaRPr>
          </a:p>
          <a:p>
            <a:pPr>
              <a:buFont typeface="Wingdings 3" pitchFamily="18" charset="2"/>
              <a:buNone/>
            </a:pPr>
            <a:endParaRPr lang="en-US" altLang="zh-CN" smtClean="0">
              <a:solidFill>
                <a:srgbClr val="000000"/>
              </a:solidFill>
            </a:endParaRPr>
          </a:p>
          <a:p>
            <a:pPr>
              <a:buClr>
                <a:srgbClr val="0000FF"/>
              </a:buClr>
              <a:buSzPct val="100000"/>
              <a:buFontTx/>
              <a:buAutoNum type="circleNumDbPlain" startAt="2"/>
            </a:pPr>
            <a:r>
              <a:rPr lang="zh-CN" altLang="en-US" smtClean="0">
                <a:solidFill>
                  <a:srgbClr val="000000"/>
                </a:solidFill>
              </a:rPr>
              <a:t>当                时，即 </a:t>
            </a:r>
            <a:r>
              <a:rPr lang="en-US" altLang="zh-CN" smtClean="0">
                <a:solidFill>
                  <a:srgbClr val="000000"/>
                </a:solidFill>
              </a:rPr>
              <a:t>−2 &lt;</a:t>
            </a:r>
            <a:r>
              <a:rPr lang="zh-CN" altLang="en-US" smtClean="0">
                <a:solidFill>
                  <a:srgbClr val="000000"/>
                </a:solidFill>
              </a:rPr>
              <a:t> </a:t>
            </a:r>
            <a:r>
              <a:rPr lang="en-US" altLang="zh-CN" i="1" smtClean="0">
                <a:solidFill>
                  <a:srgbClr val="000000"/>
                </a:solidFill>
              </a:rPr>
              <a:t>x</a:t>
            </a:r>
            <a:r>
              <a:rPr lang="zh-CN" altLang="en-US" smtClean="0">
                <a:solidFill>
                  <a:srgbClr val="000000"/>
                </a:solidFill>
              </a:rPr>
              <a:t> </a:t>
            </a:r>
            <a:r>
              <a:rPr lang="en-US" altLang="zh-CN" smtClean="0">
                <a:solidFill>
                  <a:srgbClr val="000000"/>
                </a:solidFill>
              </a:rPr>
              <a:t>&lt; 0 </a:t>
            </a:r>
            <a:r>
              <a:rPr lang="zh-CN" altLang="en-US" smtClean="0">
                <a:solidFill>
                  <a:srgbClr val="000000"/>
                </a:solidFill>
              </a:rPr>
              <a:t>时，绝对值级数发散，</a:t>
            </a:r>
            <a:endParaRPr lang="en-US" altLang="zh-CN" smtClean="0">
              <a:solidFill>
                <a:srgbClr val="000000"/>
              </a:solidFill>
            </a:endParaRPr>
          </a:p>
          <a:p>
            <a:pPr>
              <a:buClr>
                <a:srgbClr val="0000FF"/>
              </a:buClr>
              <a:buSzPct val="100000"/>
              <a:buFont typeface="Wingdings 3" pitchFamily="18" charset="2"/>
              <a:buNone/>
            </a:pPr>
            <a:endParaRPr lang="en-US" altLang="zh-CN" smtClean="0">
              <a:solidFill>
                <a:srgbClr val="000000"/>
              </a:solidFill>
            </a:endParaRPr>
          </a:p>
          <a:p>
            <a:pPr>
              <a:buClr>
                <a:srgbClr val="0000FF"/>
              </a:buClr>
              <a:buSzPct val="100000"/>
              <a:buFont typeface="Wingdings 3" pitchFamily="18" charset="2"/>
              <a:buNone/>
            </a:pPr>
            <a:r>
              <a:rPr lang="en-US" altLang="zh-CN" smtClean="0">
                <a:solidFill>
                  <a:srgbClr val="000000"/>
                </a:solidFill>
              </a:rPr>
              <a:t>	</a:t>
            </a:r>
            <a:r>
              <a:rPr lang="zh-CN" altLang="en-US" smtClean="0">
                <a:solidFill>
                  <a:srgbClr val="000000"/>
                </a:solidFill>
              </a:rPr>
              <a:t>从而题设级数也发散；</a:t>
            </a:r>
            <a:r>
              <a:rPr lang="zh-CN" altLang="en-US" smtClean="0">
                <a:solidFill>
                  <a:srgbClr val="FF0000"/>
                </a:solidFill>
              </a:rPr>
              <a:t>（</a:t>
            </a:r>
            <a:r>
              <a:rPr lang="en-US" altLang="zh-CN" smtClean="0">
                <a:solidFill>
                  <a:srgbClr val="FF0000"/>
                </a:solidFill>
              </a:rPr>
              <a:t>P.268</a:t>
            </a:r>
            <a:r>
              <a:rPr lang="zh-CN" altLang="en-US" smtClean="0">
                <a:solidFill>
                  <a:srgbClr val="FF0000"/>
                </a:solidFill>
              </a:rPr>
              <a:t>第二行！）</a:t>
            </a:r>
            <a:endParaRPr lang="en-US" altLang="zh-CN" smtClean="0">
              <a:solidFill>
                <a:srgbClr val="FF0000"/>
              </a:solidFill>
            </a:endParaRPr>
          </a:p>
        </p:txBody>
      </p:sp>
      <p:graphicFrame>
        <p:nvGraphicFramePr>
          <p:cNvPr id="4" name="Object 1"/>
          <p:cNvGraphicFramePr>
            <a:graphicFrameLocks noChangeAspect="1"/>
          </p:cNvGraphicFramePr>
          <p:nvPr/>
        </p:nvGraphicFramePr>
        <p:xfrm>
          <a:off x="2201863" y="0"/>
          <a:ext cx="2311400" cy="939800"/>
        </p:xfrm>
        <a:graphic>
          <a:graphicData uri="http://schemas.openxmlformats.org/presentationml/2006/ole">
            <p:oleObj spid="_x0000_s5122" name="Equation" r:id="rId3" imgW="1155600" imgH="469800" progId="Equation.DSMT4">
              <p:embed/>
            </p:oleObj>
          </a:graphicData>
        </a:graphic>
      </p:graphicFrame>
      <p:graphicFrame>
        <p:nvGraphicFramePr>
          <p:cNvPr id="6" name="Object 5"/>
          <p:cNvGraphicFramePr>
            <a:graphicFrameLocks noChangeAspect="1"/>
          </p:cNvGraphicFramePr>
          <p:nvPr/>
        </p:nvGraphicFramePr>
        <p:xfrm>
          <a:off x="1301750" y="3983038"/>
          <a:ext cx="1141413" cy="822325"/>
        </p:xfrm>
        <a:graphic>
          <a:graphicData uri="http://schemas.openxmlformats.org/presentationml/2006/ole">
            <p:oleObj spid="_x0000_s5123" name="Equation" r:id="rId4" imgW="634680" imgH="457200" progId="Equation.DSMT4">
              <p:embed/>
            </p:oleObj>
          </a:graphicData>
        </a:graphic>
      </p:graphicFrame>
      <p:sp>
        <p:nvSpPr>
          <p:cNvPr id="7" name="矩形 6"/>
          <p:cNvSpPr>
            <a:spLocks noChangeArrowheads="1"/>
          </p:cNvSpPr>
          <p:nvPr/>
        </p:nvSpPr>
        <p:spPr bwMode="auto">
          <a:xfrm flipH="1">
            <a:off x="4022725" y="4983163"/>
            <a:ext cx="2620963"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aphicFrame>
        <p:nvGraphicFramePr>
          <p:cNvPr id="5124" name="Object 4"/>
          <p:cNvGraphicFramePr>
            <a:graphicFrameLocks noChangeAspect="1"/>
          </p:cNvGraphicFramePr>
          <p:nvPr/>
        </p:nvGraphicFramePr>
        <p:xfrm>
          <a:off x="3189288" y="1628775"/>
          <a:ext cx="2462212" cy="752475"/>
        </p:xfrm>
        <a:graphic>
          <a:graphicData uri="http://schemas.openxmlformats.org/presentationml/2006/ole">
            <p:oleObj spid="_x0000_s5124" name="Equation" r:id="rId5" imgW="1536480" imgH="469800" progId="Equation.DSMT4">
              <p:embed/>
            </p:oleObj>
          </a:graphicData>
        </a:graphic>
      </p:graphicFrame>
      <p:sp>
        <p:nvSpPr>
          <p:cNvPr id="10" name="十字形 9"/>
          <p:cNvSpPr>
            <a:spLocks noChangeAspect="1"/>
          </p:cNvSpPr>
          <p:nvPr/>
        </p:nvSpPr>
        <p:spPr bwMode="auto">
          <a:xfrm rot="2700000">
            <a:off x="8066088" y="1003300"/>
            <a:ext cx="876300" cy="876300"/>
          </a:xfrm>
          <a:prstGeom prst="plus">
            <a:avLst>
              <a:gd name="adj" fmla="val 37120"/>
            </a:avLst>
          </a:prstGeom>
          <a:solidFill>
            <a:srgbClr val="FF0000"/>
          </a:solidFill>
          <a:ln w="55000" cmpd="thickThin" algn="ctr">
            <a:noFill/>
            <a:miter lim="800000"/>
            <a:headEnd/>
            <a:tailEnd/>
          </a:ln>
        </p:spPr>
        <p:txBody>
          <a:bodyPr rot="10800000" vert="eaVert" anchor="ctr"/>
          <a:lstStyle/>
          <a:p>
            <a:pPr algn="ctr">
              <a:defRPr/>
            </a:pPr>
            <a:endParaRPr lang="zh-CN" altLang="en-US">
              <a:solidFill>
                <a:schemeClr val="lt1"/>
              </a:solidFill>
              <a:latin typeface="+mn-lt"/>
              <a:ea typeface="+mn-ea"/>
            </a:endParaRPr>
          </a:p>
        </p:txBody>
      </p:sp>
      <p:sp>
        <p:nvSpPr>
          <p:cNvPr id="5131" name="Rectangle 12"/>
          <p:cNvSpPr>
            <a:spLocks noChangeArrowheads="1"/>
          </p:cNvSpPr>
          <p:nvPr/>
        </p:nvSpPr>
        <p:spPr bwMode="auto">
          <a:xfrm>
            <a:off x="2205038" y="71438"/>
            <a:ext cx="2295525" cy="857250"/>
          </a:xfrm>
          <a:prstGeom prst="rect">
            <a:avLst/>
          </a:prstGeom>
          <a:noFill/>
          <a:ln w="28575">
            <a:solidFill>
              <a:srgbClr val="FF0000"/>
            </a:solidFill>
            <a:miter lim="800000"/>
            <a:headEnd/>
            <a:tailEnd/>
          </a:ln>
        </p:spPr>
        <p:txBody>
          <a:bodyPr wrap="none" anchor="ctr"/>
          <a:lstStyle/>
          <a:p>
            <a:endParaRPr lang="zh-CN" altLang="en-US"/>
          </a:p>
        </p:txBody>
      </p:sp>
      <p:graphicFrame>
        <p:nvGraphicFramePr>
          <p:cNvPr id="2" name="Object 9"/>
          <p:cNvGraphicFramePr>
            <a:graphicFrameLocks noChangeAspect="1"/>
          </p:cNvGraphicFramePr>
          <p:nvPr/>
        </p:nvGraphicFramePr>
        <p:xfrm>
          <a:off x="6265863" y="285750"/>
          <a:ext cx="2624137" cy="582613"/>
        </p:xfrm>
        <a:graphic>
          <a:graphicData uri="http://schemas.openxmlformats.org/presentationml/2006/ole">
            <p:oleObj spid="_x0000_s5125" name="Equation" r:id="rId6" imgW="1942920" imgH="431640" progId="Equation.DSMT4">
              <p:embed/>
            </p:oleObj>
          </a:graphicData>
        </a:graphic>
      </p:graphicFrame>
      <p:sp>
        <p:nvSpPr>
          <p:cNvPr id="5132" name="Rectangle 12"/>
          <p:cNvSpPr>
            <a:spLocks noChangeArrowheads="1"/>
          </p:cNvSpPr>
          <p:nvPr/>
        </p:nvSpPr>
        <p:spPr bwMode="auto">
          <a:xfrm>
            <a:off x="6153150" y="214313"/>
            <a:ext cx="2857500" cy="1714500"/>
          </a:xfrm>
          <a:prstGeom prst="rect">
            <a:avLst/>
          </a:prstGeom>
          <a:noFill/>
          <a:ln w="28575">
            <a:solidFill>
              <a:srgbClr val="0000FF"/>
            </a:solidFill>
            <a:miter lim="800000"/>
            <a:headEnd/>
            <a:tailEnd/>
          </a:ln>
        </p:spPr>
        <p:txBody>
          <a:bodyPr wrap="none" anchor="ctr"/>
          <a:lstStyle/>
          <a:p>
            <a:endParaRPr lang="zh-CN" altLang="en-US"/>
          </a:p>
        </p:txBody>
      </p:sp>
      <p:graphicFrame>
        <p:nvGraphicFramePr>
          <p:cNvPr id="5" name="Object 3"/>
          <p:cNvGraphicFramePr>
            <a:graphicFrameLocks noChangeAspect="1"/>
          </p:cNvGraphicFramePr>
          <p:nvPr/>
        </p:nvGraphicFramePr>
        <p:xfrm>
          <a:off x="509588" y="2979738"/>
          <a:ext cx="8124825" cy="889000"/>
        </p:xfrm>
        <a:graphic>
          <a:graphicData uri="http://schemas.openxmlformats.org/presentationml/2006/ole">
            <p:oleObj spid="_x0000_s5126" name="Equation" r:id="rId7" imgW="4520880" imgH="495000" progId="Equation.DSMT4">
              <p:embed/>
            </p:oleObj>
          </a:graphicData>
        </a:graphic>
      </p:graphicFrame>
      <p:graphicFrame>
        <p:nvGraphicFramePr>
          <p:cNvPr id="8" name="Object 11"/>
          <p:cNvGraphicFramePr>
            <a:graphicFrameLocks noChangeAspect="1"/>
          </p:cNvGraphicFramePr>
          <p:nvPr/>
        </p:nvGraphicFramePr>
        <p:xfrm>
          <a:off x="3170238" y="2217738"/>
          <a:ext cx="1044575" cy="711200"/>
        </p:xfrm>
        <a:graphic>
          <a:graphicData uri="http://schemas.openxmlformats.org/presentationml/2006/ole">
            <p:oleObj spid="_x0000_s5127" name="Equation" r:id="rId8" imgW="634680" imgH="431640" progId="Equation.DSMT4">
              <p:embed/>
            </p:oleObj>
          </a:graphicData>
        </a:graphic>
      </p:graphicFrame>
      <p:sp>
        <p:nvSpPr>
          <p:cNvPr id="17" name="矩形 16"/>
          <p:cNvSpPr>
            <a:spLocks noChangeArrowheads="1"/>
          </p:cNvSpPr>
          <p:nvPr/>
        </p:nvSpPr>
        <p:spPr bwMode="auto">
          <a:xfrm flipH="1">
            <a:off x="3000375" y="4092575"/>
            <a:ext cx="2357438"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74638"/>
            <a:ext cx="8229600" cy="6149975"/>
          </a:xfrm>
        </p:spPr>
        <p:txBody>
          <a:bodyPr>
            <a:spAutoFit/>
          </a:bodyPr>
          <a:lstStyle/>
          <a:p>
            <a:pPr>
              <a:buFont typeface="Wingdings 3" pitchFamily="18" charset="2"/>
              <a:buNone/>
              <a:defRPr/>
            </a:pPr>
            <a:r>
              <a:rPr lang="zh-CN" altLang="en-US" dirty="0" smtClean="0">
                <a:solidFill>
                  <a:srgbClr val="0000FF"/>
                </a:solidFill>
              </a:rPr>
              <a:t>例：</a:t>
            </a:r>
            <a:r>
              <a:rPr lang="zh-CN" altLang="en-US" dirty="0" smtClean="0"/>
              <a:t>求级数                                的收敛域．</a:t>
            </a:r>
            <a:endParaRPr lang="en-US" altLang="zh-CN" dirty="0" smtClean="0"/>
          </a:p>
          <a:p>
            <a:pPr>
              <a:buFont typeface="Wingdings 3" pitchFamily="18" charset="2"/>
              <a:buNone/>
              <a:defRPr/>
            </a:pPr>
            <a:endParaRPr lang="en-US" altLang="zh-CN" dirty="0" smtClean="0"/>
          </a:p>
          <a:p>
            <a:pPr>
              <a:buClr>
                <a:srgbClr val="2DA2BF"/>
              </a:buClr>
              <a:buFont typeface="Wingdings 3" pitchFamily="18" charset="2"/>
              <a:buNone/>
              <a:defRPr/>
            </a:pPr>
            <a:r>
              <a:rPr lang="zh-CN" altLang="en-US" kern="1200" dirty="0" smtClean="0">
                <a:solidFill>
                  <a:srgbClr val="0000FF"/>
                </a:solidFill>
              </a:rPr>
              <a:t>解：</a:t>
            </a:r>
            <a:r>
              <a:rPr lang="zh-CN" altLang="en-US" kern="1200" dirty="0" smtClean="0">
                <a:solidFill>
                  <a:srgbClr val="FF0000"/>
                </a:solidFill>
              </a:rPr>
              <a:t>对任意固定的 </a:t>
            </a:r>
            <a:r>
              <a:rPr lang="en-US" altLang="zh-CN" i="1" kern="1200" dirty="0" smtClean="0">
                <a:solidFill>
                  <a:srgbClr val="FF0000"/>
                </a:solidFill>
              </a:rPr>
              <a:t>x</a:t>
            </a:r>
            <a:r>
              <a:rPr lang="zh-CN" altLang="en-US" kern="1200" dirty="0" smtClean="0">
                <a:solidFill>
                  <a:srgbClr val="FF0000"/>
                </a:solidFill>
              </a:rPr>
              <a:t>，</a:t>
            </a:r>
            <a:r>
              <a:rPr lang="zh-CN" altLang="en-US" sz="1600" kern="1200" dirty="0" smtClean="0">
                <a:solidFill>
                  <a:srgbClr val="000000"/>
                </a:solidFill>
              </a:rPr>
              <a:t>题设级数相当于</a:t>
            </a:r>
            <a:r>
              <a:rPr lang="zh-CN" altLang="en-US" sz="1600" kern="1200" dirty="0" smtClean="0">
                <a:solidFill>
                  <a:srgbClr val="FF0000"/>
                </a:solidFill>
              </a:rPr>
              <a:t>常数项级数</a:t>
            </a:r>
            <a:r>
              <a:rPr lang="zh-CN" altLang="en-US" sz="1600" dirty="0" smtClean="0"/>
              <a:t>．</a:t>
            </a:r>
            <a:r>
              <a:rPr lang="zh-CN" altLang="en-US" sz="1600" kern="1200" dirty="0" smtClean="0">
                <a:solidFill>
                  <a:srgbClr val="0000FF"/>
                </a:solidFill>
              </a:rPr>
              <a:t>能否看作交错级数？</a:t>
            </a:r>
            <a:endParaRPr lang="en-US" altLang="zh-CN" kern="1200" dirty="0" smtClean="0">
              <a:solidFill>
                <a:srgbClr val="0000FF"/>
              </a:solidFill>
            </a:endParaRPr>
          </a:p>
          <a:p>
            <a:pPr>
              <a:lnSpc>
                <a:spcPct val="200000"/>
              </a:lnSpc>
              <a:buClr>
                <a:srgbClr val="2DA2BF"/>
              </a:buClr>
              <a:buFont typeface="Wingdings 3" pitchFamily="18" charset="2"/>
              <a:buNone/>
              <a:defRPr/>
            </a:pPr>
            <a:r>
              <a:rPr lang="zh-CN" altLang="en-US" kern="1200" dirty="0" smtClean="0">
                <a:solidFill>
                  <a:srgbClr val="000000"/>
                </a:solidFill>
              </a:rPr>
              <a:t>其一般项记为</a:t>
            </a:r>
            <a:endParaRPr lang="en-US" altLang="zh-CN" dirty="0" smtClean="0"/>
          </a:p>
          <a:p>
            <a:pPr>
              <a:buFont typeface="Wingdings 3" pitchFamily="18" charset="2"/>
              <a:buNone/>
              <a:defRPr/>
            </a:pPr>
            <a:r>
              <a:rPr lang="zh-CN" altLang="en-US" dirty="0" smtClean="0">
                <a:solidFill>
                  <a:srgbClr val="000000"/>
                </a:solidFill>
              </a:rPr>
              <a:t>先判断绝对值级数               是否收敛，由比值审敛法可得</a:t>
            </a:r>
            <a:endParaRPr lang="en-US" altLang="zh-CN" dirty="0" smtClean="0">
              <a:solidFill>
                <a:srgbClr val="000000"/>
              </a:solidFill>
            </a:endParaRPr>
          </a:p>
          <a:p>
            <a:pPr>
              <a:buFont typeface="Wingdings 3" pitchFamily="18" charset="2"/>
              <a:buNone/>
              <a:defRPr/>
            </a:pPr>
            <a:endParaRPr lang="en-US" altLang="zh-CN" dirty="0" smtClean="0">
              <a:solidFill>
                <a:srgbClr val="000000"/>
              </a:solidFill>
            </a:endParaRPr>
          </a:p>
          <a:p>
            <a:pPr>
              <a:buFont typeface="Wingdings 3" pitchFamily="18" charset="2"/>
              <a:buNone/>
              <a:defRPr/>
            </a:pPr>
            <a:endParaRPr lang="en-US" altLang="zh-CN" dirty="0" smtClean="0">
              <a:solidFill>
                <a:srgbClr val="000000"/>
              </a:solidFill>
            </a:endParaRPr>
          </a:p>
          <a:p>
            <a:pPr>
              <a:buFont typeface="Wingdings 3" pitchFamily="18" charset="2"/>
              <a:buNone/>
              <a:defRPr/>
            </a:pPr>
            <a:endParaRPr lang="en-US" altLang="zh-CN" dirty="0" smtClean="0">
              <a:solidFill>
                <a:srgbClr val="000000"/>
              </a:solidFill>
            </a:endParaRPr>
          </a:p>
          <a:p>
            <a:pPr>
              <a:buClr>
                <a:srgbClr val="0000FF"/>
              </a:buClr>
              <a:buSzPct val="100000"/>
              <a:buFont typeface="楷体_GB2312" pitchFamily="49" charset="-122"/>
              <a:buAutoNum type="circleNumDbPlain" startAt="3"/>
              <a:defRPr/>
            </a:pPr>
            <a:r>
              <a:rPr lang="zh-CN" altLang="en-US" dirty="0" smtClean="0">
                <a:solidFill>
                  <a:srgbClr val="000000"/>
                </a:solidFill>
              </a:rPr>
              <a:t>当                时，</a:t>
            </a:r>
            <a:r>
              <a:rPr lang="en-US" altLang="zh-CN" i="1" dirty="0" smtClean="0">
                <a:solidFill>
                  <a:srgbClr val="000000"/>
                </a:solidFill>
              </a:rPr>
              <a:t>x</a:t>
            </a:r>
            <a:r>
              <a:rPr lang="en-US" altLang="zh-CN" dirty="0" smtClean="0">
                <a:solidFill>
                  <a:srgbClr val="000000"/>
                </a:solidFill>
              </a:rPr>
              <a:t> =</a:t>
            </a:r>
            <a:r>
              <a:rPr lang="zh-CN" altLang="en-US" dirty="0" smtClean="0">
                <a:solidFill>
                  <a:srgbClr val="000000"/>
                </a:solidFill>
              </a:rPr>
              <a:t> </a:t>
            </a:r>
            <a:r>
              <a:rPr lang="en-US" altLang="zh-CN" dirty="0" smtClean="0">
                <a:solidFill>
                  <a:srgbClr val="000000"/>
                </a:solidFill>
              </a:rPr>
              <a:t>−2 </a:t>
            </a:r>
            <a:r>
              <a:rPr lang="zh-CN" altLang="en-US" dirty="0" smtClean="0">
                <a:solidFill>
                  <a:srgbClr val="000000"/>
                </a:solidFill>
              </a:rPr>
              <a:t>或 </a:t>
            </a:r>
            <a:r>
              <a:rPr lang="en-US" altLang="zh-CN" dirty="0" smtClean="0">
                <a:solidFill>
                  <a:srgbClr val="000000"/>
                </a:solidFill>
              </a:rPr>
              <a:t>0</a:t>
            </a:r>
            <a:r>
              <a:rPr lang="zh-CN" altLang="en-US" dirty="0" smtClean="0">
                <a:solidFill>
                  <a:srgbClr val="000000"/>
                </a:solidFill>
              </a:rPr>
              <a:t>，其中</a:t>
            </a:r>
            <a:endParaRPr lang="en-US" altLang="zh-CN" dirty="0" smtClean="0">
              <a:solidFill>
                <a:srgbClr val="000000"/>
              </a:solidFill>
            </a:endParaRPr>
          </a:p>
          <a:p>
            <a:pPr>
              <a:buClr>
                <a:srgbClr val="0000FF"/>
              </a:buClr>
              <a:buSzPct val="100000"/>
              <a:buFont typeface="Wingdings 3" pitchFamily="18" charset="2"/>
              <a:buNone/>
              <a:defRPr/>
            </a:pPr>
            <a:r>
              <a:rPr lang="en-US" altLang="zh-CN" dirty="0" smtClean="0">
                <a:solidFill>
                  <a:srgbClr val="000000"/>
                </a:solidFill>
              </a:rPr>
              <a:t>	</a:t>
            </a:r>
          </a:p>
          <a:p>
            <a:pPr>
              <a:buClr>
                <a:srgbClr val="0000FF"/>
              </a:buClr>
              <a:buSzPct val="100000"/>
              <a:buFont typeface="Wingdings 3" pitchFamily="18" charset="2"/>
              <a:buNone/>
              <a:defRPr/>
            </a:pPr>
            <a:r>
              <a:rPr lang="en-US" altLang="zh-CN" i="1" dirty="0" smtClean="0">
                <a:solidFill>
                  <a:srgbClr val="000000"/>
                </a:solidFill>
              </a:rPr>
              <a:t>	</a:t>
            </a:r>
            <a:r>
              <a:rPr lang="zh-CN" altLang="en-US" dirty="0" smtClean="0">
                <a:solidFill>
                  <a:srgbClr val="000000"/>
                </a:solidFill>
              </a:rPr>
              <a:t>当 </a:t>
            </a:r>
            <a:r>
              <a:rPr lang="en-US" altLang="zh-CN" i="1" dirty="0" smtClean="0">
                <a:solidFill>
                  <a:srgbClr val="000000"/>
                </a:solidFill>
              </a:rPr>
              <a:t>x</a:t>
            </a:r>
            <a:r>
              <a:rPr lang="en-US" altLang="zh-CN" dirty="0" smtClean="0">
                <a:solidFill>
                  <a:srgbClr val="000000"/>
                </a:solidFill>
              </a:rPr>
              <a:t> =</a:t>
            </a:r>
            <a:r>
              <a:rPr lang="zh-CN" altLang="en-US" dirty="0" smtClean="0">
                <a:solidFill>
                  <a:srgbClr val="000000"/>
                </a:solidFill>
              </a:rPr>
              <a:t> </a:t>
            </a:r>
            <a:r>
              <a:rPr lang="en-US" altLang="zh-CN" dirty="0" smtClean="0">
                <a:solidFill>
                  <a:srgbClr val="000000"/>
                </a:solidFill>
              </a:rPr>
              <a:t>−2 </a:t>
            </a:r>
            <a:r>
              <a:rPr lang="zh-CN" altLang="en-US" dirty="0" smtClean="0">
                <a:solidFill>
                  <a:srgbClr val="000000"/>
                </a:solidFill>
              </a:rPr>
              <a:t>时，级数          发散；</a:t>
            </a:r>
            <a:endParaRPr lang="en-US" altLang="zh-CN" dirty="0" smtClean="0">
              <a:solidFill>
                <a:srgbClr val="000000"/>
              </a:solidFill>
            </a:endParaRPr>
          </a:p>
          <a:p>
            <a:pPr>
              <a:buClr>
                <a:srgbClr val="0000FF"/>
              </a:buClr>
              <a:buSzPct val="100000"/>
              <a:buFont typeface="Wingdings 3" pitchFamily="18" charset="2"/>
              <a:buNone/>
              <a:defRPr/>
            </a:pPr>
            <a:endParaRPr lang="en-US" altLang="zh-CN" dirty="0" smtClean="0">
              <a:solidFill>
                <a:srgbClr val="000000"/>
              </a:solidFill>
            </a:endParaRPr>
          </a:p>
          <a:p>
            <a:pPr>
              <a:buClr>
                <a:srgbClr val="0000FF"/>
              </a:buClr>
              <a:buSzPct val="100000"/>
              <a:buFont typeface="Wingdings 3" pitchFamily="18" charset="2"/>
              <a:buNone/>
              <a:defRPr/>
            </a:pPr>
            <a:r>
              <a:rPr lang="en-US" altLang="zh-CN" dirty="0" smtClean="0">
                <a:solidFill>
                  <a:srgbClr val="000000"/>
                </a:solidFill>
              </a:rPr>
              <a:t>	</a:t>
            </a:r>
            <a:r>
              <a:rPr lang="zh-CN" altLang="en-US" dirty="0" smtClean="0">
                <a:solidFill>
                  <a:srgbClr val="000000"/>
                </a:solidFill>
              </a:rPr>
              <a:t>当 </a:t>
            </a:r>
            <a:r>
              <a:rPr lang="en-US" altLang="zh-CN" i="1" dirty="0" smtClean="0">
                <a:solidFill>
                  <a:srgbClr val="000000"/>
                </a:solidFill>
              </a:rPr>
              <a:t>x</a:t>
            </a:r>
            <a:r>
              <a:rPr lang="en-US" altLang="zh-CN" dirty="0" smtClean="0">
                <a:solidFill>
                  <a:srgbClr val="000000"/>
                </a:solidFill>
              </a:rPr>
              <a:t> =</a:t>
            </a:r>
            <a:r>
              <a:rPr lang="zh-CN" altLang="en-US" dirty="0" smtClean="0">
                <a:solidFill>
                  <a:srgbClr val="000000"/>
                </a:solidFill>
              </a:rPr>
              <a:t> </a:t>
            </a:r>
            <a:r>
              <a:rPr lang="en-US" altLang="zh-CN" dirty="0" smtClean="0">
                <a:solidFill>
                  <a:srgbClr val="000000"/>
                </a:solidFill>
              </a:rPr>
              <a:t>0 </a:t>
            </a:r>
            <a:r>
              <a:rPr lang="zh-CN" altLang="en-US" dirty="0" smtClean="0">
                <a:solidFill>
                  <a:srgbClr val="000000"/>
                </a:solidFill>
              </a:rPr>
              <a:t>时，级数                 收敛．</a:t>
            </a:r>
            <a:endParaRPr lang="en-US" altLang="zh-CN" dirty="0" smtClean="0">
              <a:solidFill>
                <a:srgbClr val="000000"/>
              </a:solidFill>
            </a:endParaRPr>
          </a:p>
        </p:txBody>
      </p:sp>
      <p:graphicFrame>
        <p:nvGraphicFramePr>
          <p:cNvPr id="4" name="Object 1"/>
          <p:cNvGraphicFramePr>
            <a:graphicFrameLocks noChangeAspect="1"/>
          </p:cNvGraphicFramePr>
          <p:nvPr/>
        </p:nvGraphicFramePr>
        <p:xfrm>
          <a:off x="2201863" y="0"/>
          <a:ext cx="2311400" cy="939800"/>
        </p:xfrm>
        <a:graphic>
          <a:graphicData uri="http://schemas.openxmlformats.org/presentationml/2006/ole">
            <p:oleObj spid="_x0000_s6146" name="Equation" r:id="rId3" imgW="1155600" imgH="469800" progId="Equation.DSMT4">
              <p:embed/>
            </p:oleObj>
          </a:graphicData>
        </a:graphic>
      </p:graphicFrame>
      <p:graphicFrame>
        <p:nvGraphicFramePr>
          <p:cNvPr id="2" name="Object 3"/>
          <p:cNvGraphicFramePr>
            <a:graphicFrameLocks noChangeAspect="1"/>
          </p:cNvGraphicFramePr>
          <p:nvPr/>
        </p:nvGraphicFramePr>
        <p:xfrm>
          <a:off x="509588" y="2979738"/>
          <a:ext cx="8124825" cy="889000"/>
        </p:xfrm>
        <a:graphic>
          <a:graphicData uri="http://schemas.openxmlformats.org/presentationml/2006/ole">
            <p:oleObj spid="_x0000_s6147" name="Equation" r:id="rId4" imgW="4520880" imgH="495000" progId="Equation.DSMT4">
              <p:embed/>
            </p:oleObj>
          </a:graphicData>
        </a:graphic>
      </p:graphicFrame>
      <p:graphicFrame>
        <p:nvGraphicFramePr>
          <p:cNvPr id="6" name="Object 5"/>
          <p:cNvGraphicFramePr>
            <a:graphicFrameLocks noChangeAspect="1"/>
          </p:cNvGraphicFramePr>
          <p:nvPr/>
        </p:nvGraphicFramePr>
        <p:xfrm>
          <a:off x="1301750" y="3984625"/>
          <a:ext cx="1141413" cy="822325"/>
        </p:xfrm>
        <a:graphic>
          <a:graphicData uri="http://schemas.openxmlformats.org/presentationml/2006/ole">
            <p:oleObj spid="_x0000_s6148" name="Equation" r:id="rId5" imgW="634680" imgH="457200" progId="Equation.DSMT4">
              <p:embed/>
            </p:oleObj>
          </a:graphicData>
        </a:graphic>
      </p:graphicFrame>
      <p:graphicFrame>
        <p:nvGraphicFramePr>
          <p:cNvPr id="8" name="Object 6"/>
          <p:cNvGraphicFramePr>
            <a:graphicFrameLocks noChangeAspect="1"/>
          </p:cNvGraphicFramePr>
          <p:nvPr/>
        </p:nvGraphicFramePr>
        <p:xfrm>
          <a:off x="3433763" y="4724400"/>
          <a:ext cx="685800" cy="863600"/>
        </p:xfrm>
        <a:graphic>
          <a:graphicData uri="http://schemas.openxmlformats.org/presentationml/2006/ole">
            <p:oleObj spid="_x0000_s6149" name="Equation" r:id="rId6" imgW="342720" imgH="431640" progId="Equation.DSMT4">
              <p:embed/>
            </p:oleObj>
          </a:graphicData>
        </a:graphic>
      </p:graphicFrame>
      <p:graphicFrame>
        <p:nvGraphicFramePr>
          <p:cNvPr id="9" name="Object 7"/>
          <p:cNvGraphicFramePr>
            <a:graphicFrameLocks noChangeAspect="1"/>
          </p:cNvGraphicFramePr>
          <p:nvPr/>
        </p:nvGraphicFramePr>
        <p:xfrm>
          <a:off x="3276600" y="5568950"/>
          <a:ext cx="1168400" cy="889000"/>
        </p:xfrm>
        <a:graphic>
          <a:graphicData uri="http://schemas.openxmlformats.org/presentationml/2006/ole">
            <p:oleObj spid="_x0000_s6150" name="Equation" r:id="rId7" imgW="583920" imgH="444240" progId="Equation.DSMT4">
              <p:embed/>
            </p:oleObj>
          </a:graphicData>
        </a:graphic>
      </p:graphicFrame>
      <p:grpSp>
        <p:nvGrpSpPr>
          <p:cNvPr id="5" name="组合 11"/>
          <p:cNvGrpSpPr>
            <a:grpSpLocks/>
          </p:cNvGrpSpPr>
          <p:nvPr/>
        </p:nvGrpSpPr>
        <p:grpSpPr bwMode="auto">
          <a:xfrm>
            <a:off x="5621338" y="5149850"/>
            <a:ext cx="3065462" cy="1422400"/>
            <a:chOff x="5621858" y="4226890"/>
            <a:chExt cx="3064942" cy="1421928"/>
          </a:xfrm>
        </p:grpSpPr>
        <p:sp>
          <p:nvSpPr>
            <p:cNvPr id="6160" name="矩形 9"/>
            <p:cNvSpPr>
              <a:spLocks noChangeArrowheads="1"/>
            </p:cNvSpPr>
            <p:nvPr/>
          </p:nvSpPr>
          <p:spPr bwMode="auto">
            <a:xfrm>
              <a:off x="5621858" y="4226890"/>
              <a:ext cx="3064942" cy="1421928"/>
            </a:xfrm>
            <a:prstGeom prst="rect">
              <a:avLst/>
            </a:prstGeom>
            <a:noFill/>
            <a:ln w="28575">
              <a:solidFill>
                <a:srgbClr val="0000FF"/>
              </a:solidFill>
              <a:miter lim="800000"/>
              <a:headEnd/>
              <a:tailEnd/>
            </a:ln>
          </p:spPr>
          <p:txBody>
            <a:bodyPr wrap="none">
              <a:spAutoFit/>
            </a:bodyPr>
            <a:lstStyle/>
            <a:p>
              <a:pPr marL="365125" indent="-255588" eaLnBrk="0" hangingPunct="0">
                <a:lnSpc>
                  <a:spcPct val="120000"/>
                </a:lnSpc>
                <a:buClr>
                  <a:srgbClr val="2DA2BF"/>
                </a:buClr>
                <a:buSzPct val="68000"/>
              </a:pPr>
              <a:r>
                <a:rPr lang="zh-CN" altLang="en-US" sz="2400" b="1">
                  <a:solidFill>
                    <a:srgbClr val="000000"/>
                  </a:solidFill>
                  <a:latin typeface="Times New Roman" pitchFamily="18" charset="0"/>
                </a:rPr>
                <a:t>综上所述，</a:t>
              </a:r>
              <a:endParaRPr lang="en-US" altLang="zh-CN" sz="2400" b="1">
                <a:solidFill>
                  <a:srgbClr val="000000"/>
                </a:solidFill>
                <a:latin typeface="Times New Roman" pitchFamily="18" charset="0"/>
              </a:endParaRPr>
            </a:p>
            <a:p>
              <a:pPr marL="365125" indent="-255588" eaLnBrk="0" hangingPunct="0">
                <a:lnSpc>
                  <a:spcPct val="120000"/>
                </a:lnSpc>
                <a:buClr>
                  <a:srgbClr val="2DA2BF"/>
                </a:buClr>
                <a:buSzPct val="68000"/>
              </a:pPr>
              <a:r>
                <a:rPr lang="zh-CN" altLang="en-US" sz="2400" b="1">
                  <a:solidFill>
                    <a:srgbClr val="000000"/>
                  </a:solidFill>
                  <a:latin typeface="Times New Roman" pitchFamily="18" charset="0"/>
                </a:rPr>
                <a:t>题设级数的收敛域为</a:t>
              </a:r>
              <a:endParaRPr lang="en-US" altLang="zh-CN" sz="2400" b="1">
                <a:solidFill>
                  <a:srgbClr val="000000"/>
                </a:solidFill>
                <a:latin typeface="Times New Roman" pitchFamily="18" charset="0"/>
              </a:endParaRPr>
            </a:p>
            <a:p>
              <a:pPr marL="365125" indent="-255588" eaLnBrk="0" hangingPunct="0">
                <a:lnSpc>
                  <a:spcPct val="120000"/>
                </a:lnSpc>
                <a:buClr>
                  <a:srgbClr val="2DA2BF"/>
                </a:buClr>
                <a:buSzPct val="68000"/>
              </a:pPr>
              <a:endParaRPr lang="en-US" altLang="zh-CN" sz="2400" b="1">
                <a:solidFill>
                  <a:srgbClr val="000000"/>
                </a:solidFill>
                <a:latin typeface="Times New Roman" pitchFamily="18" charset="0"/>
              </a:endParaRPr>
            </a:p>
          </p:txBody>
        </p:sp>
        <p:graphicFrame>
          <p:nvGraphicFramePr>
            <p:cNvPr id="7" name="Object 8"/>
            <p:cNvGraphicFramePr>
              <a:graphicFrameLocks noChangeAspect="1"/>
            </p:cNvGraphicFramePr>
            <p:nvPr/>
          </p:nvGraphicFramePr>
          <p:xfrm>
            <a:off x="5970054" y="5214950"/>
            <a:ext cx="2368550" cy="431800"/>
          </p:xfrm>
          <a:graphic>
            <a:graphicData uri="http://schemas.openxmlformats.org/presentationml/2006/ole">
              <p:oleObj spid="_x0000_s6152" name="Equation" r:id="rId8" imgW="1180800" imgH="215640" progId="Equation.DSMT4">
                <p:embed/>
              </p:oleObj>
            </a:graphicData>
          </a:graphic>
        </p:graphicFrame>
      </p:grpSp>
      <p:graphicFrame>
        <p:nvGraphicFramePr>
          <p:cNvPr id="6151" name="Object 4"/>
          <p:cNvGraphicFramePr>
            <a:graphicFrameLocks noChangeAspect="1"/>
          </p:cNvGraphicFramePr>
          <p:nvPr/>
        </p:nvGraphicFramePr>
        <p:xfrm>
          <a:off x="3189288" y="1628775"/>
          <a:ext cx="2462212" cy="752475"/>
        </p:xfrm>
        <a:graphic>
          <a:graphicData uri="http://schemas.openxmlformats.org/presentationml/2006/ole">
            <p:oleObj spid="_x0000_s6151" name="Equation" r:id="rId9" imgW="1536480" imgH="469800" progId="Equation.DSMT4">
              <p:embed/>
            </p:oleObj>
          </a:graphicData>
        </a:graphic>
      </p:graphicFrame>
      <p:sp>
        <p:nvSpPr>
          <p:cNvPr id="13" name="十字形 12"/>
          <p:cNvSpPr>
            <a:spLocks noChangeAspect="1"/>
          </p:cNvSpPr>
          <p:nvPr/>
        </p:nvSpPr>
        <p:spPr bwMode="auto">
          <a:xfrm rot="2700000">
            <a:off x="8066088" y="1003300"/>
            <a:ext cx="876300" cy="876300"/>
          </a:xfrm>
          <a:prstGeom prst="plus">
            <a:avLst>
              <a:gd name="adj" fmla="val 37120"/>
            </a:avLst>
          </a:prstGeom>
          <a:solidFill>
            <a:srgbClr val="FF0000"/>
          </a:solidFill>
          <a:ln w="55000" cmpd="thickThin" algn="ctr">
            <a:noFill/>
            <a:miter lim="800000"/>
            <a:headEnd/>
            <a:tailEnd/>
          </a:ln>
        </p:spPr>
        <p:txBody>
          <a:bodyPr rot="10800000" vert="eaVert" anchor="ctr"/>
          <a:lstStyle/>
          <a:p>
            <a:pPr algn="ctr">
              <a:defRPr/>
            </a:pPr>
            <a:endParaRPr lang="zh-CN" altLang="en-US">
              <a:solidFill>
                <a:schemeClr val="lt1"/>
              </a:solidFill>
              <a:latin typeface="+mn-lt"/>
              <a:ea typeface="+mn-ea"/>
            </a:endParaRPr>
          </a:p>
        </p:txBody>
      </p:sp>
      <p:sp>
        <p:nvSpPr>
          <p:cNvPr id="6158" name="Rectangle 12"/>
          <p:cNvSpPr>
            <a:spLocks noChangeArrowheads="1"/>
          </p:cNvSpPr>
          <p:nvPr/>
        </p:nvSpPr>
        <p:spPr bwMode="auto">
          <a:xfrm>
            <a:off x="2205038" y="71438"/>
            <a:ext cx="2295525" cy="857250"/>
          </a:xfrm>
          <a:prstGeom prst="rect">
            <a:avLst/>
          </a:prstGeom>
          <a:noFill/>
          <a:ln w="28575">
            <a:solidFill>
              <a:srgbClr val="FF0000"/>
            </a:solidFill>
            <a:miter lim="800000"/>
            <a:headEnd/>
            <a:tailEnd/>
          </a:ln>
        </p:spPr>
        <p:txBody>
          <a:bodyPr wrap="none" anchor="ctr"/>
          <a:lstStyle/>
          <a:p>
            <a:endParaRPr lang="zh-CN" altLang="en-US"/>
          </a:p>
        </p:txBody>
      </p:sp>
      <p:graphicFrame>
        <p:nvGraphicFramePr>
          <p:cNvPr id="10" name="Object 13"/>
          <p:cNvGraphicFramePr>
            <a:graphicFrameLocks noChangeAspect="1"/>
          </p:cNvGraphicFramePr>
          <p:nvPr/>
        </p:nvGraphicFramePr>
        <p:xfrm>
          <a:off x="6265863" y="285750"/>
          <a:ext cx="2624137" cy="582613"/>
        </p:xfrm>
        <a:graphic>
          <a:graphicData uri="http://schemas.openxmlformats.org/presentationml/2006/ole">
            <p:oleObj spid="_x0000_s6153" name="Equation" r:id="rId10" imgW="1942920" imgH="431640" progId="Equation.DSMT4">
              <p:embed/>
            </p:oleObj>
          </a:graphicData>
        </a:graphic>
      </p:graphicFrame>
      <p:sp>
        <p:nvSpPr>
          <p:cNvPr id="6159" name="Rectangle 12"/>
          <p:cNvSpPr>
            <a:spLocks noChangeArrowheads="1"/>
          </p:cNvSpPr>
          <p:nvPr/>
        </p:nvSpPr>
        <p:spPr bwMode="auto">
          <a:xfrm>
            <a:off x="6153150" y="214313"/>
            <a:ext cx="2857500" cy="1714500"/>
          </a:xfrm>
          <a:prstGeom prst="rect">
            <a:avLst/>
          </a:prstGeom>
          <a:noFill/>
          <a:ln w="28575">
            <a:solidFill>
              <a:srgbClr val="0000FF"/>
            </a:solidFill>
            <a:miter lim="800000"/>
            <a:headEnd/>
            <a:tailEnd/>
          </a:ln>
        </p:spPr>
        <p:txBody>
          <a:bodyPr wrap="none" anchor="ctr"/>
          <a:lstStyle/>
          <a:p>
            <a:endParaRPr lang="zh-CN" altLang="en-US"/>
          </a:p>
        </p:txBody>
      </p:sp>
      <p:graphicFrame>
        <p:nvGraphicFramePr>
          <p:cNvPr id="11" name="Object 14"/>
          <p:cNvGraphicFramePr>
            <a:graphicFrameLocks noChangeAspect="1"/>
          </p:cNvGraphicFramePr>
          <p:nvPr/>
        </p:nvGraphicFramePr>
        <p:xfrm>
          <a:off x="3170238" y="2217738"/>
          <a:ext cx="1044575" cy="711200"/>
        </p:xfrm>
        <a:graphic>
          <a:graphicData uri="http://schemas.openxmlformats.org/presentationml/2006/ole">
            <p:oleObj spid="_x0000_s6154" name="Equation" r:id="rId11" imgW="634680" imgH="4316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1"/>
          <p:cNvSpPr>
            <a:spLocks noGrp="1"/>
          </p:cNvSpPr>
          <p:nvPr>
            <p:ph idx="1"/>
          </p:nvPr>
        </p:nvSpPr>
        <p:spPr/>
        <p:txBody>
          <a:bodyPr/>
          <a:lstStyle/>
          <a:p>
            <a:r>
              <a:rPr lang="zh-CN" altLang="en-US" smtClean="0">
                <a:solidFill>
                  <a:srgbClr val="FF0000"/>
                </a:solidFill>
              </a:rPr>
              <a:t>幂级数</a:t>
            </a:r>
            <a:endParaRPr lang="en-US" altLang="zh-CN" smtClean="0">
              <a:solidFill>
                <a:srgbClr val="FF0000"/>
              </a:solidFill>
            </a:endParaRPr>
          </a:p>
          <a:p>
            <a:endParaRPr lang="en-US" altLang="zh-CN" smtClean="0">
              <a:solidFill>
                <a:srgbClr val="FF0000"/>
              </a:solidFill>
            </a:endParaRPr>
          </a:p>
          <a:p>
            <a:r>
              <a:rPr lang="zh-CN" altLang="en-US" smtClean="0">
                <a:solidFill>
                  <a:srgbClr val="FF0000"/>
                </a:solidFill>
              </a:rPr>
              <a:t>幂级数的系数</a:t>
            </a:r>
            <a:r>
              <a:rPr lang="zh-CN" altLang="en-US" smtClean="0"/>
              <a:t>    </a:t>
            </a:r>
            <a:r>
              <a:rPr lang="en-US" altLang="zh-CN" i="1" smtClean="0"/>
              <a:t>a</a:t>
            </a:r>
            <a:r>
              <a:rPr lang="en-US" altLang="zh-CN" baseline="-25000" smtClean="0"/>
              <a:t>0</a:t>
            </a:r>
            <a:r>
              <a:rPr lang="en-US" altLang="zh-CN" smtClean="0"/>
              <a:t>, </a:t>
            </a:r>
            <a:r>
              <a:rPr lang="en-US" altLang="zh-CN" i="1" smtClean="0"/>
              <a:t>a</a:t>
            </a:r>
            <a:r>
              <a:rPr lang="en-US" altLang="zh-CN" baseline="-25000" smtClean="0"/>
              <a:t>1</a:t>
            </a:r>
            <a:r>
              <a:rPr lang="en-US" altLang="zh-CN" smtClean="0"/>
              <a:t>, </a:t>
            </a:r>
            <a:r>
              <a:rPr lang="en-US" altLang="zh-CN" i="1" smtClean="0"/>
              <a:t>a</a:t>
            </a:r>
            <a:r>
              <a:rPr lang="en-US" altLang="zh-CN" baseline="-25000" smtClean="0"/>
              <a:t>2</a:t>
            </a:r>
            <a:r>
              <a:rPr lang="en-US" altLang="zh-CN" smtClean="0"/>
              <a:t>, …, </a:t>
            </a:r>
            <a:r>
              <a:rPr lang="en-US" altLang="zh-CN" i="1" smtClean="0"/>
              <a:t>a</a:t>
            </a:r>
            <a:r>
              <a:rPr lang="en-US" altLang="zh-CN" i="1" baseline="-25000" smtClean="0"/>
              <a:t>n</a:t>
            </a:r>
            <a:r>
              <a:rPr lang="en-US" altLang="zh-CN" smtClean="0"/>
              <a:t>, …</a:t>
            </a:r>
          </a:p>
          <a:p>
            <a:endParaRPr lang="en-US" altLang="zh-CN" smtClean="0"/>
          </a:p>
          <a:p>
            <a:pPr>
              <a:buFont typeface="Wingdings 3" pitchFamily="18" charset="2"/>
              <a:buNone/>
            </a:pPr>
            <a:r>
              <a:rPr lang="zh-CN" altLang="en-US" smtClean="0">
                <a:solidFill>
                  <a:srgbClr val="0000FF"/>
                </a:solidFill>
              </a:rPr>
              <a:t>说明：</a:t>
            </a:r>
            <a:r>
              <a:rPr lang="zh-CN" altLang="en-US" smtClean="0"/>
              <a:t>对于形如                         的幂级数，可通过作变量代</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换 </a:t>
            </a:r>
            <a:r>
              <a:rPr lang="en-US" altLang="zh-CN" i="1" smtClean="0"/>
              <a:t>t</a:t>
            </a:r>
            <a:r>
              <a:rPr lang="en-US" altLang="zh-CN" smtClean="0"/>
              <a:t> = </a:t>
            </a:r>
            <a:r>
              <a:rPr lang="en-US" altLang="zh-CN" i="1" smtClean="0"/>
              <a:t>x</a:t>
            </a:r>
            <a:r>
              <a:rPr lang="en-US" altLang="zh-CN" smtClean="0"/>
              <a:t> − </a:t>
            </a:r>
            <a:r>
              <a:rPr lang="en-US" altLang="zh-CN" i="1" smtClean="0"/>
              <a:t>x</a:t>
            </a:r>
            <a:r>
              <a:rPr lang="en-US" altLang="zh-CN" baseline="-25000" smtClean="0"/>
              <a:t>0</a:t>
            </a:r>
            <a:r>
              <a:rPr lang="en-US" altLang="zh-CN" smtClean="0"/>
              <a:t> </a:t>
            </a:r>
            <a:r>
              <a:rPr lang="zh-CN" altLang="en-US" smtClean="0"/>
              <a:t>转化为             的形式．</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以后主要针对形如              的级数展开讨论．</a:t>
            </a:r>
          </a:p>
        </p:txBody>
      </p:sp>
      <p:sp>
        <p:nvSpPr>
          <p:cNvPr id="3" name="标题 2"/>
          <p:cNvSpPr>
            <a:spLocks noGrp="1"/>
          </p:cNvSpPr>
          <p:nvPr>
            <p:ph type="title"/>
          </p:nvPr>
        </p:nvSpPr>
        <p:spPr/>
        <p:txBody>
          <a:bodyPr/>
          <a:lstStyle/>
          <a:p>
            <a:pPr>
              <a:defRPr/>
            </a:pPr>
            <a:r>
              <a:rPr lang="zh-CN" altLang="en-US" dirty="0" smtClean="0"/>
              <a:t>二、幂级数及其收敛性</a:t>
            </a:r>
            <a:endParaRPr lang="zh-CN" altLang="en-US" dirty="0"/>
          </a:p>
        </p:txBody>
      </p:sp>
      <p:graphicFrame>
        <p:nvGraphicFramePr>
          <p:cNvPr id="9220" name="Object 2"/>
          <p:cNvGraphicFramePr>
            <a:graphicFrameLocks noChangeAspect="1"/>
          </p:cNvGraphicFramePr>
          <p:nvPr/>
        </p:nvGraphicFramePr>
        <p:xfrm>
          <a:off x="2505075" y="1300163"/>
          <a:ext cx="5181600" cy="863600"/>
        </p:xfrm>
        <a:graphic>
          <a:graphicData uri="http://schemas.openxmlformats.org/presentationml/2006/ole">
            <p:oleObj spid="_x0000_s7170" name="Equation" r:id="rId4" imgW="2590560" imgH="431640" progId="Equation.DSMT4">
              <p:embed/>
            </p:oleObj>
          </a:graphicData>
        </a:graphic>
      </p:graphicFrame>
      <p:graphicFrame>
        <p:nvGraphicFramePr>
          <p:cNvPr id="9221" name="Object 3"/>
          <p:cNvGraphicFramePr>
            <a:graphicFrameLocks noChangeAspect="1"/>
          </p:cNvGraphicFramePr>
          <p:nvPr/>
        </p:nvGraphicFramePr>
        <p:xfrm>
          <a:off x="2786063" y="3065463"/>
          <a:ext cx="1879600" cy="863600"/>
        </p:xfrm>
        <a:graphic>
          <a:graphicData uri="http://schemas.openxmlformats.org/presentationml/2006/ole">
            <p:oleObj spid="_x0000_s7171" name="Equation" r:id="rId5" imgW="939600" imgH="431640" progId="Equation.DSMT4">
              <p:embed/>
            </p:oleObj>
          </a:graphicData>
        </a:graphic>
      </p:graphicFrame>
      <p:graphicFrame>
        <p:nvGraphicFramePr>
          <p:cNvPr id="9222" name="Object 4"/>
          <p:cNvGraphicFramePr>
            <a:graphicFrameLocks noChangeAspect="1"/>
          </p:cNvGraphicFramePr>
          <p:nvPr/>
        </p:nvGraphicFramePr>
        <p:xfrm>
          <a:off x="3148013" y="3929063"/>
          <a:ext cx="990600" cy="863600"/>
        </p:xfrm>
        <a:graphic>
          <a:graphicData uri="http://schemas.openxmlformats.org/presentationml/2006/ole">
            <p:oleObj spid="_x0000_s7172" name="Equation" r:id="rId6" imgW="495000" imgH="431640" progId="Equation.DSMT4">
              <p:embed/>
            </p:oleObj>
          </a:graphicData>
        </a:graphic>
      </p:graphicFrame>
      <p:graphicFrame>
        <p:nvGraphicFramePr>
          <p:cNvPr id="9223" name="Object 5"/>
          <p:cNvGraphicFramePr>
            <a:graphicFrameLocks noChangeAspect="1"/>
          </p:cNvGraphicFramePr>
          <p:nvPr/>
        </p:nvGraphicFramePr>
        <p:xfrm>
          <a:off x="3148013" y="4829175"/>
          <a:ext cx="1066800" cy="863600"/>
        </p:xfrm>
        <a:graphic>
          <a:graphicData uri="http://schemas.openxmlformats.org/presentationml/2006/ole">
            <p:oleObj spid="_x0000_s7173" name="Equation" r:id="rId7" imgW="533160" imgH="431640" progId="Equation.DSMT4">
              <p:embed/>
            </p:oleObj>
          </a:graphicData>
        </a:graphic>
      </p:graphicFrame>
      <p:sp>
        <p:nvSpPr>
          <p:cNvPr id="9" name="矩形 8"/>
          <p:cNvSpPr>
            <a:spLocks noChangeArrowheads="1"/>
          </p:cNvSpPr>
          <p:nvPr/>
        </p:nvSpPr>
        <p:spPr bwMode="auto">
          <a:xfrm flipH="1">
            <a:off x="6143625" y="3257550"/>
            <a:ext cx="2414588"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sp>
        <p:nvSpPr>
          <p:cNvPr id="7178" name="AutoShape 10"/>
          <p:cNvSpPr>
            <a:spLocks noChangeArrowheads="1"/>
          </p:cNvSpPr>
          <p:nvPr/>
        </p:nvSpPr>
        <p:spPr bwMode="auto">
          <a:xfrm>
            <a:off x="5392738" y="1989138"/>
            <a:ext cx="3294062" cy="458787"/>
          </a:xfrm>
          <a:prstGeom prst="roundRect">
            <a:avLst>
              <a:gd name="adj" fmla="val 16667"/>
            </a:avLst>
          </a:prstGeom>
          <a:solidFill>
            <a:srgbClr val="FFFF99"/>
          </a:solidFill>
          <a:ln w="28575">
            <a:solidFill>
              <a:srgbClr val="00B050"/>
            </a:solidFill>
            <a:round/>
            <a:headEnd/>
            <a:tailEnd/>
          </a:ln>
        </p:spPr>
        <p:txBody>
          <a:bodyPr wrap="none" anchor="ctr">
            <a:spAutoFit/>
          </a:bodyPr>
          <a:lstStyle/>
          <a:p>
            <a:pPr algn="ctr"/>
            <a:r>
              <a:rPr lang="zh-CN" altLang="en-US" sz="2000" b="1"/>
              <a:t>幂级数就是多项式的推广．</a:t>
            </a:r>
            <a:endParaRPr lang="en-US" altLang="zh-CN"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5" presetClass="entr" presetSubtype="0" fill="hold" nodeType="clickEffect">
                                  <p:stCondLst>
                                    <p:cond delay="0"/>
                                  </p:stCondLst>
                                  <p:childTnLst>
                                    <p:set>
                                      <p:cBhvr>
                                        <p:cTn id="10" dur="1" fill="hold">
                                          <p:stCondLst>
                                            <p:cond delay="0"/>
                                          </p:stCondLst>
                                        </p:cTn>
                                        <p:tgtEl>
                                          <p:spTgt spid="9218">
                                            <p:txEl>
                                              <p:pRg st="0" end="0"/>
                                            </p:txEl>
                                          </p:spTgt>
                                        </p:tgtEl>
                                        <p:attrNameLst>
                                          <p:attrName>style.visibility</p:attrName>
                                        </p:attrNameLst>
                                      </p:cBhvr>
                                      <p:to>
                                        <p:strVal val="visible"/>
                                      </p:to>
                                    </p:set>
                                    <p:anim calcmode="lin" valueType="num">
                                      <p:cBhvr>
                                        <p:cTn id="11" dur="500" decel="50000" fill="hold">
                                          <p:stCondLst>
                                            <p:cond delay="0"/>
                                          </p:stCondLst>
                                        </p:cTn>
                                        <p:tgtEl>
                                          <p:spTgt spid="9218">
                                            <p:txEl>
                                              <p:pRg st="0" end="0"/>
                                            </p:txEl>
                                          </p:spTgt>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9218">
                                            <p:txEl>
                                              <p:pRg st="0" end="0"/>
                                            </p:txEl>
                                          </p:spTgt>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9218">
                                            <p:txEl>
                                              <p:pRg st="0" end="0"/>
                                            </p:txEl>
                                          </p:spTgt>
                                        </p:tgtEl>
                                        <p:attrNameLst>
                                          <p:attrName>ppt_w</p:attrName>
                                        </p:attrNameLst>
                                      </p:cBhvr>
                                      <p:tavLst>
                                        <p:tav tm="0">
                                          <p:val>
                                            <p:strVal val="#ppt_w*.05"/>
                                          </p:val>
                                        </p:tav>
                                        <p:tav tm="100000">
                                          <p:val>
                                            <p:strVal val="#ppt_w"/>
                                          </p:val>
                                        </p:tav>
                                      </p:tavLst>
                                    </p:anim>
                                    <p:anim calcmode="lin" valueType="num">
                                      <p:cBhvr>
                                        <p:cTn id="14" dur="1000" fill="hold"/>
                                        <p:tgtEl>
                                          <p:spTgt spid="9218">
                                            <p:txEl>
                                              <p:pRg st="0" end="0"/>
                                            </p:txEl>
                                          </p:spTgt>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9218">
                                            <p:txEl>
                                              <p:pRg st="0" end="0"/>
                                            </p:txEl>
                                          </p:spTgt>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9218">
                                            <p:txEl>
                                              <p:pRg st="0" end="0"/>
                                            </p:txEl>
                                          </p:spTgt>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9218">
                                            <p:txEl>
                                              <p:pRg st="0" end="0"/>
                                            </p:txEl>
                                          </p:spTgt>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921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32" fill="hold" grpId="0" nodeType="clickEffect">
                                  <p:stCondLst>
                                    <p:cond delay="0"/>
                                  </p:stCondLst>
                                  <p:childTnLst>
                                    <p:set>
                                      <p:cBhvr>
                                        <p:cTn id="22" dur="1" fill="hold">
                                          <p:stCondLst>
                                            <p:cond delay="0"/>
                                          </p:stCondLst>
                                        </p:cTn>
                                        <p:tgtEl>
                                          <p:spTgt spid="7178"/>
                                        </p:tgtEl>
                                        <p:attrNameLst>
                                          <p:attrName>style.visibility</p:attrName>
                                        </p:attrNameLst>
                                      </p:cBhvr>
                                      <p:to>
                                        <p:strVal val="visible"/>
                                      </p:to>
                                    </p:set>
                                    <p:anim calcmode="lin" valueType="num">
                                      <p:cBhvr>
                                        <p:cTn id="23" dur="500" fill="hold"/>
                                        <p:tgtEl>
                                          <p:spTgt spid="7178"/>
                                        </p:tgtEl>
                                        <p:attrNameLst>
                                          <p:attrName>ppt_w</p:attrName>
                                        </p:attrNameLst>
                                      </p:cBhvr>
                                      <p:tavLst>
                                        <p:tav tm="0">
                                          <p:val>
                                            <p:strVal val="4*#ppt_w"/>
                                          </p:val>
                                        </p:tav>
                                        <p:tav tm="100000">
                                          <p:val>
                                            <p:strVal val="#ppt_w"/>
                                          </p:val>
                                        </p:tav>
                                      </p:tavLst>
                                    </p:anim>
                                    <p:anim calcmode="lin" valueType="num">
                                      <p:cBhvr>
                                        <p:cTn id="24" dur="500" fill="hold"/>
                                        <p:tgtEl>
                                          <p:spTgt spid="7178"/>
                                        </p:tgtEl>
                                        <p:attrNameLst>
                                          <p:attrName>ppt_h</p:attrName>
                                        </p:attrNameLst>
                                      </p:cBhvr>
                                      <p:tavLst>
                                        <p:tav tm="0">
                                          <p:val>
                                            <p:strVal val="4*#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218">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218">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2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9218">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2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218">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17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138"/>
            <a:ext cx="8229600" cy="4524375"/>
          </a:xfrm>
        </p:spPr>
        <p:txBody>
          <a:bodyPr/>
          <a:lstStyle/>
          <a:p>
            <a:pPr>
              <a:buFont typeface="Wingdings 3" pitchFamily="18" charset="2"/>
              <a:buNone/>
            </a:pPr>
            <a:r>
              <a:rPr lang="zh-CN" altLang="en-US" smtClean="0"/>
              <a:t>当 </a:t>
            </a:r>
            <a:r>
              <a:rPr lang="en-US" altLang="zh-CN" i="1" smtClean="0">
                <a:solidFill>
                  <a:srgbClr val="FF0000"/>
                </a:solidFill>
              </a:rPr>
              <a:t>x</a:t>
            </a:r>
            <a:r>
              <a:rPr lang="zh-CN" altLang="en-US" smtClean="0">
                <a:solidFill>
                  <a:srgbClr val="FF0000"/>
                </a:solidFill>
              </a:rPr>
              <a:t> </a:t>
            </a:r>
            <a:r>
              <a:rPr lang="en-US" altLang="zh-CN" smtClean="0">
                <a:solidFill>
                  <a:srgbClr val="FF0000"/>
                </a:solidFill>
              </a:rPr>
              <a:t>=</a:t>
            </a:r>
            <a:r>
              <a:rPr lang="zh-CN" altLang="en-US" smtClean="0">
                <a:solidFill>
                  <a:srgbClr val="FF0000"/>
                </a:solidFill>
              </a:rPr>
              <a:t> </a:t>
            </a:r>
            <a:r>
              <a:rPr lang="en-US" altLang="zh-CN" smtClean="0">
                <a:solidFill>
                  <a:srgbClr val="FF0000"/>
                </a:solidFill>
              </a:rPr>
              <a:t>0</a:t>
            </a:r>
            <a:r>
              <a:rPr lang="zh-CN" altLang="en-US" smtClean="0">
                <a:solidFill>
                  <a:srgbClr val="FF0000"/>
                </a:solidFill>
              </a:rPr>
              <a:t> </a:t>
            </a:r>
            <a:r>
              <a:rPr lang="zh-CN" altLang="en-US" smtClean="0"/>
              <a:t>时，</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solidFill>
                  <a:srgbClr val="0000FF"/>
                </a:solidFill>
              </a:rPr>
              <a:t>结论：</a:t>
            </a:r>
            <a:r>
              <a:rPr lang="zh-CN" altLang="en-US" smtClean="0"/>
              <a:t>幂级数的收敛域总是非空的．</a:t>
            </a:r>
            <a:endParaRPr lang="en-US" altLang="zh-CN" smtClean="0"/>
          </a:p>
          <a:p>
            <a:pPr>
              <a:buFont typeface="Wingdings 3" pitchFamily="18" charset="2"/>
              <a:buNone/>
            </a:pPr>
            <a:endParaRPr lang="en-US" altLang="zh-CN" smtClean="0"/>
          </a:p>
          <a:p>
            <a:pPr>
              <a:buFont typeface="Wingdings 3" pitchFamily="18" charset="2"/>
              <a:buNone/>
            </a:pPr>
            <a:r>
              <a:rPr lang="zh-CN" altLang="en-US" smtClean="0"/>
              <a:t>幂级数</a:t>
            </a:r>
            <a:endParaRPr lang="en-US" altLang="zh-CN" smtClean="0"/>
          </a:p>
          <a:p>
            <a:pPr>
              <a:lnSpc>
                <a:spcPct val="200000"/>
              </a:lnSpc>
              <a:buFont typeface="Wingdings 3" pitchFamily="18" charset="2"/>
              <a:buNone/>
            </a:pPr>
            <a:r>
              <a:rPr lang="zh-CN" altLang="en-US" smtClean="0"/>
              <a:t>当 </a:t>
            </a:r>
            <a:r>
              <a:rPr lang="en-US" altLang="zh-CN" smtClean="0"/>
              <a:t>|</a:t>
            </a:r>
            <a:r>
              <a:rPr lang="zh-CN" altLang="en-US" smtClean="0"/>
              <a:t> </a:t>
            </a:r>
            <a:r>
              <a:rPr lang="en-US" altLang="zh-CN" i="1" smtClean="0"/>
              <a:t>x</a:t>
            </a:r>
            <a:r>
              <a:rPr lang="zh-CN" altLang="en-US" smtClean="0"/>
              <a:t> </a:t>
            </a:r>
            <a:r>
              <a:rPr lang="en-US" altLang="zh-CN" smtClean="0"/>
              <a:t>|</a:t>
            </a:r>
            <a:r>
              <a:rPr lang="zh-CN" altLang="en-US" smtClean="0"/>
              <a:t> </a:t>
            </a:r>
            <a:r>
              <a:rPr lang="en-US" altLang="zh-CN" smtClean="0">
                <a:solidFill>
                  <a:srgbClr val="FF0000"/>
                </a:solidFill>
              </a:rPr>
              <a:t>&lt;</a:t>
            </a:r>
            <a:r>
              <a:rPr lang="en-US" altLang="zh-CN" smtClean="0"/>
              <a:t> 1 </a:t>
            </a:r>
            <a:r>
              <a:rPr lang="zh-CN" altLang="en-US" smtClean="0"/>
              <a:t>时，幂级数收敛于</a:t>
            </a:r>
            <a:endParaRPr lang="en-US" altLang="zh-CN" smtClean="0"/>
          </a:p>
          <a:p>
            <a:pPr>
              <a:lnSpc>
                <a:spcPct val="200000"/>
              </a:lnSpc>
              <a:buFont typeface="Wingdings 3" pitchFamily="18" charset="2"/>
              <a:buNone/>
            </a:pPr>
            <a:r>
              <a:rPr lang="zh-CN" altLang="en-US" smtClean="0"/>
              <a:t>当 </a:t>
            </a:r>
            <a:r>
              <a:rPr lang="en-US" altLang="zh-CN" smtClean="0"/>
              <a:t>|</a:t>
            </a:r>
            <a:r>
              <a:rPr lang="zh-CN" altLang="en-US" smtClean="0"/>
              <a:t> </a:t>
            </a:r>
            <a:r>
              <a:rPr lang="en-US" altLang="zh-CN" i="1" smtClean="0"/>
              <a:t>x</a:t>
            </a:r>
            <a:r>
              <a:rPr lang="zh-CN" altLang="en-US" smtClean="0"/>
              <a:t> </a:t>
            </a:r>
            <a:r>
              <a:rPr lang="en-US" altLang="zh-CN" smtClean="0"/>
              <a:t>|</a:t>
            </a:r>
            <a:r>
              <a:rPr lang="zh-CN" altLang="en-US" smtClean="0"/>
              <a:t> </a:t>
            </a:r>
            <a:r>
              <a:rPr lang="en-US" altLang="zh-CN" smtClean="0">
                <a:solidFill>
                  <a:srgbClr val="FF0000"/>
                </a:solidFill>
                <a:sym typeface="Symbol" pitchFamily="18" charset="2"/>
              </a:rPr>
              <a:t></a:t>
            </a:r>
            <a:r>
              <a:rPr lang="en-US" altLang="zh-CN" smtClean="0"/>
              <a:t> 1 </a:t>
            </a:r>
            <a:r>
              <a:rPr lang="zh-CN" altLang="en-US" smtClean="0"/>
              <a:t>时，幂级数发散．</a:t>
            </a:r>
            <a:endParaRPr lang="en-US" altLang="zh-CN" smtClean="0"/>
          </a:p>
          <a:p>
            <a:pPr>
              <a:lnSpc>
                <a:spcPct val="200000"/>
              </a:lnSpc>
              <a:buFont typeface="Wingdings 3" pitchFamily="18" charset="2"/>
              <a:buNone/>
            </a:pPr>
            <a:r>
              <a:rPr lang="zh-CN" altLang="en-US" smtClean="0"/>
              <a:t>该级数的收敛域为区间 </a:t>
            </a:r>
            <a:r>
              <a:rPr lang="en-US" altLang="zh-CN" smtClean="0"/>
              <a:t>(−1, 1)</a:t>
            </a:r>
            <a:r>
              <a:rPr lang="zh-CN" altLang="en-US" smtClean="0"/>
              <a:t>，发散域为</a:t>
            </a:r>
          </a:p>
        </p:txBody>
      </p:sp>
      <p:sp>
        <p:nvSpPr>
          <p:cNvPr id="3" name="标题 2"/>
          <p:cNvSpPr>
            <a:spLocks noGrp="1"/>
          </p:cNvSpPr>
          <p:nvPr>
            <p:ph type="title"/>
          </p:nvPr>
        </p:nvSpPr>
        <p:spPr/>
        <p:txBody>
          <a:bodyPr/>
          <a:lstStyle/>
          <a:p>
            <a:pPr>
              <a:defRPr/>
            </a:pPr>
            <a:r>
              <a:rPr lang="zh-CN" altLang="en-US" dirty="0" smtClean="0"/>
              <a:t>二、幂级数及其收敛性（续）</a:t>
            </a:r>
            <a:endParaRPr lang="zh-CN" altLang="en-US" dirty="0"/>
          </a:p>
        </p:txBody>
      </p:sp>
      <p:graphicFrame>
        <p:nvGraphicFramePr>
          <p:cNvPr id="59394" name="Object 2"/>
          <p:cNvGraphicFramePr>
            <a:graphicFrameLocks noChangeAspect="1"/>
          </p:cNvGraphicFramePr>
          <p:nvPr/>
        </p:nvGraphicFramePr>
        <p:xfrm>
          <a:off x="2293938" y="1300163"/>
          <a:ext cx="5842000" cy="863600"/>
        </p:xfrm>
        <a:graphic>
          <a:graphicData uri="http://schemas.openxmlformats.org/presentationml/2006/ole">
            <p:oleObj spid="_x0000_s8194" name="Equation" r:id="rId3" imgW="2920680" imgH="431640" progId="Equation.DSMT4">
              <p:embed/>
            </p:oleObj>
          </a:graphicData>
        </a:graphic>
      </p:graphicFrame>
      <p:sp>
        <p:nvSpPr>
          <p:cNvPr id="5" name="矩形 4"/>
          <p:cNvSpPr>
            <a:spLocks noChangeArrowheads="1"/>
          </p:cNvSpPr>
          <p:nvPr/>
        </p:nvSpPr>
        <p:spPr bwMode="auto">
          <a:xfrm flipH="1">
            <a:off x="7429500" y="1501775"/>
            <a:ext cx="1057275" cy="457200"/>
          </a:xfrm>
          <a:prstGeom prst="rect">
            <a:avLst/>
          </a:prstGeom>
          <a:solidFill>
            <a:schemeClr val="bg1"/>
          </a:solidFill>
          <a:ln w="9525" algn="ctr">
            <a:noFill/>
            <a:miter lim="800000"/>
            <a:headEnd/>
            <a:tailEnd/>
          </a:ln>
        </p:spPr>
        <p:txBody>
          <a:bodyPr anchor="ctr"/>
          <a:lstStyle/>
          <a:p>
            <a:pPr algn="ctr">
              <a:defRPr/>
            </a:pPr>
            <a:endParaRPr lang="zh-CN" altLang="en-US">
              <a:solidFill>
                <a:schemeClr val="lt1"/>
              </a:solidFill>
              <a:latin typeface="+mn-lt"/>
              <a:ea typeface="+mn-ea"/>
            </a:endParaRPr>
          </a:p>
        </p:txBody>
      </p:sp>
      <p:graphicFrame>
        <p:nvGraphicFramePr>
          <p:cNvPr id="59395" name="Object 3"/>
          <p:cNvGraphicFramePr>
            <a:graphicFrameLocks noChangeAspect="1"/>
          </p:cNvGraphicFramePr>
          <p:nvPr/>
        </p:nvGraphicFramePr>
        <p:xfrm>
          <a:off x="1630363" y="3079750"/>
          <a:ext cx="4013200" cy="863600"/>
        </p:xfrm>
        <a:graphic>
          <a:graphicData uri="http://schemas.openxmlformats.org/presentationml/2006/ole">
            <p:oleObj spid="_x0000_s8195" name="Equation" r:id="rId4" imgW="2006280" imgH="431640" progId="Equation.DSMT4">
              <p:embed/>
            </p:oleObj>
          </a:graphicData>
        </a:graphic>
      </p:graphicFrame>
      <p:graphicFrame>
        <p:nvGraphicFramePr>
          <p:cNvPr id="59396" name="Object 4"/>
          <p:cNvGraphicFramePr>
            <a:graphicFrameLocks noChangeAspect="1"/>
          </p:cNvGraphicFramePr>
          <p:nvPr/>
        </p:nvGraphicFramePr>
        <p:xfrm>
          <a:off x="4500563" y="3729038"/>
          <a:ext cx="838200" cy="812800"/>
        </p:xfrm>
        <a:graphic>
          <a:graphicData uri="http://schemas.openxmlformats.org/presentationml/2006/ole">
            <p:oleObj spid="_x0000_s8196" name="Equation" r:id="rId5" imgW="419040" imgH="406080" progId="Equation.DSMT4">
              <p:embed/>
            </p:oleObj>
          </a:graphicData>
        </a:graphic>
      </p:graphicFrame>
      <p:graphicFrame>
        <p:nvGraphicFramePr>
          <p:cNvPr id="8" name="Object 1"/>
          <p:cNvGraphicFramePr>
            <a:graphicFrameLocks noChangeAspect="1"/>
          </p:cNvGraphicFramePr>
          <p:nvPr/>
        </p:nvGraphicFramePr>
        <p:xfrm>
          <a:off x="6183313" y="5429250"/>
          <a:ext cx="2317750" cy="431800"/>
        </p:xfrm>
        <a:graphic>
          <a:graphicData uri="http://schemas.openxmlformats.org/presentationml/2006/ole">
            <p:oleObj spid="_x0000_s8197" name="Equation" r:id="rId6" imgW="1155600" imgH="215640" progId="Equation.DSMT4">
              <p:embed/>
            </p:oleObj>
          </a:graphicData>
        </a:graphic>
      </p:graphicFrame>
      <p:sp>
        <p:nvSpPr>
          <p:cNvPr id="10" name="矩形 9"/>
          <p:cNvSpPr>
            <a:spLocks noChangeArrowheads="1"/>
          </p:cNvSpPr>
          <p:nvPr/>
        </p:nvSpPr>
        <p:spPr bwMode="auto">
          <a:xfrm>
            <a:off x="5321300" y="3868738"/>
            <a:ext cx="3675063" cy="996950"/>
          </a:xfrm>
          <a:prstGeom prst="rect">
            <a:avLst/>
          </a:prstGeom>
          <a:noFill/>
          <a:ln w="28575">
            <a:solidFill>
              <a:srgbClr val="0000FF"/>
            </a:solidFill>
            <a:miter lim="800000"/>
            <a:headEnd/>
            <a:tailEnd/>
          </a:ln>
        </p:spPr>
        <p:txBody>
          <a:bodyPr wrap="none" anchor="ctr">
            <a:spAutoFit/>
          </a:bodyPr>
          <a:lstStyle/>
          <a:p>
            <a:pPr marL="365125" indent="-255588" eaLnBrk="0" hangingPunct="0">
              <a:lnSpc>
                <a:spcPct val="120000"/>
              </a:lnSpc>
              <a:buClr>
                <a:srgbClr val="2DA2BF"/>
              </a:buClr>
              <a:buSzPct val="68000"/>
            </a:pPr>
            <a:r>
              <a:rPr lang="zh-CN" altLang="en-US" sz="2400" b="1">
                <a:solidFill>
                  <a:srgbClr val="000000"/>
                </a:solidFill>
                <a:latin typeface="Times New Roman" pitchFamily="18" charset="0"/>
                <a:cs typeface="Times New Roman" pitchFamily="18" charset="0"/>
              </a:rPr>
              <a:t>事实上，幂级数的收敛域</a:t>
            </a:r>
            <a:endParaRPr lang="en-US" altLang="zh-CN" sz="2400" b="1">
              <a:solidFill>
                <a:srgbClr val="000000"/>
              </a:solidFill>
              <a:latin typeface="Times New Roman" pitchFamily="18" charset="0"/>
              <a:cs typeface="Times New Roman" pitchFamily="18" charset="0"/>
            </a:endParaRPr>
          </a:p>
          <a:p>
            <a:pPr marL="365125" indent="-255588" eaLnBrk="0" hangingPunct="0">
              <a:lnSpc>
                <a:spcPct val="120000"/>
              </a:lnSpc>
              <a:buClr>
                <a:srgbClr val="2DA2BF"/>
              </a:buClr>
              <a:buSzPct val="68000"/>
            </a:pPr>
            <a:r>
              <a:rPr lang="zh-CN" altLang="en-US" sz="2400" b="1">
                <a:solidFill>
                  <a:srgbClr val="000000"/>
                </a:solidFill>
                <a:latin typeface="Times New Roman" pitchFamily="18" charset="0"/>
                <a:cs typeface="Times New Roman" pitchFamily="18" charset="0"/>
              </a:rPr>
              <a:t>总是一个区间．</a:t>
            </a:r>
            <a:endParaRPr lang="en-US" altLang="zh-CN" sz="2400" b="1">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p:cTn id="15"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3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3" presetClass="entr" presetSubtype="32"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500" fill="hold"/>
                                        <p:tgtEl>
                                          <p:spTgt spid="10"/>
                                        </p:tgtEl>
                                        <p:attrNameLst>
                                          <p:attrName>ppt_w</p:attrName>
                                        </p:attrNameLst>
                                      </p:cBhvr>
                                      <p:tavLst>
                                        <p:tav tm="0">
                                          <p:val>
                                            <p:strVal val="4*#ppt_w"/>
                                          </p:val>
                                        </p:tav>
                                        <p:tav tm="100000">
                                          <p:val>
                                            <p:strVal val="#ppt_w"/>
                                          </p:val>
                                        </p:tav>
                                      </p:tavLst>
                                    </p:anim>
                                    <p:anim calcmode="lin" valueType="num">
                                      <p:cBhvr>
                                        <p:cTn id="46"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5_聚合">
  <a:themeElements>
    <a:clrScheme name="4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fontScheme name="4_聚合">
      <a:majorFont>
        <a:latin typeface="Times New Roman"/>
        <a:ea typeface="楷体_GB2312"/>
        <a:cs typeface="Times New Roman"/>
      </a:majorFont>
      <a:minorFont>
        <a:latin typeface="Times New Roman"/>
        <a:ea typeface="楷体_GB2312"/>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聚合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FF8119"/>
        </a:hlink>
        <a:folHlink>
          <a:srgbClr val="44B9E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7455</TotalTime>
  <Words>2158</Words>
  <Application>Microsoft Office PowerPoint</Application>
  <PresentationFormat>全屏显示(4:3)</PresentationFormat>
  <Paragraphs>421</Paragraphs>
  <Slides>36</Slides>
  <Notes>3</Notes>
  <HiddenSlides>9</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36</vt:i4>
      </vt:variant>
    </vt:vector>
  </HeadingPairs>
  <TitlesOfParts>
    <vt:vector size="50" baseType="lpstr">
      <vt:lpstr>Arial</vt:lpstr>
      <vt:lpstr>楷体_GB2312</vt:lpstr>
      <vt:lpstr>Times New Roman</vt:lpstr>
      <vt:lpstr>Wingdings 3</vt:lpstr>
      <vt:lpstr>Verdana</vt:lpstr>
      <vt:lpstr>Wingdings 2</vt:lpstr>
      <vt:lpstr>Calibri</vt:lpstr>
      <vt:lpstr>Lucida Sans Unicode</vt:lpstr>
      <vt:lpstr>黑体</vt:lpstr>
      <vt:lpstr>Symbol</vt:lpstr>
      <vt:lpstr>Wingdings</vt:lpstr>
      <vt:lpstr>聚合</vt:lpstr>
      <vt:lpstr>5_聚合</vt:lpstr>
      <vt:lpstr>MathType 6.0 Equation</vt:lpstr>
      <vt:lpstr>第十二章  无穷级数</vt:lpstr>
      <vt:lpstr>一、函数项级数的概念</vt:lpstr>
      <vt:lpstr>一、函数项级数的概念（续）</vt:lpstr>
      <vt:lpstr>一、函数项级数的概念（续）</vt:lpstr>
      <vt:lpstr>幻灯片 5</vt:lpstr>
      <vt:lpstr>幻灯片 6</vt:lpstr>
      <vt:lpstr>幻灯片 7</vt:lpstr>
      <vt:lpstr>二、幂级数及其收敛性</vt:lpstr>
      <vt:lpstr>二、幂级数及其收敛性（续）</vt:lpstr>
      <vt:lpstr>阿贝尔（Abel）定理</vt:lpstr>
      <vt:lpstr>阿贝尔（Abel）定理</vt:lpstr>
      <vt:lpstr>阿贝尔（Abel）定理</vt:lpstr>
      <vt:lpstr>阿贝尔定理的证明</vt:lpstr>
      <vt:lpstr>阿贝尔定理的证明（续）</vt:lpstr>
      <vt:lpstr>阿贝尔定理的推论</vt:lpstr>
      <vt:lpstr>关于收敛半径的补充规定</vt:lpstr>
      <vt:lpstr>求收敛域的基本步骤</vt:lpstr>
      <vt:lpstr>求收敛半径的一般方法（结合P.275定理2）</vt:lpstr>
      <vt:lpstr>P.275定理2的证明过程</vt:lpstr>
      <vt:lpstr>P.275定理2的证明过程（续）</vt:lpstr>
      <vt:lpstr>幻灯片 21</vt:lpstr>
      <vt:lpstr>幻灯片 22</vt:lpstr>
      <vt:lpstr>三、幂级数的运算</vt:lpstr>
      <vt:lpstr>幂级数的四则运算</vt:lpstr>
      <vt:lpstr>幂级数的四则运算（续）</vt:lpstr>
      <vt:lpstr>幂级数的分析运算</vt:lpstr>
      <vt:lpstr>幂级数求和</vt:lpstr>
      <vt:lpstr>幻灯片 28</vt:lpstr>
      <vt:lpstr>幻灯片 29</vt:lpstr>
      <vt:lpstr>幻灯片 30</vt:lpstr>
      <vt:lpstr>幂级数的应用——常数项级数求和</vt:lpstr>
      <vt:lpstr>幻灯片 32</vt:lpstr>
      <vt:lpstr>幻灯片 33</vt:lpstr>
      <vt:lpstr>幻灯片 34</vt:lpstr>
      <vt:lpstr>幻灯片 35</vt:lpstr>
      <vt:lpstr>作业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高等数学（下册）</dc:title>
  <dc:creator>cjl</dc:creator>
  <cp:lastModifiedBy>SONY</cp:lastModifiedBy>
  <cp:revision>546</cp:revision>
  <dcterms:created xsi:type="dcterms:W3CDTF">2010-09-04T05:21:04Z</dcterms:created>
  <dcterms:modified xsi:type="dcterms:W3CDTF">2023-06-08T06:41:27Z</dcterms:modified>
</cp:coreProperties>
</file>