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90" r:id="rId2"/>
  </p:sldMasterIdLst>
  <p:notesMasterIdLst>
    <p:notesMasterId r:id="rId42"/>
  </p:notesMasterIdLst>
  <p:handoutMasterIdLst>
    <p:handoutMasterId r:id="rId43"/>
  </p:handoutMasterIdLst>
  <p:sldIdLst>
    <p:sldId id="500" r:id="rId3"/>
    <p:sldId id="496" r:id="rId4"/>
    <p:sldId id="453" r:id="rId5"/>
    <p:sldId id="494" r:id="rId6"/>
    <p:sldId id="454" r:id="rId7"/>
    <p:sldId id="455" r:id="rId8"/>
    <p:sldId id="456" r:id="rId9"/>
    <p:sldId id="457" r:id="rId10"/>
    <p:sldId id="462" r:id="rId11"/>
    <p:sldId id="458" r:id="rId12"/>
    <p:sldId id="461" r:id="rId13"/>
    <p:sldId id="459" r:id="rId14"/>
    <p:sldId id="463" r:id="rId15"/>
    <p:sldId id="465" r:id="rId16"/>
    <p:sldId id="466" r:id="rId17"/>
    <p:sldId id="467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79" r:id="rId26"/>
    <p:sldId id="480" r:id="rId27"/>
    <p:sldId id="477" r:id="rId28"/>
    <p:sldId id="478" r:id="rId29"/>
    <p:sldId id="481" r:id="rId30"/>
    <p:sldId id="482" r:id="rId31"/>
    <p:sldId id="483" r:id="rId32"/>
    <p:sldId id="492" r:id="rId33"/>
    <p:sldId id="485" r:id="rId34"/>
    <p:sldId id="486" r:id="rId35"/>
    <p:sldId id="487" r:id="rId36"/>
    <p:sldId id="488" r:id="rId37"/>
    <p:sldId id="497" r:id="rId38"/>
    <p:sldId id="468" r:id="rId39"/>
    <p:sldId id="498" r:id="rId40"/>
    <p:sldId id="499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FF0000"/>
    <a:srgbClr val="0000FF"/>
    <a:srgbClr val="33CC33"/>
    <a:srgbClr val="FFFF66"/>
    <a:srgbClr val="FFFF99"/>
    <a:srgbClr val="00CC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140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E4496-6BB4-49D9-A128-27DF85560DB6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3" csCatId="colorful" phldr="1"/>
      <dgm:spPr/>
    </dgm:pt>
    <dgm:pt modelId="{85C5E2D3-A239-4927-BAA4-4950E6223538}">
      <dgm:prSet phldrT="[文本]" custT="1"/>
      <dgm:spPr/>
      <dgm:t>
        <a:bodyPr/>
        <a:lstStyle/>
        <a:p>
          <a:r>
            <a:rPr lang="zh-CN" altLang="en-US" sz="2400" b="1" dirty="0" smtClean="0">
              <a:ea typeface="楷体_GB2312"/>
            </a:rPr>
            <a:t>微分学</a:t>
          </a:r>
          <a:endParaRPr lang="zh-CN" altLang="en-US" sz="2400" b="1" dirty="0">
            <a:ea typeface="楷体_GB2312"/>
          </a:endParaRPr>
        </a:p>
      </dgm:t>
    </dgm:pt>
    <dgm:pt modelId="{7F160A4D-8F73-4605-887E-6CA9C126BB55}" type="parTrans" cxnId="{33817034-83FD-434E-A723-5DB0FDD31964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6CE5D884-7F22-4F0D-B3EB-87FF73920653}" type="sibTrans" cxnId="{33817034-83FD-434E-A723-5DB0FDD31964}">
      <dgm:prSet custT="1"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308CC614-3C9D-4C29-A48C-DA803DA59ADB}">
      <dgm:prSet phldrT="[文本]" custT="1"/>
      <dgm:spPr/>
      <dgm:t>
        <a:bodyPr/>
        <a:lstStyle/>
        <a:p>
          <a:r>
            <a:rPr lang="zh-CN" altLang="en-US" sz="2400" b="1" dirty="0" smtClean="0">
              <a:ea typeface="楷体_GB2312"/>
            </a:rPr>
            <a:t>积分学</a:t>
          </a:r>
          <a:endParaRPr lang="zh-CN" altLang="en-US" sz="2400" b="1" dirty="0">
            <a:ea typeface="楷体_GB2312"/>
          </a:endParaRPr>
        </a:p>
      </dgm:t>
    </dgm:pt>
    <dgm:pt modelId="{CBCB3841-A32C-443A-83A8-689B821F666F}" type="parTrans" cxnId="{24FCFF56-1E24-416F-AEF7-4135666CFAEA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C2B496EA-8D0D-48F0-8E73-1CA23404EE0B}" type="sibTrans" cxnId="{24FCFF56-1E24-416F-AEF7-4135666CFAEA}">
      <dgm:prSet custT="1"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22239AB9-3EB8-43EA-9B95-D8D5B7A676F0}">
      <dgm:prSet phldrT="[文本]" custT="1"/>
      <dgm:spPr/>
      <dgm:t>
        <a:bodyPr/>
        <a:lstStyle/>
        <a:p>
          <a:r>
            <a:rPr lang="zh-CN" altLang="en-US" sz="2400" b="1" dirty="0" smtClean="0">
              <a:ea typeface="楷体_GB2312"/>
            </a:rPr>
            <a:t>微积分学</a:t>
          </a:r>
          <a:endParaRPr lang="zh-CN" altLang="en-US" sz="2400" b="1" dirty="0">
            <a:ea typeface="楷体_GB2312"/>
          </a:endParaRPr>
        </a:p>
      </dgm:t>
    </dgm:pt>
    <dgm:pt modelId="{8345FFF8-46C9-4618-973E-D5E3F65F5294}" type="parTrans" cxnId="{AD31E95A-9846-4D96-8586-547710B7930F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F796E491-6DB7-41F1-B81C-B567A37AEAFF}" type="sibTrans" cxnId="{AD31E95A-9846-4D96-8586-547710B7930F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CFD6AB33-C65F-46F1-AF83-AE7F49E83851}" type="pres">
      <dgm:prSet presAssocID="{35AE4496-6BB4-49D9-A128-27DF85560DB6}" presName="linearFlow" presStyleCnt="0">
        <dgm:presLayoutVars>
          <dgm:dir/>
          <dgm:resizeHandles val="exact"/>
        </dgm:presLayoutVars>
      </dgm:prSet>
      <dgm:spPr/>
    </dgm:pt>
    <dgm:pt modelId="{A9EA4FD5-E64F-4B50-AF70-5FDB692EA522}" type="pres">
      <dgm:prSet presAssocID="{85C5E2D3-A239-4927-BAA4-4950E622353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324637-2457-4511-B5A4-B273B3254DB6}" type="pres">
      <dgm:prSet presAssocID="{6CE5D884-7F22-4F0D-B3EB-87FF73920653}" presName="spacerL" presStyleCnt="0"/>
      <dgm:spPr/>
    </dgm:pt>
    <dgm:pt modelId="{92AC0E88-D49E-4A59-8372-5181AFF5E241}" type="pres">
      <dgm:prSet presAssocID="{6CE5D884-7F22-4F0D-B3EB-87FF7392065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4CAFC73-F12C-4FC8-AE64-0249501D8D71}" type="pres">
      <dgm:prSet presAssocID="{6CE5D884-7F22-4F0D-B3EB-87FF73920653}" presName="spacerR" presStyleCnt="0"/>
      <dgm:spPr/>
    </dgm:pt>
    <dgm:pt modelId="{F86D81B1-7250-4F96-8523-7CC0D0C7714F}" type="pres">
      <dgm:prSet presAssocID="{308CC614-3C9D-4C29-A48C-DA803DA59A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C9B6C-EAA4-40CB-93EC-750C590BB55E}" type="pres">
      <dgm:prSet presAssocID="{C2B496EA-8D0D-48F0-8E73-1CA23404EE0B}" presName="spacerL" presStyleCnt="0"/>
      <dgm:spPr/>
    </dgm:pt>
    <dgm:pt modelId="{12ABEEC9-15B0-4399-AE0F-40E983928DAC}" type="pres">
      <dgm:prSet presAssocID="{C2B496EA-8D0D-48F0-8E73-1CA23404EE0B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3345C1ED-C74D-47CF-8C78-BF64AC48D160}" type="pres">
      <dgm:prSet presAssocID="{C2B496EA-8D0D-48F0-8E73-1CA23404EE0B}" presName="spacerR" presStyleCnt="0"/>
      <dgm:spPr/>
    </dgm:pt>
    <dgm:pt modelId="{C769E895-52F5-40FD-B286-2AD37F57EA38}" type="pres">
      <dgm:prSet presAssocID="{22239AB9-3EB8-43EA-9B95-D8D5B7A676F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817034-83FD-434E-A723-5DB0FDD31964}" srcId="{35AE4496-6BB4-49D9-A128-27DF85560DB6}" destId="{85C5E2D3-A239-4927-BAA4-4950E6223538}" srcOrd="0" destOrd="0" parTransId="{7F160A4D-8F73-4605-887E-6CA9C126BB55}" sibTransId="{6CE5D884-7F22-4F0D-B3EB-87FF73920653}"/>
    <dgm:cxn modelId="{6D12EA59-FD32-479E-9E1B-2F4E271AC557}" type="presOf" srcId="{35AE4496-6BB4-49D9-A128-27DF85560DB6}" destId="{CFD6AB33-C65F-46F1-AF83-AE7F49E83851}" srcOrd="0" destOrd="0" presId="urn:microsoft.com/office/officeart/2005/8/layout/equation1"/>
    <dgm:cxn modelId="{61BF1D2F-671D-4ED4-B6DC-5220CB3794F8}" type="presOf" srcId="{6CE5D884-7F22-4F0D-B3EB-87FF73920653}" destId="{92AC0E88-D49E-4A59-8372-5181AFF5E241}" srcOrd="0" destOrd="0" presId="urn:microsoft.com/office/officeart/2005/8/layout/equation1"/>
    <dgm:cxn modelId="{AD31E95A-9846-4D96-8586-547710B7930F}" srcId="{35AE4496-6BB4-49D9-A128-27DF85560DB6}" destId="{22239AB9-3EB8-43EA-9B95-D8D5B7A676F0}" srcOrd="2" destOrd="0" parTransId="{8345FFF8-46C9-4618-973E-D5E3F65F5294}" sibTransId="{F796E491-6DB7-41F1-B81C-B567A37AEAFF}"/>
    <dgm:cxn modelId="{B1D7C6E3-A9FC-4AB4-931F-7055AB486572}" type="presOf" srcId="{C2B496EA-8D0D-48F0-8E73-1CA23404EE0B}" destId="{12ABEEC9-15B0-4399-AE0F-40E983928DAC}" srcOrd="0" destOrd="0" presId="urn:microsoft.com/office/officeart/2005/8/layout/equation1"/>
    <dgm:cxn modelId="{C16FBE58-D4F9-420B-945A-DBE7BC418B02}" type="presOf" srcId="{85C5E2D3-A239-4927-BAA4-4950E6223538}" destId="{A9EA4FD5-E64F-4B50-AF70-5FDB692EA522}" srcOrd="0" destOrd="0" presId="urn:microsoft.com/office/officeart/2005/8/layout/equation1"/>
    <dgm:cxn modelId="{19C2636B-9A49-4DAB-A909-40BF416B0228}" type="presOf" srcId="{308CC614-3C9D-4C29-A48C-DA803DA59ADB}" destId="{F86D81B1-7250-4F96-8523-7CC0D0C7714F}" srcOrd="0" destOrd="0" presId="urn:microsoft.com/office/officeart/2005/8/layout/equation1"/>
    <dgm:cxn modelId="{24FCFF56-1E24-416F-AEF7-4135666CFAEA}" srcId="{35AE4496-6BB4-49D9-A128-27DF85560DB6}" destId="{308CC614-3C9D-4C29-A48C-DA803DA59ADB}" srcOrd="1" destOrd="0" parTransId="{CBCB3841-A32C-443A-83A8-689B821F666F}" sibTransId="{C2B496EA-8D0D-48F0-8E73-1CA23404EE0B}"/>
    <dgm:cxn modelId="{9C7D9D94-E691-4BC5-A1B3-D9AA065A987B}" type="presOf" srcId="{22239AB9-3EB8-43EA-9B95-D8D5B7A676F0}" destId="{C769E895-52F5-40FD-B286-2AD37F57EA38}" srcOrd="0" destOrd="0" presId="urn:microsoft.com/office/officeart/2005/8/layout/equation1"/>
    <dgm:cxn modelId="{6E23F6FA-18E0-4263-91C1-87905C9E619A}" type="presParOf" srcId="{CFD6AB33-C65F-46F1-AF83-AE7F49E83851}" destId="{A9EA4FD5-E64F-4B50-AF70-5FDB692EA522}" srcOrd="0" destOrd="0" presId="urn:microsoft.com/office/officeart/2005/8/layout/equation1"/>
    <dgm:cxn modelId="{7618F4BC-EE92-4785-A291-597E3FB7E732}" type="presParOf" srcId="{CFD6AB33-C65F-46F1-AF83-AE7F49E83851}" destId="{CF324637-2457-4511-B5A4-B273B3254DB6}" srcOrd="1" destOrd="0" presId="urn:microsoft.com/office/officeart/2005/8/layout/equation1"/>
    <dgm:cxn modelId="{362D10B6-85D4-49F6-9AE5-61D873C98061}" type="presParOf" srcId="{CFD6AB33-C65F-46F1-AF83-AE7F49E83851}" destId="{92AC0E88-D49E-4A59-8372-5181AFF5E241}" srcOrd="2" destOrd="0" presId="urn:microsoft.com/office/officeart/2005/8/layout/equation1"/>
    <dgm:cxn modelId="{40C9EC13-09F3-4E4A-9547-5B37FAD505FB}" type="presParOf" srcId="{CFD6AB33-C65F-46F1-AF83-AE7F49E83851}" destId="{14CAFC73-F12C-4FC8-AE64-0249501D8D71}" srcOrd="3" destOrd="0" presId="urn:microsoft.com/office/officeart/2005/8/layout/equation1"/>
    <dgm:cxn modelId="{E1BBBE50-33DA-4AAF-9A52-227106341FF4}" type="presParOf" srcId="{CFD6AB33-C65F-46F1-AF83-AE7F49E83851}" destId="{F86D81B1-7250-4F96-8523-7CC0D0C7714F}" srcOrd="4" destOrd="0" presId="urn:microsoft.com/office/officeart/2005/8/layout/equation1"/>
    <dgm:cxn modelId="{06FE6047-5824-4F7D-94A8-DD034F340562}" type="presParOf" srcId="{CFD6AB33-C65F-46F1-AF83-AE7F49E83851}" destId="{883C9B6C-EAA4-40CB-93EC-750C590BB55E}" srcOrd="5" destOrd="0" presId="urn:microsoft.com/office/officeart/2005/8/layout/equation1"/>
    <dgm:cxn modelId="{EAE64C8B-51CD-4D66-BFB6-C012A17CF5E5}" type="presParOf" srcId="{CFD6AB33-C65F-46F1-AF83-AE7F49E83851}" destId="{12ABEEC9-15B0-4399-AE0F-40E983928DAC}" srcOrd="6" destOrd="0" presId="urn:microsoft.com/office/officeart/2005/8/layout/equation1"/>
    <dgm:cxn modelId="{E01289C9-4E1E-4E93-BF07-82D0D9A3D318}" type="presParOf" srcId="{CFD6AB33-C65F-46F1-AF83-AE7F49E83851}" destId="{3345C1ED-C74D-47CF-8C78-BF64AC48D160}" srcOrd="7" destOrd="0" presId="urn:microsoft.com/office/officeart/2005/8/layout/equation1"/>
    <dgm:cxn modelId="{98521D26-190F-4495-87E1-4683E3812D03}" type="presParOf" srcId="{CFD6AB33-C65F-46F1-AF83-AE7F49E83851}" destId="{C769E895-52F5-40FD-B286-2AD37F57EA38}" srcOrd="8" destOrd="0" presId="urn:microsoft.com/office/officeart/2005/8/layout/equati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18" Type="http://schemas.openxmlformats.org/officeDocument/2006/relationships/image" Target="../media/image2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17" Type="http://schemas.openxmlformats.org/officeDocument/2006/relationships/image" Target="../media/image20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40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18" Type="http://schemas.openxmlformats.org/officeDocument/2006/relationships/image" Target="../media/image11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17" Type="http://schemas.openxmlformats.org/officeDocument/2006/relationships/image" Target="../media/image117.wmf"/><Relationship Id="rId2" Type="http://schemas.openxmlformats.org/officeDocument/2006/relationships/image" Target="../media/image102.wmf"/><Relationship Id="rId16" Type="http://schemas.openxmlformats.org/officeDocument/2006/relationships/image" Target="../media/image116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5" Type="http://schemas.openxmlformats.org/officeDocument/2006/relationships/image" Target="../media/image115.wmf"/><Relationship Id="rId10" Type="http://schemas.openxmlformats.org/officeDocument/2006/relationships/image" Target="../media/image110.wmf"/><Relationship Id="rId19" Type="http://schemas.openxmlformats.org/officeDocument/2006/relationships/image" Target="../media/image119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Relationship Id="rId14" Type="http://schemas.openxmlformats.org/officeDocument/2006/relationships/image" Target="../media/image11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58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9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12" Type="http://schemas.openxmlformats.org/officeDocument/2006/relationships/image" Target="../media/image138.wmf"/><Relationship Id="rId2" Type="http://schemas.openxmlformats.org/officeDocument/2006/relationships/image" Target="../media/image125.wmf"/><Relationship Id="rId1" Type="http://schemas.openxmlformats.org/officeDocument/2006/relationships/image" Target="../media/image123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5" Type="http://schemas.openxmlformats.org/officeDocument/2006/relationships/image" Target="../media/image195.wmf"/><Relationship Id="rId4" Type="http://schemas.openxmlformats.org/officeDocument/2006/relationships/image" Target="../media/image19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4" Type="http://schemas.openxmlformats.org/officeDocument/2006/relationships/image" Target="../media/image20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image" Target="../media/image249.wmf"/><Relationship Id="rId18" Type="http://schemas.openxmlformats.org/officeDocument/2006/relationships/image" Target="../media/image254.wmf"/><Relationship Id="rId3" Type="http://schemas.openxmlformats.org/officeDocument/2006/relationships/image" Target="../media/image239.wmf"/><Relationship Id="rId7" Type="http://schemas.openxmlformats.org/officeDocument/2006/relationships/image" Target="../media/image243.wmf"/><Relationship Id="rId12" Type="http://schemas.openxmlformats.org/officeDocument/2006/relationships/image" Target="../media/image248.wmf"/><Relationship Id="rId17" Type="http://schemas.openxmlformats.org/officeDocument/2006/relationships/image" Target="../media/image253.wmf"/><Relationship Id="rId2" Type="http://schemas.openxmlformats.org/officeDocument/2006/relationships/image" Target="../media/image233.wmf"/><Relationship Id="rId16" Type="http://schemas.openxmlformats.org/officeDocument/2006/relationships/image" Target="../media/image252.wmf"/><Relationship Id="rId1" Type="http://schemas.openxmlformats.org/officeDocument/2006/relationships/image" Target="../media/image238.wmf"/><Relationship Id="rId6" Type="http://schemas.openxmlformats.org/officeDocument/2006/relationships/image" Target="../media/image242.wmf"/><Relationship Id="rId11" Type="http://schemas.openxmlformats.org/officeDocument/2006/relationships/image" Target="../media/image247.wmf"/><Relationship Id="rId5" Type="http://schemas.openxmlformats.org/officeDocument/2006/relationships/image" Target="../media/image241.wmf"/><Relationship Id="rId15" Type="http://schemas.openxmlformats.org/officeDocument/2006/relationships/image" Target="../media/image251.wmf"/><Relationship Id="rId10" Type="http://schemas.openxmlformats.org/officeDocument/2006/relationships/image" Target="../media/image246.wmf"/><Relationship Id="rId4" Type="http://schemas.openxmlformats.org/officeDocument/2006/relationships/image" Target="../media/image240.wmf"/><Relationship Id="rId9" Type="http://schemas.openxmlformats.org/officeDocument/2006/relationships/image" Target="../media/image245.wmf"/><Relationship Id="rId14" Type="http://schemas.openxmlformats.org/officeDocument/2006/relationships/image" Target="../media/image25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image" Target="../media/image272.wmf"/><Relationship Id="rId18" Type="http://schemas.openxmlformats.org/officeDocument/2006/relationships/image" Target="../media/image277.wmf"/><Relationship Id="rId3" Type="http://schemas.openxmlformats.org/officeDocument/2006/relationships/image" Target="../media/image262.wmf"/><Relationship Id="rId7" Type="http://schemas.openxmlformats.org/officeDocument/2006/relationships/image" Target="../media/image266.wmf"/><Relationship Id="rId12" Type="http://schemas.openxmlformats.org/officeDocument/2006/relationships/image" Target="../media/image271.wmf"/><Relationship Id="rId17" Type="http://schemas.openxmlformats.org/officeDocument/2006/relationships/image" Target="../media/image276.wmf"/><Relationship Id="rId2" Type="http://schemas.openxmlformats.org/officeDocument/2006/relationships/image" Target="../media/image261.wmf"/><Relationship Id="rId16" Type="http://schemas.openxmlformats.org/officeDocument/2006/relationships/image" Target="../media/image275.wmf"/><Relationship Id="rId1" Type="http://schemas.openxmlformats.org/officeDocument/2006/relationships/image" Target="../media/image258.wmf"/><Relationship Id="rId6" Type="http://schemas.openxmlformats.org/officeDocument/2006/relationships/image" Target="../media/image265.wmf"/><Relationship Id="rId11" Type="http://schemas.openxmlformats.org/officeDocument/2006/relationships/image" Target="../media/image270.wmf"/><Relationship Id="rId5" Type="http://schemas.openxmlformats.org/officeDocument/2006/relationships/image" Target="../media/image264.wmf"/><Relationship Id="rId15" Type="http://schemas.openxmlformats.org/officeDocument/2006/relationships/image" Target="../media/image274.wmf"/><Relationship Id="rId10" Type="http://schemas.openxmlformats.org/officeDocument/2006/relationships/image" Target="../media/image269.wmf"/><Relationship Id="rId19" Type="http://schemas.openxmlformats.org/officeDocument/2006/relationships/image" Target="../media/image137.wmf"/><Relationship Id="rId4" Type="http://schemas.openxmlformats.org/officeDocument/2006/relationships/image" Target="../media/image263.wmf"/><Relationship Id="rId9" Type="http://schemas.openxmlformats.org/officeDocument/2006/relationships/image" Target="../media/image268.wmf"/><Relationship Id="rId14" Type="http://schemas.openxmlformats.org/officeDocument/2006/relationships/image" Target="../media/image27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image" Target="../media/image290.wmf"/><Relationship Id="rId3" Type="http://schemas.openxmlformats.org/officeDocument/2006/relationships/image" Target="../media/image280.wmf"/><Relationship Id="rId7" Type="http://schemas.openxmlformats.org/officeDocument/2006/relationships/image" Target="../media/image284.wmf"/><Relationship Id="rId12" Type="http://schemas.openxmlformats.org/officeDocument/2006/relationships/image" Target="../media/image289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11" Type="http://schemas.openxmlformats.org/officeDocument/2006/relationships/image" Target="../media/image288.wmf"/><Relationship Id="rId5" Type="http://schemas.openxmlformats.org/officeDocument/2006/relationships/image" Target="../media/image282.wmf"/><Relationship Id="rId10" Type="http://schemas.openxmlformats.org/officeDocument/2006/relationships/image" Target="../media/image287.wmf"/><Relationship Id="rId4" Type="http://schemas.openxmlformats.org/officeDocument/2006/relationships/image" Target="../media/image281.wmf"/><Relationship Id="rId9" Type="http://schemas.openxmlformats.org/officeDocument/2006/relationships/image" Target="../media/image28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image" Target="../media/image287.wmf"/><Relationship Id="rId3" Type="http://schemas.openxmlformats.org/officeDocument/2006/relationships/image" Target="../media/image280.wmf"/><Relationship Id="rId7" Type="http://schemas.openxmlformats.org/officeDocument/2006/relationships/image" Target="../media/image291.wmf"/><Relationship Id="rId12" Type="http://schemas.openxmlformats.org/officeDocument/2006/relationships/image" Target="../media/image286.wmf"/><Relationship Id="rId2" Type="http://schemas.openxmlformats.org/officeDocument/2006/relationships/image" Target="../media/image279.wmf"/><Relationship Id="rId16" Type="http://schemas.openxmlformats.org/officeDocument/2006/relationships/image" Target="../media/image290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11" Type="http://schemas.openxmlformats.org/officeDocument/2006/relationships/image" Target="../media/image295.wmf"/><Relationship Id="rId5" Type="http://schemas.openxmlformats.org/officeDocument/2006/relationships/image" Target="../media/image282.wmf"/><Relationship Id="rId15" Type="http://schemas.openxmlformats.org/officeDocument/2006/relationships/image" Target="../media/image289.wmf"/><Relationship Id="rId10" Type="http://schemas.openxmlformats.org/officeDocument/2006/relationships/image" Target="../media/image294.wmf"/><Relationship Id="rId4" Type="http://schemas.openxmlformats.org/officeDocument/2006/relationships/image" Target="../media/image281.wmf"/><Relationship Id="rId9" Type="http://schemas.openxmlformats.org/officeDocument/2006/relationships/image" Target="../media/image293.wmf"/><Relationship Id="rId14" Type="http://schemas.openxmlformats.org/officeDocument/2006/relationships/image" Target="../media/image28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2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26.wmf"/><Relationship Id="rId2" Type="http://schemas.openxmlformats.org/officeDocument/2006/relationships/image" Target="../media/image31.wmf"/><Relationship Id="rId16" Type="http://schemas.openxmlformats.org/officeDocument/2006/relationships/image" Target="../media/image44.w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27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3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7.wmf"/><Relationship Id="rId2" Type="http://schemas.openxmlformats.org/officeDocument/2006/relationships/image" Target="../media/image37.wmf"/><Relationship Id="rId1" Type="http://schemas.openxmlformats.org/officeDocument/2006/relationships/image" Target="../media/image45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18" Type="http://schemas.openxmlformats.org/officeDocument/2006/relationships/image" Target="../media/image70.wmf"/><Relationship Id="rId3" Type="http://schemas.openxmlformats.org/officeDocument/2006/relationships/image" Target="../media/image2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17" Type="http://schemas.openxmlformats.org/officeDocument/2006/relationships/image" Target="../media/image41.wmf"/><Relationship Id="rId2" Type="http://schemas.openxmlformats.org/officeDocument/2006/relationships/image" Target="../media/image58.wmf"/><Relationship Id="rId16" Type="http://schemas.openxmlformats.org/officeDocument/2006/relationships/image" Target="../media/image69.wmf"/><Relationship Id="rId1" Type="http://schemas.openxmlformats.org/officeDocument/2006/relationships/image" Target="../media/image57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5" Type="http://schemas.openxmlformats.org/officeDocument/2006/relationships/image" Target="../media/image40.wmf"/><Relationship Id="rId10" Type="http://schemas.openxmlformats.org/officeDocument/2006/relationships/image" Target="../media/image64.wmf"/><Relationship Id="rId19" Type="http://schemas.openxmlformats.org/officeDocument/2006/relationships/image" Target="../media/image71.wmf"/><Relationship Id="rId4" Type="http://schemas.openxmlformats.org/officeDocument/2006/relationships/image" Target="../media/image26.wmf"/><Relationship Id="rId9" Type="http://schemas.openxmlformats.org/officeDocument/2006/relationships/image" Target="../media/image63.wmf"/><Relationship Id="rId14" Type="http://schemas.openxmlformats.org/officeDocument/2006/relationships/image" Target="../media/image6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61.wmf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12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26.wmf"/><Relationship Id="rId11" Type="http://schemas.openxmlformats.org/officeDocument/2006/relationships/image" Target="../media/image77.wmf"/><Relationship Id="rId5" Type="http://schemas.openxmlformats.org/officeDocument/2006/relationships/image" Target="../media/image27.wmf"/><Relationship Id="rId15" Type="http://schemas.openxmlformats.org/officeDocument/2006/relationships/image" Target="../media/image60.wmf"/><Relationship Id="rId10" Type="http://schemas.openxmlformats.org/officeDocument/2006/relationships/image" Target="../media/image76.wmf"/><Relationship Id="rId4" Type="http://schemas.openxmlformats.org/officeDocument/2006/relationships/image" Target="../media/image58.wmf"/><Relationship Id="rId9" Type="http://schemas.openxmlformats.org/officeDocument/2006/relationships/image" Target="../media/image75.wmf"/><Relationship Id="rId14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8.wmf"/><Relationship Id="rId7" Type="http://schemas.openxmlformats.org/officeDocument/2006/relationships/image" Target="../media/image61.wmf"/><Relationship Id="rId2" Type="http://schemas.openxmlformats.org/officeDocument/2006/relationships/image" Target="../media/image57.wmf"/><Relationship Id="rId1" Type="http://schemas.openxmlformats.org/officeDocument/2006/relationships/image" Target="../media/image79.wmf"/><Relationship Id="rId6" Type="http://schemas.openxmlformats.org/officeDocument/2006/relationships/image" Target="../media/image59.wmf"/><Relationship Id="rId5" Type="http://schemas.openxmlformats.org/officeDocument/2006/relationships/image" Target="../media/image26.wmf"/><Relationship Id="rId4" Type="http://schemas.openxmlformats.org/officeDocument/2006/relationships/image" Target="../media/image27.wmf"/><Relationship Id="rId9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57.wmf"/><Relationship Id="rId18" Type="http://schemas.openxmlformats.org/officeDocument/2006/relationships/image" Target="../media/image92.wmf"/><Relationship Id="rId3" Type="http://schemas.openxmlformats.org/officeDocument/2006/relationships/image" Target="../media/image58.wmf"/><Relationship Id="rId7" Type="http://schemas.openxmlformats.org/officeDocument/2006/relationships/image" Target="../media/image85.wmf"/><Relationship Id="rId12" Type="http://schemas.openxmlformats.org/officeDocument/2006/relationships/image" Target="../media/image65.wmf"/><Relationship Id="rId17" Type="http://schemas.openxmlformats.org/officeDocument/2006/relationships/image" Target="../media/image40.wmf"/><Relationship Id="rId2" Type="http://schemas.openxmlformats.org/officeDocument/2006/relationships/image" Target="../media/image84.wmf"/><Relationship Id="rId16" Type="http://schemas.openxmlformats.org/officeDocument/2006/relationships/image" Target="../media/image91.wmf"/><Relationship Id="rId1" Type="http://schemas.openxmlformats.org/officeDocument/2006/relationships/image" Target="../media/image83.wmf"/><Relationship Id="rId6" Type="http://schemas.openxmlformats.org/officeDocument/2006/relationships/image" Target="../media/image59.wmf"/><Relationship Id="rId11" Type="http://schemas.openxmlformats.org/officeDocument/2006/relationships/image" Target="../media/image88.wmf"/><Relationship Id="rId5" Type="http://schemas.openxmlformats.org/officeDocument/2006/relationships/image" Target="../media/image26.wmf"/><Relationship Id="rId15" Type="http://schemas.openxmlformats.org/officeDocument/2006/relationships/image" Target="../media/image90.wmf"/><Relationship Id="rId10" Type="http://schemas.openxmlformats.org/officeDocument/2006/relationships/image" Target="../media/image87.wmf"/><Relationship Id="rId4" Type="http://schemas.openxmlformats.org/officeDocument/2006/relationships/image" Target="../media/image27.wmf"/><Relationship Id="rId9" Type="http://schemas.openxmlformats.org/officeDocument/2006/relationships/image" Target="../media/image86.wmf"/><Relationship Id="rId14" Type="http://schemas.openxmlformats.org/officeDocument/2006/relationships/image" Target="../media/image8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612B3AD-7369-4BF4-A1C0-A9FDD8A61D2E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55ECED7-C615-4E81-9E41-BBCFC84B9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BEC2C20-C670-45E9-A09A-117F1C07DD6D}" type="datetimeFigureOut">
              <a:rPr lang="zh-CN" altLang="en-US"/>
              <a:pPr>
                <a:defRPr/>
              </a:pPr>
              <a:t>2023/2/19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20F2FE1-7EDE-4646-9C26-DC668805FF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出处：</a:t>
            </a:r>
            <a:r>
              <a:rPr lang="en-US" altLang="zh-CN" smtClean="0"/>
              <a:t>4.1</a:t>
            </a:r>
            <a:r>
              <a:rPr lang="zh-CN" altLang="en-US" smtClean="0"/>
              <a:t>节课件，一元函数的微积分 </a:t>
            </a:r>
            <a:r>
              <a:rPr lang="en-US" altLang="zh-CN" smtClean="0"/>
              <a:t>vs. </a:t>
            </a:r>
            <a:r>
              <a:rPr lang="zh-CN" altLang="en-US" smtClean="0"/>
              <a:t>多元函数的微积分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smtClean="0"/>
              <a:t>P.1</a:t>
            </a:r>
            <a:r>
              <a:rPr lang="zh-CN" altLang="en-US" smtClean="0"/>
              <a:t>：数形结合的思想（用代数方法研究几何问题，用几何方法研究代数问题）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20CFEA-893D-4240-8B9A-F4487A3091BE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zh-CN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97FCF5-4885-44E9-85A5-2165A2F894E8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当向量的起点与坐标原点重合时，向量终点的坐标就是向量的坐标（注意表示方式的区别）。</a:t>
            </a:r>
          </a:p>
        </p:txBody>
      </p:sp>
      <p:sp>
        <p:nvSpPr>
          <p:cNvPr id="4915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89C8A0-56ED-4D4C-A936-FF38C7E6386B}" type="slidenum">
              <a:rPr lang="zh-CN" altLang="en-US" sz="1200"/>
              <a:pPr algn="r"/>
              <a:t>22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0DE8EA1-2D24-4A5E-BDAE-87806FF02862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41681DD-6E9A-4F76-8D2E-B5702AFDA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19D30-CD4A-4044-8163-077D093373E7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E0E20-B738-4BB6-BE23-CAC1A90448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60A8-2474-4BF2-BEB8-F2C3305C4AF3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18617-FE2B-4979-B1A4-845DEA5E6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7B6D9-DCD5-4993-860B-48D54967508A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EF3B5-C6D2-4152-911F-4BDBD2489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011EE-2008-44BB-A555-56A417156A22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DCF3B-4B28-42CE-A927-EB85F8BD6B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9968F-8335-451F-B097-D4DEF58D72C4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188AC-45C1-42A7-99F9-EFD87672FD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BF06D-8056-461D-865B-77775250D12F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427E0-203E-4A78-B77F-2D0583ECD4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35B4B-9444-4066-BBE4-D92CF0F4C943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D835B-15F7-4256-A0BD-B561219835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A5075-CD19-4DC6-9040-AB02C0CA49FD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02313-A089-4E29-A1B7-BCEC1194A0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2D5A2-7260-4068-9516-8BF2CF5C60D5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8729F-75B1-49A7-8495-4E674B874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923BC-61C4-4B98-9796-39F710DDFCF1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34F22-49D0-44CE-923D-5712602306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E572D-419E-437B-BA18-3366FEA7CE86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2AA94-19D9-4B71-838D-7C99B1DD21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AD716-9E69-416C-88D0-A8AFACD03D7B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963DB-AEBE-440A-B055-E9611E76E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B7A36-E6BA-41EB-BBC7-C53950AD50D9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BCFD-9006-40B9-90DA-E1606FB09B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9FC38-9814-4BFA-86A3-DF0BA11F6517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3FE8F-0F25-4392-B9B2-5A4741A044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0A80E-5E00-4370-B577-7E396BB28F9A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98944-C25D-4C7D-83BD-E047B64531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23EF9-2280-4118-BD6C-900BDCEE19AC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70CFA-2857-46F4-8A5B-2F438424C1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3ABB5-D28B-44E9-9129-C73C6A5533AB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EE399-2EDB-49C7-8D7C-77295BF90D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4AE1A-9490-407B-A3D7-8FC3AC21C1E6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1C393-6AB2-48C4-AE22-AC8D571F3E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8FDFA-0D69-4B73-8D32-372228C764DD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5AB65-4553-4333-980E-8E0DFB9313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CAFCC-8C42-4FA6-BDA9-54CD94451331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357CF-E5D9-485F-899C-AA67B896C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07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D3AB24B-B9D3-4768-95E5-06E806374A21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CD4B4D0-FEE3-495C-A84B-DC1402E191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7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174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8BB0C87-063E-4E5B-BFD3-DF250A8602BE}" type="datetimeFigureOut">
              <a:rPr lang="zh-CN" altLang="en-US"/>
              <a:pPr>
                <a:defRPr/>
              </a:pPr>
              <a:t>2023/2/19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A8205A2-FFCC-4BD9-BB0E-73777866C5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97" r:id="rId2"/>
    <p:sldLayoutId id="2147484698" r:id="rId3"/>
    <p:sldLayoutId id="2147484699" r:id="rId4"/>
    <p:sldLayoutId id="2147484700" r:id="rId5"/>
    <p:sldLayoutId id="2147484701" r:id="rId6"/>
    <p:sldLayoutId id="2147484702" r:id="rId7"/>
    <p:sldLayoutId id="2147484703" r:id="rId8"/>
    <p:sldLayoutId id="2147484704" r:id="rId9"/>
    <p:sldLayoutId id="2147484705" r:id="rId10"/>
    <p:sldLayoutId id="214748470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oleObject" Target="../embeddings/oleObject97.bin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10.bin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1.bin"/><Relationship Id="rId12" Type="http://schemas.openxmlformats.org/officeDocument/2006/relationships/oleObject" Target="../embeddings/oleObject96.bin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9.bin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0.bin"/><Relationship Id="rId11" Type="http://schemas.openxmlformats.org/officeDocument/2006/relationships/oleObject" Target="../embeddings/oleObject95.bin"/><Relationship Id="rId24" Type="http://schemas.openxmlformats.org/officeDocument/2006/relationships/oleObject" Target="../embeddings/oleObject108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7.bin"/><Relationship Id="rId10" Type="http://schemas.openxmlformats.org/officeDocument/2006/relationships/oleObject" Target="../embeddings/oleObject94.bin"/><Relationship Id="rId19" Type="http://schemas.openxmlformats.org/officeDocument/2006/relationships/oleObject" Target="../embeddings/oleObject103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3.bin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6.bin"/><Relationship Id="rId27" Type="http://schemas.openxmlformats.org/officeDocument/2006/relationships/oleObject" Target="../embeddings/oleObject1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oleObject" Target="../embeddings/oleObject119.bin"/><Relationship Id="rId18" Type="http://schemas.openxmlformats.org/officeDocument/2006/relationships/oleObject" Target="../embeddings/oleObject124.bin"/><Relationship Id="rId3" Type="http://schemas.openxmlformats.org/officeDocument/2006/relationships/image" Target="../media/image80.jpeg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8.bin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12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7.bin"/><Relationship Id="rId5" Type="http://schemas.openxmlformats.org/officeDocument/2006/relationships/image" Target="../media/image82.jpeg"/><Relationship Id="rId15" Type="http://schemas.openxmlformats.org/officeDocument/2006/relationships/oleObject" Target="../embeddings/oleObject121.bin"/><Relationship Id="rId10" Type="http://schemas.openxmlformats.org/officeDocument/2006/relationships/oleObject" Target="../embeddings/oleObject116.bin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81.jpeg"/><Relationship Id="rId9" Type="http://schemas.openxmlformats.org/officeDocument/2006/relationships/oleObject" Target="../embeddings/oleObject115.bin"/><Relationship Id="rId14" Type="http://schemas.openxmlformats.org/officeDocument/2006/relationships/oleObject" Target="../embeddings/oleObject1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oleObject" Target="../embeddings/oleObject135.bin"/><Relationship Id="rId18" Type="http://schemas.openxmlformats.org/officeDocument/2006/relationships/oleObject" Target="../embeddings/oleObject140.bin"/><Relationship Id="rId26" Type="http://schemas.openxmlformats.org/officeDocument/2006/relationships/oleObject" Target="../embeddings/oleObject147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29.bin"/><Relationship Id="rId12" Type="http://schemas.openxmlformats.org/officeDocument/2006/relationships/oleObject" Target="../embeddings/oleObject134.bin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8.bin"/><Relationship Id="rId20" Type="http://schemas.openxmlformats.org/officeDocument/2006/relationships/oleObject" Target="../embeddings/oleObject14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8.bin"/><Relationship Id="rId11" Type="http://schemas.openxmlformats.org/officeDocument/2006/relationships/oleObject" Target="../embeddings/oleObject133.bin"/><Relationship Id="rId24" Type="http://schemas.openxmlformats.org/officeDocument/2006/relationships/oleObject" Target="../embeddings/oleObject145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7.bin"/><Relationship Id="rId23" Type="http://schemas.openxmlformats.org/officeDocument/2006/relationships/slide" Target="slide8.xml"/><Relationship Id="rId10" Type="http://schemas.openxmlformats.org/officeDocument/2006/relationships/oleObject" Target="../embeddings/oleObject132.bin"/><Relationship Id="rId19" Type="http://schemas.openxmlformats.org/officeDocument/2006/relationships/oleObject" Target="../embeddings/oleObject141.bin"/><Relationship Id="rId4" Type="http://schemas.openxmlformats.org/officeDocument/2006/relationships/oleObject" Target="../embeddings/oleObject126.bin"/><Relationship Id="rId9" Type="http://schemas.openxmlformats.org/officeDocument/2006/relationships/oleObject" Target="../embeddings/oleObject131.bin"/><Relationship Id="rId14" Type="http://schemas.openxmlformats.org/officeDocument/2006/relationships/oleObject" Target="../embeddings/oleObject136.bin"/><Relationship Id="rId22" Type="http://schemas.openxmlformats.org/officeDocument/2006/relationships/oleObject" Target="../embeddings/oleObject14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oleObject" Target="../embeddings/oleObject156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0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0.bin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49.bin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48.bin"/><Relationship Id="rId9" Type="http://schemas.openxmlformats.org/officeDocument/2006/relationships/oleObject" Target="../embeddings/oleObject15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oleObject" Target="../embeddings/oleObject164.bin"/><Relationship Id="rId18" Type="http://schemas.openxmlformats.org/officeDocument/2006/relationships/oleObject" Target="../embeddings/oleObject169.bin"/><Relationship Id="rId26" Type="http://schemas.openxmlformats.org/officeDocument/2006/relationships/oleObject" Target="../embeddings/oleObject177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59.bin"/><Relationship Id="rId12" Type="http://schemas.openxmlformats.org/officeDocument/2006/relationships/oleObject" Target="../embeddings/oleObject163.bin"/><Relationship Id="rId17" Type="http://schemas.openxmlformats.org/officeDocument/2006/relationships/oleObject" Target="../embeddings/oleObject168.bin"/><Relationship Id="rId25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7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8.bin"/><Relationship Id="rId11" Type="http://schemas.openxmlformats.org/officeDocument/2006/relationships/oleObject" Target="../embeddings/oleObject162.bin"/><Relationship Id="rId24" Type="http://schemas.openxmlformats.org/officeDocument/2006/relationships/oleObject" Target="../embeddings/oleObject175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4.bin"/><Relationship Id="rId10" Type="http://schemas.openxmlformats.org/officeDocument/2006/relationships/oleObject" Target="../embeddings/oleObject161.bin"/><Relationship Id="rId19" Type="http://schemas.openxmlformats.org/officeDocument/2006/relationships/oleObject" Target="../embeddings/oleObject170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60.bin"/><Relationship Id="rId14" Type="http://schemas.openxmlformats.org/officeDocument/2006/relationships/oleObject" Target="../embeddings/oleObject165.bin"/><Relationship Id="rId22" Type="http://schemas.openxmlformats.org/officeDocument/2006/relationships/oleObject" Target="../embeddings/oleObject173.bin"/><Relationship Id="rId27" Type="http://schemas.openxmlformats.org/officeDocument/2006/relationships/oleObject" Target="../embeddings/oleObject17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oleObject" Target="../embeddings/oleObject188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82.bin"/><Relationship Id="rId12" Type="http://schemas.openxmlformats.org/officeDocument/2006/relationships/oleObject" Target="../embeddings/oleObject1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1.bin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0.bin"/><Relationship Id="rId10" Type="http://schemas.openxmlformats.org/officeDocument/2006/relationships/oleObject" Target="../embeddings/oleObject185.bin"/><Relationship Id="rId4" Type="http://schemas.openxmlformats.org/officeDocument/2006/relationships/oleObject" Target="../embeddings/oleObject179.bin"/><Relationship Id="rId9" Type="http://schemas.openxmlformats.org/officeDocument/2006/relationships/oleObject" Target="../embeddings/oleObject18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oleObject" Target="../embeddings/oleObject199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3.bin"/><Relationship Id="rId12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2.bin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201.bin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0.bin"/><Relationship Id="rId9" Type="http://schemas.openxmlformats.org/officeDocument/2006/relationships/oleObject" Target="../embeddings/oleObject195.bin"/><Relationship Id="rId14" Type="http://schemas.openxmlformats.org/officeDocument/2006/relationships/oleObject" Target="../embeddings/oleObject20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jpeg"/><Relationship Id="rId3" Type="http://schemas.openxmlformats.org/officeDocument/2006/relationships/image" Target="../media/image143.jpeg"/><Relationship Id="rId7" Type="http://schemas.openxmlformats.org/officeDocument/2006/relationships/image" Target="../media/image147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6.jpeg"/><Relationship Id="rId11" Type="http://schemas.openxmlformats.org/officeDocument/2006/relationships/oleObject" Target="../embeddings/oleObject204.bin"/><Relationship Id="rId5" Type="http://schemas.openxmlformats.org/officeDocument/2006/relationships/image" Target="../media/image145.jpeg"/><Relationship Id="rId10" Type="http://schemas.openxmlformats.org/officeDocument/2006/relationships/oleObject" Target="../embeddings/oleObject203.bin"/><Relationship Id="rId4" Type="http://schemas.openxmlformats.org/officeDocument/2006/relationships/image" Target="../media/image144.jpeg"/><Relationship Id="rId9" Type="http://schemas.openxmlformats.org/officeDocument/2006/relationships/oleObject" Target="../embeddings/oleObject20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eg"/><Relationship Id="rId2" Type="http://schemas.openxmlformats.org/officeDocument/2006/relationships/image" Target="../media/image14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jpeg"/><Relationship Id="rId3" Type="http://schemas.openxmlformats.org/officeDocument/2006/relationships/image" Target="../media/image151.jpeg"/><Relationship Id="rId7" Type="http://schemas.openxmlformats.org/officeDocument/2006/relationships/image" Target="../media/image155.jpeg"/><Relationship Id="rId2" Type="http://schemas.openxmlformats.org/officeDocument/2006/relationships/image" Target="../media/image15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jpeg"/><Relationship Id="rId5" Type="http://schemas.openxmlformats.org/officeDocument/2006/relationships/image" Target="../media/image153.jpeg"/><Relationship Id="rId10" Type="http://schemas.openxmlformats.org/officeDocument/2006/relationships/image" Target="../media/image158.jpeg"/><Relationship Id="rId4" Type="http://schemas.openxmlformats.org/officeDocument/2006/relationships/image" Target="../media/image152.jpeg"/><Relationship Id="rId9" Type="http://schemas.openxmlformats.org/officeDocument/2006/relationships/image" Target="../media/image15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jpeg"/><Relationship Id="rId13" Type="http://schemas.openxmlformats.org/officeDocument/2006/relationships/image" Target="../media/image170.jpeg"/><Relationship Id="rId18" Type="http://schemas.openxmlformats.org/officeDocument/2006/relationships/image" Target="../media/image175.jpeg"/><Relationship Id="rId3" Type="http://schemas.openxmlformats.org/officeDocument/2006/relationships/image" Target="../media/image160.jpeg"/><Relationship Id="rId7" Type="http://schemas.openxmlformats.org/officeDocument/2006/relationships/image" Target="../media/image164.jpeg"/><Relationship Id="rId12" Type="http://schemas.openxmlformats.org/officeDocument/2006/relationships/image" Target="../media/image169.jpeg"/><Relationship Id="rId17" Type="http://schemas.openxmlformats.org/officeDocument/2006/relationships/image" Target="../media/image174.jpeg"/><Relationship Id="rId2" Type="http://schemas.openxmlformats.org/officeDocument/2006/relationships/image" Target="../media/image159.jpeg"/><Relationship Id="rId16" Type="http://schemas.openxmlformats.org/officeDocument/2006/relationships/image" Target="../media/image173.jpeg"/><Relationship Id="rId20" Type="http://schemas.openxmlformats.org/officeDocument/2006/relationships/image" Target="../media/image17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3.jpeg"/><Relationship Id="rId11" Type="http://schemas.openxmlformats.org/officeDocument/2006/relationships/image" Target="../media/image168.jpeg"/><Relationship Id="rId5" Type="http://schemas.openxmlformats.org/officeDocument/2006/relationships/image" Target="../media/image162.jpeg"/><Relationship Id="rId15" Type="http://schemas.openxmlformats.org/officeDocument/2006/relationships/image" Target="../media/image172.jpeg"/><Relationship Id="rId10" Type="http://schemas.openxmlformats.org/officeDocument/2006/relationships/image" Target="../media/image167.jpeg"/><Relationship Id="rId19" Type="http://schemas.openxmlformats.org/officeDocument/2006/relationships/image" Target="../media/image176.jpeg"/><Relationship Id="rId4" Type="http://schemas.openxmlformats.org/officeDocument/2006/relationships/image" Target="../media/image161.jpeg"/><Relationship Id="rId9" Type="http://schemas.openxmlformats.org/officeDocument/2006/relationships/image" Target="../media/image166.jpeg"/><Relationship Id="rId14" Type="http://schemas.openxmlformats.org/officeDocument/2006/relationships/image" Target="../media/image17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oleObject" Target="../embeddings/oleObject21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8.jpeg"/><Relationship Id="rId12" Type="http://schemas.openxmlformats.org/officeDocument/2006/relationships/oleObject" Target="../embeddings/oleObject21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7.jpeg"/><Relationship Id="rId11" Type="http://schemas.openxmlformats.org/officeDocument/2006/relationships/oleObject" Target="../embeddings/oleObject209.bin"/><Relationship Id="rId5" Type="http://schemas.openxmlformats.org/officeDocument/2006/relationships/image" Target="../media/image186.jpeg"/><Relationship Id="rId15" Type="http://schemas.openxmlformats.org/officeDocument/2006/relationships/oleObject" Target="../embeddings/oleObject213.bin"/><Relationship Id="rId10" Type="http://schemas.openxmlformats.org/officeDocument/2006/relationships/oleObject" Target="../embeddings/oleObject208.bin"/><Relationship Id="rId4" Type="http://schemas.openxmlformats.org/officeDocument/2006/relationships/oleObject" Target="../embeddings/oleObject205.bin"/><Relationship Id="rId9" Type="http://schemas.openxmlformats.org/officeDocument/2006/relationships/oleObject" Target="../embeddings/oleObject207.bin"/><Relationship Id="rId14" Type="http://schemas.openxmlformats.org/officeDocument/2006/relationships/oleObject" Target="../embeddings/oleObject2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17.bin"/><Relationship Id="rId5" Type="http://schemas.openxmlformats.org/officeDocument/2006/relationships/oleObject" Target="../embeddings/oleObject216.bin"/><Relationship Id="rId4" Type="http://schemas.openxmlformats.org/officeDocument/2006/relationships/oleObject" Target="../embeddings/oleObject21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22.bin"/><Relationship Id="rId5" Type="http://schemas.openxmlformats.org/officeDocument/2006/relationships/oleObject" Target="../embeddings/oleObject221.bin"/><Relationship Id="rId10" Type="http://schemas.openxmlformats.org/officeDocument/2006/relationships/oleObject" Target="../embeddings/oleObject226.bin"/><Relationship Id="rId4" Type="http://schemas.openxmlformats.org/officeDocument/2006/relationships/oleObject" Target="../embeddings/oleObject220.bin"/><Relationship Id="rId9" Type="http://schemas.openxmlformats.org/officeDocument/2006/relationships/oleObject" Target="../embeddings/oleObject22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jpeg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3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30.bin"/><Relationship Id="rId5" Type="http://schemas.openxmlformats.org/officeDocument/2006/relationships/oleObject" Target="../embeddings/oleObject229.bin"/><Relationship Id="rId4" Type="http://schemas.openxmlformats.org/officeDocument/2006/relationships/oleObject" Target="../embeddings/oleObject228.bin"/><Relationship Id="rId9" Type="http://schemas.openxmlformats.org/officeDocument/2006/relationships/oleObject" Target="../embeddings/oleObject23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jpeg"/><Relationship Id="rId3" Type="http://schemas.openxmlformats.org/officeDocument/2006/relationships/image" Target="../media/image210.jpeg"/><Relationship Id="rId7" Type="http://schemas.openxmlformats.org/officeDocument/2006/relationships/oleObject" Target="../embeddings/oleObject23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35.bin"/><Relationship Id="rId5" Type="http://schemas.openxmlformats.org/officeDocument/2006/relationships/oleObject" Target="../embeddings/oleObject234.bin"/><Relationship Id="rId4" Type="http://schemas.openxmlformats.org/officeDocument/2006/relationships/oleObject" Target="../embeddings/oleObject23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238.bin"/><Relationship Id="rId4" Type="http://schemas.openxmlformats.org/officeDocument/2006/relationships/oleObject" Target="../embeddings/oleObject23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13" Type="http://schemas.openxmlformats.org/officeDocument/2006/relationships/oleObject" Target="../embeddings/oleObject243.bin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0.bin"/><Relationship Id="rId12" Type="http://schemas.openxmlformats.org/officeDocument/2006/relationships/oleObject" Target="../embeddings/oleObject242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246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8.jpeg"/><Relationship Id="rId11" Type="http://schemas.openxmlformats.org/officeDocument/2006/relationships/image" Target="../media/image224.jpeg"/><Relationship Id="rId5" Type="http://schemas.openxmlformats.org/officeDocument/2006/relationships/image" Target="../media/image187.jpeg"/><Relationship Id="rId15" Type="http://schemas.openxmlformats.org/officeDocument/2006/relationships/oleObject" Target="../embeddings/oleObject245.bin"/><Relationship Id="rId10" Type="http://schemas.openxmlformats.org/officeDocument/2006/relationships/image" Target="../media/image223.jpeg"/><Relationship Id="rId4" Type="http://schemas.openxmlformats.org/officeDocument/2006/relationships/image" Target="../media/image186.jpeg"/><Relationship Id="rId9" Type="http://schemas.openxmlformats.org/officeDocument/2006/relationships/image" Target="../media/image222.jpeg"/><Relationship Id="rId14" Type="http://schemas.openxmlformats.org/officeDocument/2006/relationships/oleObject" Target="../embeddings/oleObject24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5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49.bin"/><Relationship Id="rId5" Type="http://schemas.openxmlformats.org/officeDocument/2006/relationships/oleObject" Target="../embeddings/oleObject248.bin"/><Relationship Id="rId4" Type="http://schemas.openxmlformats.org/officeDocument/2006/relationships/oleObject" Target="../embeddings/oleObject24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8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4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25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54.bin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3.bin"/><Relationship Id="rId10" Type="http://schemas.openxmlformats.org/officeDocument/2006/relationships/oleObject" Target="../embeddings/oleObject257.bin"/><Relationship Id="rId4" Type="http://schemas.openxmlformats.org/officeDocument/2006/relationships/oleObject" Target="../embeddings/oleObject252.bin"/><Relationship Id="rId9" Type="http://schemas.openxmlformats.org/officeDocument/2006/relationships/image" Target="../media/image237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2.bin"/><Relationship Id="rId13" Type="http://schemas.openxmlformats.org/officeDocument/2006/relationships/oleObject" Target="../embeddings/oleObject266.bin"/><Relationship Id="rId18" Type="http://schemas.openxmlformats.org/officeDocument/2006/relationships/oleObject" Target="../embeddings/oleObject271.bin"/><Relationship Id="rId3" Type="http://schemas.openxmlformats.org/officeDocument/2006/relationships/audio" Target="../media/audio2.wav"/><Relationship Id="rId21" Type="http://schemas.openxmlformats.org/officeDocument/2006/relationships/oleObject" Target="../embeddings/oleObject274.bin"/><Relationship Id="rId7" Type="http://schemas.openxmlformats.org/officeDocument/2006/relationships/image" Target="../media/image237.jpeg"/><Relationship Id="rId12" Type="http://schemas.openxmlformats.org/officeDocument/2006/relationships/oleObject" Target="../embeddings/oleObject265.bin"/><Relationship Id="rId17" Type="http://schemas.openxmlformats.org/officeDocument/2006/relationships/oleObject" Target="../embeddings/oleObject270.bin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269.bin"/><Relationship Id="rId20" Type="http://schemas.openxmlformats.org/officeDocument/2006/relationships/oleObject" Target="../embeddings/oleObject273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61.bin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8.bin"/><Relationship Id="rId23" Type="http://schemas.openxmlformats.org/officeDocument/2006/relationships/oleObject" Target="../embeddings/oleObject276.bin"/><Relationship Id="rId10" Type="http://schemas.openxmlformats.org/officeDocument/2006/relationships/image" Target="../media/image255.jpeg"/><Relationship Id="rId19" Type="http://schemas.openxmlformats.org/officeDocument/2006/relationships/oleObject" Target="../embeddings/oleObject272.bin"/><Relationship Id="rId4" Type="http://schemas.openxmlformats.org/officeDocument/2006/relationships/oleObject" Target="../embeddings/oleObject259.bin"/><Relationship Id="rId9" Type="http://schemas.openxmlformats.org/officeDocument/2006/relationships/oleObject" Target="../embeddings/oleObject263.bin"/><Relationship Id="rId14" Type="http://schemas.openxmlformats.org/officeDocument/2006/relationships/oleObject" Target="../embeddings/oleObject267.bin"/><Relationship Id="rId22" Type="http://schemas.openxmlformats.org/officeDocument/2006/relationships/oleObject" Target="../embeddings/oleObject27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3" Type="http://schemas.openxmlformats.org/officeDocument/2006/relationships/slide" Target="slide33.xml"/><Relationship Id="rId7" Type="http://schemas.openxmlformats.org/officeDocument/2006/relationships/oleObject" Target="../embeddings/oleObject27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78.bin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7.bin"/><Relationship Id="rId10" Type="http://schemas.openxmlformats.org/officeDocument/2006/relationships/oleObject" Target="../embeddings/oleObject281.bin"/><Relationship Id="rId4" Type="http://schemas.openxmlformats.org/officeDocument/2006/relationships/slide" Target="slide34.xml"/><Relationship Id="rId9" Type="http://schemas.openxmlformats.org/officeDocument/2006/relationships/image" Target="../media/image237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3" Type="http://schemas.openxmlformats.org/officeDocument/2006/relationships/audio" Target="../media/audio1.wav"/><Relationship Id="rId7" Type="http://schemas.openxmlformats.org/officeDocument/2006/relationships/image" Target="../media/image237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slide" Target="slide32.xml"/><Relationship Id="rId5" Type="http://schemas.openxmlformats.org/officeDocument/2006/relationships/oleObject" Target="../embeddings/oleObject284.bin"/><Relationship Id="rId4" Type="http://schemas.openxmlformats.org/officeDocument/2006/relationships/oleObject" Target="../embeddings/oleObject283.bin"/><Relationship Id="rId9" Type="http://schemas.openxmlformats.org/officeDocument/2006/relationships/oleObject" Target="../embeddings/oleObject28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1.bin"/><Relationship Id="rId13" Type="http://schemas.openxmlformats.org/officeDocument/2006/relationships/oleObject" Target="../embeddings/oleObject296.bin"/><Relationship Id="rId18" Type="http://schemas.openxmlformats.org/officeDocument/2006/relationships/oleObject" Target="../embeddings/oleObject301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304.bin"/><Relationship Id="rId7" Type="http://schemas.openxmlformats.org/officeDocument/2006/relationships/oleObject" Target="../embeddings/oleObject290.bin"/><Relationship Id="rId12" Type="http://schemas.openxmlformats.org/officeDocument/2006/relationships/oleObject" Target="../embeddings/oleObject295.bin"/><Relationship Id="rId17" Type="http://schemas.openxmlformats.org/officeDocument/2006/relationships/oleObject" Target="../embeddings/oleObject300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299.bin"/><Relationship Id="rId20" Type="http://schemas.openxmlformats.org/officeDocument/2006/relationships/oleObject" Target="../embeddings/oleObject303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89.bin"/><Relationship Id="rId11" Type="http://schemas.openxmlformats.org/officeDocument/2006/relationships/oleObject" Target="../embeddings/oleObject294.bin"/><Relationship Id="rId5" Type="http://schemas.openxmlformats.org/officeDocument/2006/relationships/oleObject" Target="../embeddings/oleObject288.bin"/><Relationship Id="rId15" Type="http://schemas.openxmlformats.org/officeDocument/2006/relationships/oleObject" Target="../embeddings/oleObject298.bin"/><Relationship Id="rId23" Type="http://schemas.openxmlformats.org/officeDocument/2006/relationships/slide" Target="slide32.xml"/><Relationship Id="rId10" Type="http://schemas.openxmlformats.org/officeDocument/2006/relationships/oleObject" Target="../embeddings/oleObject293.bin"/><Relationship Id="rId19" Type="http://schemas.openxmlformats.org/officeDocument/2006/relationships/oleObject" Target="../embeddings/oleObject302.bin"/><Relationship Id="rId4" Type="http://schemas.openxmlformats.org/officeDocument/2006/relationships/oleObject" Target="../embeddings/oleObject287.bin"/><Relationship Id="rId9" Type="http://schemas.openxmlformats.org/officeDocument/2006/relationships/oleObject" Target="../embeddings/oleObject292.bin"/><Relationship Id="rId14" Type="http://schemas.openxmlformats.org/officeDocument/2006/relationships/oleObject" Target="../embeddings/oleObject297.bin"/><Relationship Id="rId22" Type="http://schemas.openxmlformats.org/officeDocument/2006/relationships/oleObject" Target="../embeddings/oleObject30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1.bin"/><Relationship Id="rId13" Type="http://schemas.openxmlformats.org/officeDocument/2006/relationships/oleObject" Target="../embeddings/oleObject316.bin"/><Relationship Id="rId3" Type="http://schemas.openxmlformats.org/officeDocument/2006/relationships/oleObject" Target="../embeddings/oleObject306.bin"/><Relationship Id="rId7" Type="http://schemas.openxmlformats.org/officeDocument/2006/relationships/oleObject" Target="../embeddings/oleObject310.bin"/><Relationship Id="rId12" Type="http://schemas.openxmlformats.org/officeDocument/2006/relationships/oleObject" Target="../embeddings/oleObject31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09.bin"/><Relationship Id="rId11" Type="http://schemas.openxmlformats.org/officeDocument/2006/relationships/oleObject" Target="../embeddings/oleObject314.bin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8.bin"/><Relationship Id="rId10" Type="http://schemas.openxmlformats.org/officeDocument/2006/relationships/oleObject" Target="../embeddings/oleObject313.bin"/><Relationship Id="rId4" Type="http://schemas.openxmlformats.org/officeDocument/2006/relationships/oleObject" Target="../embeddings/oleObject307.bin"/><Relationship Id="rId9" Type="http://schemas.openxmlformats.org/officeDocument/2006/relationships/oleObject" Target="../embeddings/oleObject312.bin"/><Relationship Id="rId14" Type="http://schemas.openxmlformats.org/officeDocument/2006/relationships/oleObject" Target="../embeddings/oleObject31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13" Type="http://schemas.openxmlformats.org/officeDocument/2006/relationships/oleObject" Target="../embeddings/oleObject329.bin"/><Relationship Id="rId18" Type="http://schemas.openxmlformats.org/officeDocument/2006/relationships/oleObject" Target="../embeddings/oleObject334.bin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3.bin"/><Relationship Id="rId12" Type="http://schemas.openxmlformats.org/officeDocument/2006/relationships/oleObject" Target="../embeddings/oleObject328.bin"/><Relationship Id="rId17" Type="http://schemas.openxmlformats.org/officeDocument/2006/relationships/oleObject" Target="../embeddings/oleObject333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332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22.bin"/><Relationship Id="rId11" Type="http://schemas.openxmlformats.org/officeDocument/2006/relationships/oleObject" Target="../embeddings/oleObject327.bin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31.bin"/><Relationship Id="rId10" Type="http://schemas.openxmlformats.org/officeDocument/2006/relationships/oleObject" Target="../embeddings/oleObject326.bin"/><Relationship Id="rId4" Type="http://schemas.openxmlformats.org/officeDocument/2006/relationships/oleObject" Target="../embeddings/oleObject320.bin"/><Relationship Id="rId9" Type="http://schemas.openxmlformats.org/officeDocument/2006/relationships/oleObject" Target="../embeddings/oleObject325.bin"/><Relationship Id="rId14" Type="http://schemas.openxmlformats.org/officeDocument/2006/relationships/oleObject" Target="../embeddings/oleObject33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40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2.bin"/><Relationship Id="rId19" Type="http://schemas.openxmlformats.org/officeDocument/2006/relationships/oleObject" Target="../embeddings/oleObject41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6.jpeg"/><Relationship Id="rId3" Type="http://schemas.openxmlformats.org/officeDocument/2006/relationships/slide" Target="slide9.xml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slide" Target="slide13.xml"/><Relationship Id="rId9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18" Type="http://schemas.openxmlformats.org/officeDocument/2006/relationships/oleObject" Target="../embeddings/oleObject74.bin"/><Relationship Id="rId26" Type="http://schemas.openxmlformats.org/officeDocument/2006/relationships/oleObject" Target="../embeddings/oleObject82.bin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81.bin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6.bin"/><Relationship Id="rId29" Type="http://schemas.openxmlformats.org/officeDocument/2006/relationships/oleObject" Target="../embeddings/oleObject8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24" Type="http://schemas.openxmlformats.org/officeDocument/2006/relationships/oleObject" Target="../embeddings/oleObject80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9.bin"/><Relationship Id="rId28" Type="http://schemas.openxmlformats.org/officeDocument/2006/relationships/oleObject" Target="../embeddings/oleObject84.bin"/><Relationship Id="rId10" Type="http://schemas.openxmlformats.org/officeDocument/2006/relationships/oleObject" Target="../embeddings/oleObject66.bin"/><Relationship Id="rId19" Type="http://schemas.openxmlformats.org/officeDocument/2006/relationships/oleObject" Target="../embeddings/oleObject75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8.bin"/><Relationship Id="rId27" Type="http://schemas.openxmlformats.org/officeDocument/2006/relationships/oleObject" Target="../embeddings/oleObject83.bin"/><Relationship Id="rId30" Type="http://schemas.openxmlformats.org/officeDocument/2006/relationships/oleObject" Target="../embeddings/oleObject8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高等数学（下册）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795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mtClean="0"/>
              <a:t>同济大学  第七版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向量的加法</a:t>
            </a:r>
            <a:endParaRPr lang="zh-CN" altLang="en-US" dirty="0"/>
          </a:p>
        </p:txBody>
      </p:sp>
      <p:sp>
        <p:nvSpPr>
          <p:cNvPr id="7196" name="文本占位符 26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3082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向量的加法满足：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交换律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结合律</a:t>
            </a:r>
          </a:p>
        </p:txBody>
      </p:sp>
      <p:grpSp>
        <p:nvGrpSpPr>
          <p:cNvPr id="7197" name="组合 12"/>
          <p:cNvGrpSpPr>
            <a:grpSpLocks/>
          </p:cNvGrpSpPr>
          <p:nvPr/>
        </p:nvGrpSpPr>
        <p:grpSpPr bwMode="auto">
          <a:xfrm>
            <a:off x="1036638" y="1776413"/>
            <a:ext cx="2879725" cy="2009775"/>
            <a:chOff x="897040" y="3348038"/>
            <a:chExt cx="2881302" cy="2009788"/>
          </a:xfrm>
        </p:grpSpPr>
        <p:cxnSp>
          <p:nvCxnSpPr>
            <p:cNvPr id="4" name="直接箭头连接符 3"/>
            <p:cNvCxnSpPr/>
            <p:nvPr/>
          </p:nvCxnSpPr>
          <p:spPr bwMode="auto">
            <a:xfrm rot="5400000" flipH="1" flipV="1">
              <a:off x="2426216" y="3796298"/>
              <a:ext cx="1370021" cy="7783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箭头连接符 4"/>
            <p:cNvCxnSpPr/>
            <p:nvPr/>
          </p:nvCxnSpPr>
          <p:spPr bwMode="auto">
            <a:xfrm>
              <a:off x="1200418" y="4872048"/>
              <a:ext cx="15232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214678" y="3969711"/>
            <a:ext cx="254000" cy="431800"/>
          </p:xfrm>
          <a:graphic>
            <a:graphicData uri="http://schemas.openxmlformats.org/presentationml/2006/ole">
              <p:oleObj spid="_x0000_s7189" name="Equation" r:id="rId3" imgW="126720" imgH="215640" progId="Equation.DSMT4">
                <p:embed/>
              </p:oleObj>
            </a:graphicData>
          </a:graphic>
        </p:graphicFrame>
        <p:graphicFrame>
          <p:nvGraphicFramePr>
            <p:cNvPr id="7" name="Object 3"/>
            <p:cNvGraphicFramePr>
              <a:graphicFrameLocks noChangeAspect="1"/>
            </p:cNvGraphicFramePr>
            <p:nvPr/>
          </p:nvGraphicFramePr>
          <p:xfrm>
            <a:off x="1849235" y="4926026"/>
            <a:ext cx="254000" cy="431800"/>
          </p:xfrm>
          <a:graphic>
            <a:graphicData uri="http://schemas.openxmlformats.org/presentationml/2006/ole">
              <p:oleObj spid="_x0000_s7190" name="Equation" r:id="rId4" imgW="126720" imgH="215640" progId="Equation.DSMT4">
                <p:embed/>
              </p:oleObj>
            </a:graphicData>
          </a:graphic>
        </p:graphicFrame>
        <p:graphicFrame>
          <p:nvGraphicFramePr>
            <p:cNvPr id="7191" name="Object 4"/>
            <p:cNvGraphicFramePr>
              <a:graphicFrameLocks noChangeAspect="1"/>
            </p:cNvGraphicFramePr>
            <p:nvPr/>
          </p:nvGraphicFramePr>
          <p:xfrm>
            <a:off x="897040" y="4737112"/>
            <a:ext cx="266702" cy="263524"/>
          </p:xfrm>
          <a:graphic>
            <a:graphicData uri="http://schemas.openxmlformats.org/presentationml/2006/ole">
              <p:oleObj spid="_x0000_s7191" name="Equation" r:id="rId5" imgW="164880" imgH="164880" progId="Equation.DSMT4">
                <p:embed/>
              </p:oleObj>
            </a:graphicData>
          </a:graphic>
        </p:graphicFrame>
        <p:graphicFrame>
          <p:nvGraphicFramePr>
            <p:cNvPr id="7192" name="Object 5"/>
            <p:cNvGraphicFramePr>
              <a:graphicFrameLocks noChangeAspect="1"/>
            </p:cNvGraphicFramePr>
            <p:nvPr/>
          </p:nvGraphicFramePr>
          <p:xfrm>
            <a:off x="2805099" y="4737112"/>
            <a:ext cx="266703" cy="263524"/>
          </p:xfrm>
          <a:graphic>
            <a:graphicData uri="http://schemas.openxmlformats.org/presentationml/2006/ole">
              <p:oleObj spid="_x0000_s7192" name="Equation" r:id="rId6" imgW="164880" imgH="164880" progId="Equation.DSMT4">
                <p:embed/>
              </p:oleObj>
            </a:graphicData>
          </a:graphic>
        </p:graphicFrame>
        <p:cxnSp>
          <p:nvCxnSpPr>
            <p:cNvPr id="10" name="直接箭头连接符 9"/>
            <p:cNvCxnSpPr/>
            <p:nvPr/>
          </p:nvCxnSpPr>
          <p:spPr>
            <a:xfrm flipV="1">
              <a:off x="1200418" y="3514726"/>
              <a:ext cx="2285664" cy="135732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93" name="Object 6"/>
            <p:cNvGraphicFramePr>
              <a:graphicFrameLocks noChangeAspect="1"/>
            </p:cNvGraphicFramePr>
            <p:nvPr/>
          </p:nvGraphicFramePr>
          <p:xfrm>
            <a:off x="3511642" y="3348038"/>
            <a:ext cx="266700" cy="282575"/>
          </p:xfrm>
          <a:graphic>
            <a:graphicData uri="http://schemas.openxmlformats.org/presentationml/2006/ole">
              <p:oleObj spid="_x0000_s7193" name="Equation" r:id="rId7" imgW="164880" imgH="177480" progId="Equation.DSMT4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925740" y="3643313"/>
            <a:ext cx="685800" cy="431800"/>
          </p:xfrm>
          <a:graphic>
            <a:graphicData uri="http://schemas.openxmlformats.org/presentationml/2006/ole">
              <p:oleObj spid="_x0000_s7194" name="Equation" r:id="rId8" imgW="342720" imgH="215640" progId="Equation.DSMT4">
                <p:embed/>
              </p:oleObj>
            </a:graphicData>
          </a:graphic>
        </p:graphicFrame>
      </p:grpSp>
      <p:grpSp>
        <p:nvGrpSpPr>
          <p:cNvPr id="7198" name="组合 13"/>
          <p:cNvGrpSpPr>
            <a:grpSpLocks/>
          </p:cNvGrpSpPr>
          <p:nvPr/>
        </p:nvGrpSpPr>
        <p:grpSpPr bwMode="auto">
          <a:xfrm>
            <a:off x="5141913" y="1776413"/>
            <a:ext cx="2881312" cy="2009775"/>
            <a:chOff x="457200" y="1481138"/>
            <a:chExt cx="2881302" cy="2009788"/>
          </a:xfrm>
        </p:grpSpPr>
        <p:sp>
          <p:nvSpPr>
            <p:cNvPr id="15" name="平行四边形 14"/>
            <p:cNvSpPr/>
            <p:nvPr/>
          </p:nvSpPr>
          <p:spPr>
            <a:xfrm>
              <a:off x="757236" y="1647826"/>
              <a:ext cx="2285992" cy="1357322"/>
            </a:xfrm>
            <a:prstGeom prst="parallelogram">
              <a:avLst>
                <a:gd name="adj" fmla="val 57129"/>
              </a:avLst>
            </a:prstGeom>
            <a:noFill/>
            <a:ln w="2857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760411" y="3005148"/>
              <a:ext cx="15239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 bwMode="auto">
            <a:xfrm rot="5400000" flipH="1" flipV="1">
              <a:off x="464337" y="1929613"/>
              <a:ext cx="1370021" cy="777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785786" y="2102811"/>
            <a:ext cx="254000" cy="431800"/>
          </p:xfrm>
          <a:graphic>
            <a:graphicData uri="http://schemas.openxmlformats.org/presentationml/2006/ole">
              <p:oleObj spid="_x0000_s7182" name="Equation" r:id="rId9" imgW="126720" imgH="215640" progId="Equation.DSMT4">
                <p:embed/>
              </p:oleObj>
            </a:graphicData>
          </a:graphic>
        </p:graphicFrame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1409395" y="3059126"/>
            <a:ext cx="254000" cy="431800"/>
          </p:xfrm>
          <a:graphic>
            <a:graphicData uri="http://schemas.openxmlformats.org/presentationml/2006/ole">
              <p:oleObj spid="_x0000_s7183" name="Equation" r:id="rId10" imgW="126720" imgH="215640" progId="Equation.DSMT4">
                <p:embed/>
              </p:oleObj>
            </a:graphicData>
          </a:graphic>
        </p:graphicFrame>
        <p:graphicFrame>
          <p:nvGraphicFramePr>
            <p:cNvPr id="7184" name="Object 10"/>
            <p:cNvGraphicFramePr>
              <a:graphicFrameLocks noChangeAspect="1"/>
            </p:cNvGraphicFramePr>
            <p:nvPr/>
          </p:nvGraphicFramePr>
          <p:xfrm>
            <a:off x="457200" y="2870212"/>
            <a:ext cx="266702" cy="263524"/>
          </p:xfrm>
          <a:graphic>
            <a:graphicData uri="http://schemas.openxmlformats.org/presentationml/2006/ole">
              <p:oleObj spid="_x0000_s7184" name="Equation" r:id="rId11" imgW="164880" imgH="164880" progId="Equation.DSMT4">
                <p:embed/>
              </p:oleObj>
            </a:graphicData>
          </a:graphic>
        </p:graphicFrame>
        <p:graphicFrame>
          <p:nvGraphicFramePr>
            <p:cNvPr id="7185" name="Object 11"/>
            <p:cNvGraphicFramePr>
              <a:graphicFrameLocks noChangeAspect="1"/>
            </p:cNvGraphicFramePr>
            <p:nvPr/>
          </p:nvGraphicFramePr>
          <p:xfrm>
            <a:off x="2365259" y="2870212"/>
            <a:ext cx="266703" cy="263524"/>
          </p:xfrm>
          <a:graphic>
            <a:graphicData uri="http://schemas.openxmlformats.org/presentationml/2006/ole">
              <p:oleObj spid="_x0000_s7185" name="Equation" r:id="rId12" imgW="164880" imgH="164880" progId="Equation.DSMT4">
                <p:embed/>
              </p:oleObj>
            </a:graphicData>
          </a:graphic>
        </p:graphicFrame>
        <p:cxnSp>
          <p:nvCxnSpPr>
            <p:cNvPr id="22" name="直接箭头连接符 21"/>
            <p:cNvCxnSpPr/>
            <p:nvPr/>
          </p:nvCxnSpPr>
          <p:spPr>
            <a:xfrm flipV="1">
              <a:off x="760411" y="1647826"/>
              <a:ext cx="2285992" cy="135732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86" name="Object 12"/>
            <p:cNvGraphicFramePr>
              <a:graphicFrameLocks noChangeAspect="1"/>
            </p:cNvGraphicFramePr>
            <p:nvPr/>
          </p:nvGraphicFramePr>
          <p:xfrm>
            <a:off x="3071802" y="1481138"/>
            <a:ext cx="266700" cy="282575"/>
          </p:xfrm>
          <a:graphic>
            <a:graphicData uri="http://schemas.openxmlformats.org/presentationml/2006/ole">
              <p:oleObj spid="_x0000_s7186" name="Equation" r:id="rId13" imgW="164880" imgH="177480" progId="Equation.DSMT4">
                <p:embed/>
              </p:oleObj>
            </a:graphicData>
          </a:graphic>
        </p:graphicFrame>
        <p:graphicFrame>
          <p:nvGraphicFramePr>
            <p:cNvPr id="12" name="Object 13"/>
            <p:cNvGraphicFramePr>
              <a:graphicFrameLocks noChangeAspect="1"/>
            </p:cNvGraphicFramePr>
            <p:nvPr/>
          </p:nvGraphicFramePr>
          <p:xfrm>
            <a:off x="1486098" y="1776413"/>
            <a:ext cx="685800" cy="431800"/>
          </p:xfrm>
          <a:graphic>
            <a:graphicData uri="http://schemas.openxmlformats.org/presentationml/2006/ole">
              <p:oleObj spid="_x0000_s7187" name="Equation" r:id="rId14" imgW="342720" imgH="215640" progId="Equation.DSMT4">
                <p:embed/>
              </p:oleObj>
            </a:graphicData>
          </a:graphic>
        </p:graphicFrame>
        <p:graphicFrame>
          <p:nvGraphicFramePr>
            <p:cNvPr id="7188" name="Object 14"/>
            <p:cNvGraphicFramePr>
              <a:graphicFrameLocks noChangeAspect="1"/>
            </p:cNvGraphicFramePr>
            <p:nvPr/>
          </p:nvGraphicFramePr>
          <p:xfrm>
            <a:off x="1162028" y="1481138"/>
            <a:ext cx="266700" cy="263525"/>
          </p:xfrm>
          <a:graphic>
            <a:graphicData uri="http://schemas.openxmlformats.org/presentationml/2006/ole">
              <p:oleObj spid="_x0000_s7188" name="Equation" r:id="rId15" imgW="164880" imgH="164880" progId="Equation.DSMT4">
                <p:embed/>
              </p:oleObj>
            </a:graphicData>
          </a:graphic>
        </p:graphicFrame>
      </p:grpSp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2181225" y="4714875"/>
          <a:ext cx="1676400" cy="431800"/>
        </p:xfrm>
        <a:graphic>
          <a:graphicData uri="http://schemas.openxmlformats.org/presentationml/2006/ole">
            <p:oleObj spid="_x0000_s7170" name="Equation" r:id="rId16" imgW="838080" imgH="215640" progId="Equation.DSMT4">
              <p:embed/>
            </p:oleObj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2071688" y="5508625"/>
          <a:ext cx="4368800" cy="635000"/>
        </p:xfrm>
        <a:graphic>
          <a:graphicData uri="http://schemas.openxmlformats.org/presentationml/2006/ole">
            <p:oleObj spid="_x0000_s7171" name="Equation" r:id="rId17" imgW="2184120" imgH="317160" progId="Equation.DSMT4">
              <p:embed/>
            </p:oleObj>
          </a:graphicData>
        </a:graphic>
      </p:graphicFrame>
      <p:sp>
        <p:nvSpPr>
          <p:cNvPr id="7199" name="矩形 31"/>
          <p:cNvSpPr>
            <a:spLocks noChangeArrowheads="1"/>
          </p:cNvSpPr>
          <p:nvPr/>
        </p:nvSpPr>
        <p:spPr bwMode="auto">
          <a:xfrm>
            <a:off x="1614488" y="1276350"/>
            <a:ext cx="1724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三角形法则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200" name="矩形 32"/>
          <p:cNvSpPr>
            <a:spLocks noChangeArrowheads="1"/>
          </p:cNvSpPr>
          <p:nvPr/>
        </p:nvSpPr>
        <p:spPr bwMode="auto">
          <a:xfrm>
            <a:off x="5411788" y="1276350"/>
            <a:ext cx="2339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平行四边形法则</a:t>
            </a: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rot="5400000" flipH="1" flipV="1">
            <a:off x="7644607" y="5015706"/>
            <a:ext cx="728662" cy="727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>
            <a:off x="6330950" y="5014913"/>
            <a:ext cx="1317625" cy="728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17"/>
          <p:cNvGraphicFramePr>
            <a:graphicFrameLocks noChangeAspect="1"/>
          </p:cNvGraphicFramePr>
          <p:nvPr/>
        </p:nvGraphicFramePr>
        <p:xfrm>
          <a:off x="8032750" y="5368925"/>
          <a:ext cx="254000" cy="431800"/>
        </p:xfrm>
        <a:graphic>
          <a:graphicData uri="http://schemas.openxmlformats.org/presentationml/2006/ole">
            <p:oleObj spid="_x0000_s7172" name="Equation" r:id="rId18" imgW="126720" imgH="215640" progId="Equation.DSMT4">
              <p:embed/>
            </p:oleObj>
          </a:graphicData>
        </a:graphic>
      </p:graphicFrame>
      <p:graphicFrame>
        <p:nvGraphicFramePr>
          <p:cNvPr id="37" name="Object 18"/>
          <p:cNvGraphicFramePr>
            <a:graphicFrameLocks noChangeAspect="1"/>
          </p:cNvGraphicFramePr>
          <p:nvPr/>
        </p:nvGraphicFramePr>
        <p:xfrm>
          <a:off x="6675438" y="5300663"/>
          <a:ext cx="254000" cy="431800"/>
        </p:xfrm>
        <a:graphic>
          <a:graphicData uri="http://schemas.openxmlformats.org/presentationml/2006/ole">
            <p:oleObj spid="_x0000_s7173" name="Equation" r:id="rId19" imgW="126720" imgH="215640" progId="Equation.DSMT4">
              <p:embed/>
            </p:oleObj>
          </a:graphicData>
        </a:graphic>
      </p:graphicFrame>
      <p:graphicFrame>
        <p:nvGraphicFramePr>
          <p:cNvPr id="38" name="Object 19"/>
          <p:cNvGraphicFramePr>
            <a:graphicFrameLocks noChangeAspect="1"/>
          </p:cNvGraphicFramePr>
          <p:nvPr/>
        </p:nvGraphicFramePr>
        <p:xfrm>
          <a:off x="6000750" y="4872038"/>
          <a:ext cx="266700" cy="263525"/>
        </p:xfrm>
        <a:graphic>
          <a:graphicData uri="http://schemas.openxmlformats.org/presentationml/2006/ole">
            <p:oleObj spid="_x0000_s7174" name="Equation" r:id="rId20" imgW="164880" imgH="164880" progId="Equation.DSMT4">
              <p:embed/>
            </p:oleObj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/>
        </p:nvGraphicFramePr>
        <p:xfrm>
          <a:off x="7500938" y="5808663"/>
          <a:ext cx="266700" cy="263525"/>
        </p:xfrm>
        <a:graphic>
          <a:graphicData uri="http://schemas.openxmlformats.org/presentationml/2006/ole">
            <p:oleObj spid="_x0000_s7175" name="Equation" r:id="rId21" imgW="164880" imgH="164880" progId="Equation.DSMT4">
              <p:embed/>
            </p:oleObj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6330950" y="5014913"/>
            <a:ext cx="2016125" cy="1587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21"/>
          <p:cNvGraphicFramePr>
            <a:graphicFrameLocks noChangeAspect="1"/>
          </p:cNvGraphicFramePr>
          <p:nvPr/>
        </p:nvGraphicFramePr>
        <p:xfrm>
          <a:off x="8448675" y="4872038"/>
          <a:ext cx="266700" cy="282575"/>
        </p:xfrm>
        <a:graphic>
          <a:graphicData uri="http://schemas.openxmlformats.org/presentationml/2006/ole">
            <p:oleObj spid="_x0000_s7176" name="Equation" r:id="rId22" imgW="164880" imgH="177480" progId="Equation.DSMT4">
              <p:embed/>
            </p:oleObj>
          </a:graphicData>
        </a:graphic>
      </p:graphicFrame>
      <p:graphicFrame>
        <p:nvGraphicFramePr>
          <p:cNvPr id="42" name="Object 22"/>
          <p:cNvGraphicFramePr>
            <a:graphicFrameLocks noChangeAspect="1"/>
          </p:cNvGraphicFramePr>
          <p:nvPr/>
        </p:nvGraphicFramePr>
        <p:xfrm>
          <a:off x="6972300" y="5011738"/>
          <a:ext cx="685800" cy="431800"/>
        </p:xfrm>
        <a:graphic>
          <a:graphicData uri="http://schemas.openxmlformats.org/presentationml/2006/ole">
            <p:oleObj spid="_x0000_s7177" name="Equation" r:id="rId23" imgW="342720" imgH="215640" progId="Equation.DSMT4">
              <p:embed/>
            </p:oleObj>
          </a:graphicData>
        </a:graphic>
      </p:graphicFrame>
      <p:cxnSp>
        <p:nvCxnSpPr>
          <p:cNvPr id="43" name="直接箭头连接符 42"/>
          <p:cNvCxnSpPr/>
          <p:nvPr/>
        </p:nvCxnSpPr>
        <p:spPr bwMode="auto">
          <a:xfrm rot="16200000" flipV="1">
            <a:off x="7352506" y="4020345"/>
            <a:ext cx="1285875" cy="703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23"/>
          <p:cNvGraphicFramePr>
            <a:graphicFrameLocks noChangeAspect="1"/>
          </p:cNvGraphicFramePr>
          <p:nvPr/>
        </p:nvGraphicFramePr>
        <p:xfrm>
          <a:off x="7805738" y="3595688"/>
          <a:ext cx="266700" cy="261937"/>
        </p:xfrm>
        <a:graphic>
          <a:graphicData uri="http://schemas.openxmlformats.org/presentationml/2006/ole">
            <p:oleObj spid="_x0000_s7178" name="Equation" r:id="rId24" imgW="164880" imgH="164880" progId="Equation.DSMT4">
              <p:embed/>
            </p:oleObj>
          </a:graphicData>
        </a:graphic>
      </p:graphicFrame>
      <p:cxnSp>
        <p:nvCxnSpPr>
          <p:cNvPr id="45" name="直接箭头连接符 44"/>
          <p:cNvCxnSpPr>
            <a:cxnSpLocks noChangeShapeType="1"/>
          </p:cNvCxnSpPr>
          <p:nvPr/>
        </p:nvCxnSpPr>
        <p:spPr bwMode="auto">
          <a:xfrm rot="10800000" flipV="1">
            <a:off x="6329363" y="3743325"/>
            <a:ext cx="1314450" cy="13001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triangle" w="med" len="lg"/>
            <a:tailEnd type="none" w="med" len="lg"/>
          </a:ln>
        </p:spPr>
      </p:cxnSp>
      <p:graphicFrame>
        <p:nvGraphicFramePr>
          <p:cNvPr id="46" name="Object 24"/>
          <p:cNvGraphicFramePr>
            <a:graphicFrameLocks noChangeAspect="1"/>
          </p:cNvGraphicFramePr>
          <p:nvPr/>
        </p:nvGraphicFramePr>
        <p:xfrm>
          <a:off x="8104188" y="4083050"/>
          <a:ext cx="254000" cy="431800"/>
        </p:xfrm>
        <a:graphic>
          <a:graphicData uri="http://schemas.openxmlformats.org/presentationml/2006/ole">
            <p:oleObj spid="_x0000_s7179" name="Equation" r:id="rId25" imgW="126720" imgH="215640" progId="Equation.DSMT4">
              <p:embed/>
            </p:oleObj>
          </a:graphicData>
        </a:graphic>
      </p:graphicFrame>
      <p:graphicFrame>
        <p:nvGraphicFramePr>
          <p:cNvPr id="47" name="Object 25"/>
          <p:cNvGraphicFramePr>
            <a:graphicFrameLocks noChangeAspect="1"/>
          </p:cNvGraphicFramePr>
          <p:nvPr/>
        </p:nvGraphicFramePr>
        <p:xfrm>
          <a:off x="5929313" y="3940175"/>
          <a:ext cx="1117600" cy="431800"/>
        </p:xfrm>
        <a:graphic>
          <a:graphicData uri="http://schemas.openxmlformats.org/presentationml/2006/ole">
            <p:oleObj spid="_x0000_s7180" name="Equation" r:id="rId26" imgW="558720" imgH="215640" progId="Equation.DSMT4">
              <p:embed/>
            </p:oleObj>
          </a:graphicData>
        </a:graphic>
      </p:graphicFrame>
      <p:cxnSp>
        <p:nvCxnSpPr>
          <p:cNvPr id="48" name="直接箭头连接符 47"/>
          <p:cNvCxnSpPr/>
          <p:nvPr/>
        </p:nvCxnSpPr>
        <p:spPr bwMode="auto">
          <a:xfrm rot="5400000" flipH="1" flipV="1">
            <a:off x="6643688" y="4729163"/>
            <a:ext cx="20002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Object 26"/>
          <p:cNvGraphicFramePr>
            <a:graphicFrameLocks noChangeAspect="1"/>
          </p:cNvGraphicFramePr>
          <p:nvPr/>
        </p:nvGraphicFramePr>
        <p:xfrm>
          <a:off x="6972300" y="4368800"/>
          <a:ext cx="685800" cy="431800"/>
        </p:xfrm>
        <a:graphic>
          <a:graphicData uri="http://schemas.openxmlformats.org/presentationml/2006/ole">
            <p:oleObj spid="_x0000_s7181" name="Equation" r:id="rId27" imgW="342720" imgH="215640" progId="Equation.DSMT4">
              <p:embed/>
            </p:oleObj>
          </a:graphicData>
        </a:graphic>
      </p:graphicFrame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5018088" y="5575300"/>
            <a:ext cx="14986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向量的加法</a:t>
            </a:r>
            <a:endParaRPr lang="zh-CN" altLang="en-US" dirty="0"/>
          </a:p>
        </p:txBody>
      </p:sp>
      <p:sp>
        <p:nvSpPr>
          <p:cNvPr id="8209" name="矩形 31"/>
          <p:cNvSpPr>
            <a:spLocks noChangeArrowheads="1"/>
          </p:cNvSpPr>
          <p:nvPr/>
        </p:nvSpPr>
        <p:spPr bwMode="auto">
          <a:xfrm>
            <a:off x="1614488" y="1276350"/>
            <a:ext cx="1724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三角形法则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210" name="矩形 32"/>
          <p:cNvSpPr>
            <a:spLocks noChangeArrowheads="1"/>
          </p:cNvSpPr>
          <p:nvPr/>
        </p:nvSpPr>
        <p:spPr bwMode="auto">
          <a:xfrm>
            <a:off x="5411788" y="1276350"/>
            <a:ext cx="2339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平行四边形法则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50" name="Picture 8" descr="C:\Users\cjl\Desktop\p3-向量加法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762375"/>
            <a:ext cx="3714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0" descr="C:\Users\cjl\Desktop\p3-向量加法-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3762375"/>
            <a:ext cx="3714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9" descr="C:\Users\cjl\Desktop\p3-向量加法-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3762375"/>
            <a:ext cx="3714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7"/>
          <p:cNvGraphicFramePr>
            <a:graphicFrameLocks noChangeAspect="1"/>
          </p:cNvGraphicFramePr>
          <p:nvPr/>
        </p:nvGraphicFramePr>
        <p:xfrm>
          <a:off x="6226175" y="4879975"/>
          <a:ext cx="2489200" cy="431800"/>
        </p:xfrm>
        <a:graphic>
          <a:graphicData uri="http://schemas.openxmlformats.org/presentationml/2006/ole">
            <p:oleObj spid="_x0000_s8194" name="Equation" r:id="rId6" imgW="1244520" imgH="215640" progId="Equation.DSMT4">
              <p:embed/>
            </p:oleObj>
          </a:graphicData>
        </a:graphic>
      </p:graphicFrame>
      <p:grpSp>
        <p:nvGrpSpPr>
          <p:cNvPr id="8214" name="组合 12"/>
          <p:cNvGrpSpPr>
            <a:grpSpLocks/>
          </p:cNvGrpSpPr>
          <p:nvPr/>
        </p:nvGrpSpPr>
        <p:grpSpPr bwMode="auto">
          <a:xfrm>
            <a:off x="1036638" y="1776413"/>
            <a:ext cx="2879725" cy="2009775"/>
            <a:chOff x="897040" y="3348038"/>
            <a:chExt cx="2881302" cy="2009788"/>
          </a:xfrm>
        </p:grpSpPr>
        <p:cxnSp>
          <p:nvCxnSpPr>
            <p:cNvPr id="32" name="直接箭头连接符 31"/>
            <p:cNvCxnSpPr/>
            <p:nvPr/>
          </p:nvCxnSpPr>
          <p:spPr bwMode="auto">
            <a:xfrm rot="5400000" flipH="1" flipV="1">
              <a:off x="2426216" y="3796298"/>
              <a:ext cx="1370021" cy="7783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4"/>
            <p:cNvCxnSpPr/>
            <p:nvPr/>
          </p:nvCxnSpPr>
          <p:spPr bwMode="auto">
            <a:xfrm>
              <a:off x="1200418" y="4872048"/>
              <a:ext cx="15232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" name="Object 2"/>
            <p:cNvGraphicFramePr>
              <a:graphicFrameLocks noChangeAspect="1"/>
            </p:cNvGraphicFramePr>
            <p:nvPr/>
          </p:nvGraphicFramePr>
          <p:xfrm>
            <a:off x="3214678" y="3969711"/>
            <a:ext cx="254000" cy="431800"/>
          </p:xfrm>
          <a:graphic>
            <a:graphicData uri="http://schemas.openxmlformats.org/presentationml/2006/ole">
              <p:oleObj spid="_x0000_s8202" name="Equation" r:id="rId7" imgW="126720" imgH="215640" progId="Equation.DSMT4">
                <p:embed/>
              </p:oleObj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1849235" y="4926026"/>
            <a:ext cx="254000" cy="431800"/>
          </p:xfrm>
          <a:graphic>
            <a:graphicData uri="http://schemas.openxmlformats.org/presentationml/2006/ole">
              <p:oleObj spid="_x0000_s8203" name="Equation" r:id="rId8" imgW="126720" imgH="215640" progId="Equation.DSMT4">
                <p:embed/>
              </p:oleObj>
            </a:graphicData>
          </a:graphic>
        </p:graphicFrame>
        <p:graphicFrame>
          <p:nvGraphicFramePr>
            <p:cNvPr id="8204" name="Object 4"/>
            <p:cNvGraphicFramePr>
              <a:graphicFrameLocks noChangeAspect="1"/>
            </p:cNvGraphicFramePr>
            <p:nvPr/>
          </p:nvGraphicFramePr>
          <p:xfrm>
            <a:off x="897040" y="4737112"/>
            <a:ext cx="266702" cy="263524"/>
          </p:xfrm>
          <a:graphic>
            <a:graphicData uri="http://schemas.openxmlformats.org/presentationml/2006/ole">
              <p:oleObj spid="_x0000_s8204" name="Equation" r:id="rId9" imgW="164880" imgH="164880" progId="Equation.DSMT4">
                <p:embed/>
              </p:oleObj>
            </a:graphicData>
          </a:graphic>
        </p:graphicFrame>
        <p:graphicFrame>
          <p:nvGraphicFramePr>
            <p:cNvPr id="8205" name="Object 5"/>
            <p:cNvGraphicFramePr>
              <a:graphicFrameLocks noChangeAspect="1"/>
            </p:cNvGraphicFramePr>
            <p:nvPr/>
          </p:nvGraphicFramePr>
          <p:xfrm>
            <a:off x="2805099" y="4737112"/>
            <a:ext cx="266703" cy="263524"/>
          </p:xfrm>
          <a:graphic>
            <a:graphicData uri="http://schemas.openxmlformats.org/presentationml/2006/ole">
              <p:oleObj spid="_x0000_s8205" name="Equation" r:id="rId10" imgW="164880" imgH="164880" progId="Equation.DSMT4">
                <p:embed/>
              </p:oleObj>
            </a:graphicData>
          </a:graphic>
        </p:graphicFrame>
        <p:cxnSp>
          <p:nvCxnSpPr>
            <p:cNvPr id="38" name="直接箭头连接符 37"/>
            <p:cNvCxnSpPr/>
            <p:nvPr/>
          </p:nvCxnSpPr>
          <p:spPr>
            <a:xfrm flipV="1">
              <a:off x="1200418" y="3514726"/>
              <a:ext cx="2285664" cy="135732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206" name="Object 6"/>
            <p:cNvGraphicFramePr>
              <a:graphicFrameLocks noChangeAspect="1"/>
            </p:cNvGraphicFramePr>
            <p:nvPr/>
          </p:nvGraphicFramePr>
          <p:xfrm>
            <a:off x="3511642" y="3348038"/>
            <a:ext cx="266700" cy="282575"/>
          </p:xfrm>
          <a:graphic>
            <a:graphicData uri="http://schemas.openxmlformats.org/presentationml/2006/ole">
              <p:oleObj spid="_x0000_s8206" name="Equation" r:id="rId11" imgW="164880" imgH="177480" progId="Equation.DSMT4">
                <p:embed/>
              </p:oleObj>
            </a:graphicData>
          </a:graphic>
        </p:graphicFrame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1925740" y="3643313"/>
            <a:ext cx="685800" cy="431800"/>
          </p:xfrm>
          <a:graphic>
            <a:graphicData uri="http://schemas.openxmlformats.org/presentationml/2006/ole">
              <p:oleObj spid="_x0000_s8207" name="Equation" r:id="rId12" imgW="342720" imgH="215640" progId="Equation.DSMT4">
                <p:embed/>
              </p:oleObj>
            </a:graphicData>
          </a:graphic>
        </p:graphicFrame>
      </p:grpSp>
      <p:grpSp>
        <p:nvGrpSpPr>
          <p:cNvPr id="8215" name="组合 13"/>
          <p:cNvGrpSpPr>
            <a:grpSpLocks/>
          </p:cNvGrpSpPr>
          <p:nvPr/>
        </p:nvGrpSpPr>
        <p:grpSpPr bwMode="auto">
          <a:xfrm>
            <a:off x="5141913" y="1776413"/>
            <a:ext cx="2881312" cy="2009775"/>
            <a:chOff x="457200" y="1481138"/>
            <a:chExt cx="2881302" cy="2009788"/>
          </a:xfrm>
        </p:grpSpPr>
        <p:sp>
          <p:nvSpPr>
            <p:cNvPr id="42" name="平行四边形 41"/>
            <p:cNvSpPr/>
            <p:nvPr/>
          </p:nvSpPr>
          <p:spPr>
            <a:xfrm>
              <a:off x="757236" y="1647826"/>
              <a:ext cx="2285992" cy="1357322"/>
            </a:xfrm>
            <a:prstGeom prst="parallelogram">
              <a:avLst>
                <a:gd name="adj" fmla="val 57129"/>
              </a:avLst>
            </a:prstGeom>
            <a:noFill/>
            <a:ln w="2857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>
              <a:off x="760411" y="3005148"/>
              <a:ext cx="15239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 bwMode="auto">
            <a:xfrm rot="5400000" flipH="1" flipV="1">
              <a:off x="464337" y="1929613"/>
              <a:ext cx="1370021" cy="777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785786" y="2102811"/>
            <a:ext cx="254000" cy="431800"/>
          </p:xfrm>
          <a:graphic>
            <a:graphicData uri="http://schemas.openxmlformats.org/presentationml/2006/ole">
              <p:oleObj spid="_x0000_s8195" name="Equation" r:id="rId13" imgW="126720" imgH="215640" progId="Equation.DSMT4">
                <p:embed/>
              </p:oleObj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1409395" y="3059126"/>
            <a:ext cx="254000" cy="431800"/>
          </p:xfrm>
          <a:graphic>
            <a:graphicData uri="http://schemas.openxmlformats.org/presentationml/2006/ole">
              <p:oleObj spid="_x0000_s8196" name="Equation" r:id="rId14" imgW="126720" imgH="215640" progId="Equation.DSMT4">
                <p:embed/>
              </p:oleObj>
            </a:graphicData>
          </a:graphic>
        </p:graphicFrame>
        <p:graphicFrame>
          <p:nvGraphicFramePr>
            <p:cNvPr id="8197" name="Object 10"/>
            <p:cNvGraphicFramePr>
              <a:graphicFrameLocks noChangeAspect="1"/>
            </p:cNvGraphicFramePr>
            <p:nvPr/>
          </p:nvGraphicFramePr>
          <p:xfrm>
            <a:off x="457200" y="2870212"/>
            <a:ext cx="266702" cy="263524"/>
          </p:xfrm>
          <a:graphic>
            <a:graphicData uri="http://schemas.openxmlformats.org/presentationml/2006/ole">
              <p:oleObj spid="_x0000_s8197" name="Equation" r:id="rId15" imgW="164880" imgH="164880" progId="Equation.DSMT4">
                <p:embed/>
              </p:oleObj>
            </a:graphicData>
          </a:graphic>
        </p:graphicFrame>
        <p:graphicFrame>
          <p:nvGraphicFramePr>
            <p:cNvPr id="8198" name="Object 11"/>
            <p:cNvGraphicFramePr>
              <a:graphicFrameLocks noChangeAspect="1"/>
            </p:cNvGraphicFramePr>
            <p:nvPr/>
          </p:nvGraphicFramePr>
          <p:xfrm>
            <a:off x="2365259" y="2870212"/>
            <a:ext cx="266703" cy="263524"/>
          </p:xfrm>
          <a:graphic>
            <a:graphicData uri="http://schemas.openxmlformats.org/presentationml/2006/ole">
              <p:oleObj spid="_x0000_s8198" name="Equation" r:id="rId16" imgW="164880" imgH="164880" progId="Equation.DSMT4">
                <p:embed/>
              </p:oleObj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760411" y="1647826"/>
              <a:ext cx="2285992" cy="135732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199" name="Object 12"/>
            <p:cNvGraphicFramePr>
              <a:graphicFrameLocks noChangeAspect="1"/>
            </p:cNvGraphicFramePr>
            <p:nvPr/>
          </p:nvGraphicFramePr>
          <p:xfrm>
            <a:off x="3071802" y="1481138"/>
            <a:ext cx="266700" cy="282575"/>
          </p:xfrm>
          <a:graphic>
            <a:graphicData uri="http://schemas.openxmlformats.org/presentationml/2006/ole">
              <p:oleObj spid="_x0000_s8199" name="Equation" r:id="rId17" imgW="164880" imgH="177480" progId="Equation.DSMT4">
                <p:embed/>
              </p:oleObj>
            </a:graphicData>
          </a:graphic>
        </p:graphicFrame>
        <p:graphicFrame>
          <p:nvGraphicFramePr>
            <p:cNvPr id="9" name="Object 13"/>
            <p:cNvGraphicFramePr>
              <a:graphicFrameLocks noChangeAspect="1"/>
            </p:cNvGraphicFramePr>
            <p:nvPr/>
          </p:nvGraphicFramePr>
          <p:xfrm>
            <a:off x="1486098" y="1776413"/>
            <a:ext cx="685800" cy="431800"/>
          </p:xfrm>
          <a:graphic>
            <a:graphicData uri="http://schemas.openxmlformats.org/presentationml/2006/ole">
              <p:oleObj spid="_x0000_s8200" name="Equation" r:id="rId18" imgW="342720" imgH="215640" progId="Equation.DSMT4">
                <p:embed/>
              </p:oleObj>
            </a:graphicData>
          </a:graphic>
        </p:graphicFrame>
        <p:graphicFrame>
          <p:nvGraphicFramePr>
            <p:cNvPr id="8201" name="Object 14"/>
            <p:cNvGraphicFramePr>
              <a:graphicFrameLocks noChangeAspect="1"/>
            </p:cNvGraphicFramePr>
            <p:nvPr/>
          </p:nvGraphicFramePr>
          <p:xfrm>
            <a:off x="1162028" y="1481138"/>
            <a:ext cx="266700" cy="263525"/>
          </p:xfrm>
          <a:graphic>
            <a:graphicData uri="http://schemas.openxmlformats.org/presentationml/2006/ole">
              <p:oleObj spid="_x0000_s8201" name="Equation" r:id="rId19" imgW="164880" imgH="16488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9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负向量（大小相等、方向相反的向量）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向量的减法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向量的减法</a:t>
            </a:r>
            <a:endParaRPr lang="zh-CN" altLang="en-US" dirty="0"/>
          </a:p>
        </p:txBody>
      </p:sp>
      <p:grpSp>
        <p:nvGrpSpPr>
          <p:cNvPr id="9242" name="组合 9"/>
          <p:cNvGrpSpPr>
            <a:grpSpLocks/>
          </p:cNvGrpSpPr>
          <p:nvPr/>
        </p:nvGrpSpPr>
        <p:grpSpPr bwMode="auto">
          <a:xfrm>
            <a:off x="6643688" y="981075"/>
            <a:ext cx="1524000" cy="1000125"/>
            <a:chOff x="3714744" y="4242954"/>
            <a:chExt cx="1524529" cy="1000132"/>
          </a:xfrm>
        </p:grpSpPr>
        <p:cxnSp>
          <p:nvCxnSpPr>
            <p:cNvPr id="11" name="直接箭头连接符 10"/>
            <p:cNvCxnSpPr/>
            <p:nvPr/>
          </p:nvCxnSpPr>
          <p:spPr bwMode="auto">
            <a:xfrm>
              <a:off x="3714744" y="5243086"/>
              <a:ext cx="152294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" name="Object 2"/>
            <p:cNvGraphicFramePr>
              <a:graphicFrameLocks noChangeAspect="1"/>
            </p:cNvGraphicFramePr>
            <p:nvPr/>
          </p:nvGraphicFramePr>
          <p:xfrm>
            <a:off x="4350873" y="4242954"/>
            <a:ext cx="254000" cy="431800"/>
          </p:xfrm>
          <a:graphic>
            <a:graphicData uri="http://schemas.openxmlformats.org/presentationml/2006/ole">
              <p:oleObj spid="_x0000_s9238" name="Equation" r:id="rId4" imgW="126720" imgH="215640" progId="Equation.DSMT4">
                <p:embed/>
              </p:oleObj>
            </a:graphicData>
          </a:graphic>
        </p:graphicFrame>
        <p:graphicFrame>
          <p:nvGraphicFramePr>
            <p:cNvPr id="3" name="Object 22"/>
            <p:cNvGraphicFramePr>
              <a:graphicFrameLocks noChangeAspect="1"/>
            </p:cNvGraphicFramePr>
            <p:nvPr/>
          </p:nvGraphicFramePr>
          <p:xfrm>
            <a:off x="4262241" y="4797208"/>
            <a:ext cx="431800" cy="431800"/>
          </p:xfrm>
          <a:graphic>
            <a:graphicData uri="http://schemas.openxmlformats.org/presentationml/2006/ole">
              <p:oleObj spid="_x0000_s9239" name="Equation" r:id="rId5" imgW="215640" imgH="215640" progId="Equation.DSMT4">
                <p:embed/>
              </p:oleObj>
            </a:graphicData>
          </a:graphic>
        </p:graphicFrame>
        <p:cxnSp>
          <p:nvCxnSpPr>
            <p:cNvPr id="15" name="直接箭头连接符 14"/>
            <p:cNvCxnSpPr/>
            <p:nvPr/>
          </p:nvCxnSpPr>
          <p:spPr bwMode="auto">
            <a:xfrm>
              <a:off x="3716332" y="4714445"/>
              <a:ext cx="1522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714625" y="2351088"/>
          <a:ext cx="2133600" cy="635000"/>
        </p:xfrm>
        <a:graphic>
          <a:graphicData uri="http://schemas.openxmlformats.org/presentationml/2006/ole">
            <p:oleObj spid="_x0000_s9218" name="Equation" r:id="rId6" imgW="1066680" imgH="31716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196013" y="2351088"/>
          <a:ext cx="2590800" cy="635000"/>
        </p:xfrm>
        <a:graphic>
          <a:graphicData uri="http://schemas.openxmlformats.org/presentationml/2006/ole">
            <p:oleObj spid="_x0000_s9219" name="Equation" r:id="rId7" imgW="1295280" imgH="317160" progId="Equation.DSMT4">
              <p:embed/>
            </p:oleObj>
          </a:graphicData>
        </a:graphic>
      </p:graphicFrame>
      <p:sp>
        <p:nvSpPr>
          <p:cNvPr id="23" name="平行四边形 22"/>
          <p:cNvSpPr/>
          <p:nvPr/>
        </p:nvSpPr>
        <p:spPr>
          <a:xfrm>
            <a:off x="1228725" y="3443288"/>
            <a:ext cx="2286000" cy="1357312"/>
          </a:xfrm>
          <a:prstGeom prst="parallelogram">
            <a:avLst>
              <a:gd name="adj" fmla="val 57129"/>
            </a:avLst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1231900" y="4800600"/>
            <a:ext cx="15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4"/>
          <p:cNvGrpSpPr>
            <a:grpSpLocks/>
          </p:cNvGrpSpPr>
          <p:nvPr/>
        </p:nvGrpSpPr>
        <p:grpSpPr bwMode="auto">
          <a:xfrm>
            <a:off x="1231900" y="3416300"/>
            <a:ext cx="777875" cy="1370013"/>
            <a:chOff x="5444445" y="1928802"/>
            <a:chExt cx="778360" cy="1370345"/>
          </a:xfrm>
        </p:grpSpPr>
        <p:cxnSp>
          <p:nvCxnSpPr>
            <p:cNvPr id="26" name="直接箭头连接符 25"/>
            <p:cNvCxnSpPr/>
            <p:nvPr/>
          </p:nvCxnSpPr>
          <p:spPr bwMode="auto">
            <a:xfrm rot="5400000" flipH="1" flipV="1">
              <a:off x="5148453" y="2224795"/>
              <a:ext cx="1370345" cy="778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5469725" y="2398075"/>
            <a:ext cx="254000" cy="431800"/>
          </p:xfrm>
          <a:graphic>
            <a:graphicData uri="http://schemas.openxmlformats.org/presentationml/2006/ole">
              <p:oleObj spid="_x0000_s9237" name="Equation" r:id="rId8" imgW="126720" imgH="215640" progId="Equation.DSMT4">
                <p:embed/>
              </p:oleObj>
            </a:graphicData>
          </a:graphic>
        </p:graphicFrame>
      </p:grp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881188" y="4854575"/>
          <a:ext cx="254000" cy="431800"/>
        </p:xfrm>
        <a:graphic>
          <a:graphicData uri="http://schemas.openxmlformats.org/presentationml/2006/ole">
            <p:oleObj spid="_x0000_s9220" name="Equation" r:id="rId9" imgW="126720" imgH="215640" progId="Equation.DSMT4">
              <p:embed/>
            </p:oleObj>
          </a:graphicData>
        </a:graphic>
      </p:graphicFrame>
      <p:graphicFrame>
        <p:nvGraphicFramePr>
          <p:cNvPr id="9221" name="Object 11"/>
          <p:cNvGraphicFramePr>
            <a:graphicFrameLocks noChangeAspect="1"/>
          </p:cNvGraphicFramePr>
          <p:nvPr/>
        </p:nvGraphicFramePr>
        <p:xfrm>
          <a:off x="928688" y="4665663"/>
          <a:ext cx="266700" cy="263525"/>
        </p:xfrm>
        <a:graphic>
          <a:graphicData uri="http://schemas.openxmlformats.org/presentationml/2006/ole">
            <p:oleObj spid="_x0000_s9221" name="Equation" r:id="rId10" imgW="164880" imgH="164880" progId="Equation.DSMT4">
              <p:embed/>
            </p:oleObj>
          </a:graphicData>
        </a:graphic>
      </p:graphicFrame>
      <p:graphicFrame>
        <p:nvGraphicFramePr>
          <p:cNvPr id="9222" name="Object 12"/>
          <p:cNvGraphicFramePr>
            <a:graphicFrameLocks noChangeAspect="1"/>
          </p:cNvGraphicFramePr>
          <p:nvPr/>
        </p:nvGraphicFramePr>
        <p:xfrm>
          <a:off x="2836863" y="4665663"/>
          <a:ext cx="266700" cy="263525"/>
        </p:xfrm>
        <a:graphic>
          <a:graphicData uri="http://schemas.openxmlformats.org/presentationml/2006/ole">
            <p:oleObj spid="_x0000_s9222" name="Equation" r:id="rId11" imgW="164880" imgH="164880" progId="Equation.DSMT4">
              <p:embed/>
            </p:oleObj>
          </a:graphicData>
        </a:graphic>
      </p:graphicFrame>
      <p:cxnSp>
        <p:nvCxnSpPr>
          <p:cNvPr id="31" name="直接箭头连接符 30"/>
          <p:cNvCxnSpPr/>
          <p:nvPr/>
        </p:nvCxnSpPr>
        <p:spPr>
          <a:xfrm flipV="1">
            <a:off x="1231900" y="3443288"/>
            <a:ext cx="2286000" cy="1357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3" name="Object 13"/>
          <p:cNvGraphicFramePr>
            <a:graphicFrameLocks noChangeAspect="1"/>
          </p:cNvGraphicFramePr>
          <p:nvPr/>
        </p:nvGraphicFramePr>
        <p:xfrm>
          <a:off x="3543300" y="3276600"/>
          <a:ext cx="266700" cy="282575"/>
        </p:xfrm>
        <a:graphic>
          <a:graphicData uri="http://schemas.openxmlformats.org/presentationml/2006/ole">
            <p:oleObj spid="_x0000_s9223" name="Equation" r:id="rId12" imgW="164880" imgH="177480" progId="Equation.DSMT4">
              <p:embed/>
            </p:oleObj>
          </a:graphicData>
        </a:graphic>
      </p:graphicFrame>
      <p:graphicFrame>
        <p:nvGraphicFramePr>
          <p:cNvPr id="33" name="Object 14"/>
          <p:cNvGraphicFramePr>
            <a:graphicFrameLocks noChangeAspect="1"/>
          </p:cNvGraphicFramePr>
          <p:nvPr/>
        </p:nvGraphicFramePr>
        <p:xfrm>
          <a:off x="1957388" y="3571875"/>
          <a:ext cx="685800" cy="431800"/>
        </p:xfrm>
        <a:graphic>
          <a:graphicData uri="http://schemas.openxmlformats.org/presentationml/2006/ole">
            <p:oleObj spid="_x0000_s9224" name="Equation" r:id="rId13" imgW="342720" imgH="215640" progId="Equation.DSMT4">
              <p:embed/>
            </p:oleObj>
          </a:graphicData>
        </a:graphic>
      </p:graphicFrame>
      <p:graphicFrame>
        <p:nvGraphicFramePr>
          <p:cNvPr id="9225" name="Object 15"/>
          <p:cNvGraphicFramePr>
            <a:graphicFrameLocks noChangeAspect="1"/>
          </p:cNvGraphicFramePr>
          <p:nvPr/>
        </p:nvGraphicFramePr>
        <p:xfrm>
          <a:off x="1633538" y="3276600"/>
          <a:ext cx="266700" cy="263525"/>
        </p:xfrm>
        <a:graphic>
          <a:graphicData uri="http://schemas.openxmlformats.org/presentationml/2006/ole">
            <p:oleObj spid="_x0000_s9225" name="Equation" r:id="rId14" imgW="164880" imgH="164880" progId="Equation.DSMT4">
              <p:embed/>
            </p:oleObj>
          </a:graphicData>
        </a:graphic>
      </p:graphicFrame>
      <p:cxnSp>
        <p:nvCxnSpPr>
          <p:cNvPr id="35" name="直接箭头连接符 34"/>
          <p:cNvCxnSpPr/>
          <p:nvPr/>
        </p:nvCxnSpPr>
        <p:spPr bwMode="auto">
          <a:xfrm>
            <a:off x="2005013" y="3443288"/>
            <a:ext cx="152400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16"/>
          <p:cNvGraphicFramePr>
            <a:graphicFrameLocks noChangeAspect="1"/>
          </p:cNvGraphicFramePr>
          <p:nvPr/>
        </p:nvGraphicFramePr>
        <p:xfrm>
          <a:off x="2551113" y="3000375"/>
          <a:ext cx="431800" cy="431800"/>
        </p:xfrm>
        <a:graphic>
          <a:graphicData uri="http://schemas.openxmlformats.org/presentationml/2006/ole">
            <p:oleObj spid="_x0000_s9226" name="Equation" r:id="rId15" imgW="215640" imgH="215640" progId="Equation.DSMT4">
              <p:embed/>
            </p:oleObj>
          </a:graphicData>
        </a:graphic>
      </p:graphicFrame>
      <p:cxnSp>
        <p:nvCxnSpPr>
          <p:cNvPr id="37" name="直接箭头连接符 36"/>
          <p:cNvCxnSpPr/>
          <p:nvPr/>
        </p:nvCxnSpPr>
        <p:spPr>
          <a:xfrm rot="16200000" flipV="1">
            <a:off x="1680369" y="3750469"/>
            <a:ext cx="1357313" cy="7143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17"/>
          <p:cNvGraphicFramePr>
            <a:graphicFrameLocks noChangeAspect="1"/>
          </p:cNvGraphicFramePr>
          <p:nvPr/>
        </p:nvGraphicFramePr>
        <p:xfrm>
          <a:off x="1654175" y="4000500"/>
          <a:ext cx="685800" cy="431800"/>
        </p:xfrm>
        <a:graphic>
          <a:graphicData uri="http://schemas.openxmlformats.org/presentationml/2006/ole">
            <p:oleObj spid="_x0000_s9227" name="Equation" r:id="rId16" imgW="342720" imgH="215640" progId="Equation.DSMT4">
              <p:embed/>
            </p:oleObj>
          </a:graphicData>
        </a:graphic>
      </p:graphicFrame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5000625" y="3429000"/>
            <a:ext cx="1524000" cy="1857375"/>
            <a:chOff x="3150" y="2160"/>
            <a:chExt cx="960" cy="1170"/>
          </a:xfrm>
        </p:grpSpPr>
        <p:cxnSp>
          <p:nvCxnSpPr>
            <p:cNvPr id="43" name="直接箭头连接符 42"/>
            <p:cNvCxnSpPr/>
            <p:nvPr/>
          </p:nvCxnSpPr>
          <p:spPr>
            <a:xfrm rot="16200000" flipV="1">
              <a:off x="3433" y="2363"/>
              <a:ext cx="855" cy="4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19"/>
            <p:cNvGraphicFramePr>
              <a:graphicFrameLocks noChangeAspect="1"/>
            </p:cNvGraphicFramePr>
            <p:nvPr/>
          </p:nvGraphicFramePr>
          <p:xfrm>
            <a:off x="3410" y="2520"/>
            <a:ext cx="432" cy="272"/>
          </p:xfrm>
          <a:graphic>
            <a:graphicData uri="http://schemas.openxmlformats.org/presentationml/2006/ole">
              <p:oleObj spid="_x0000_s9234" name="Equation" r:id="rId17" imgW="342720" imgH="215640" progId="Equation.DSMT4">
                <p:embed/>
              </p:oleObj>
            </a:graphicData>
          </a:graphic>
        </p:graphicFrame>
        <p:cxnSp>
          <p:nvCxnSpPr>
            <p:cNvPr id="39" name="直接箭头连接符 38"/>
            <p:cNvCxnSpPr/>
            <p:nvPr/>
          </p:nvCxnSpPr>
          <p:spPr bwMode="auto">
            <a:xfrm>
              <a:off x="3150" y="3024"/>
              <a:ext cx="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 bwMode="auto">
            <a:xfrm rot="5400000" flipH="1" flipV="1">
              <a:off x="2963" y="2347"/>
              <a:ext cx="863" cy="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Object 18"/>
            <p:cNvGraphicFramePr>
              <a:graphicFrameLocks noChangeAspect="1"/>
            </p:cNvGraphicFramePr>
            <p:nvPr/>
          </p:nvGraphicFramePr>
          <p:xfrm>
            <a:off x="3166" y="2456"/>
            <a:ext cx="160" cy="272"/>
          </p:xfrm>
          <a:graphic>
            <a:graphicData uri="http://schemas.openxmlformats.org/presentationml/2006/ole">
              <p:oleObj spid="_x0000_s9235" name="Equation" r:id="rId18" imgW="126720" imgH="215640" progId="Equation.DSMT4">
                <p:embed/>
              </p:oleObj>
            </a:graphicData>
          </a:graphic>
        </p:graphicFrame>
        <p:graphicFrame>
          <p:nvGraphicFramePr>
            <p:cNvPr id="12" name="Object 20"/>
            <p:cNvGraphicFramePr>
              <a:graphicFrameLocks noChangeAspect="1"/>
            </p:cNvGraphicFramePr>
            <p:nvPr/>
          </p:nvGraphicFramePr>
          <p:xfrm>
            <a:off x="3559" y="3058"/>
            <a:ext cx="160" cy="272"/>
          </p:xfrm>
          <a:graphic>
            <a:graphicData uri="http://schemas.openxmlformats.org/presentationml/2006/ole">
              <p:oleObj spid="_x0000_s9236" name="Equation" r:id="rId19" imgW="126720" imgH="215640" progId="Equation.DSMT4">
                <p:embed/>
              </p:oleObj>
            </a:graphicData>
          </a:graphic>
        </p:graphicFrame>
      </p:grpSp>
      <p:grpSp>
        <p:nvGrpSpPr>
          <p:cNvPr id="25" name="组合 18"/>
          <p:cNvGrpSpPr>
            <a:grpSpLocks/>
          </p:cNvGrpSpPr>
          <p:nvPr/>
        </p:nvGrpSpPr>
        <p:grpSpPr bwMode="auto">
          <a:xfrm>
            <a:off x="6500813" y="4572000"/>
            <a:ext cx="1204912" cy="457200"/>
            <a:chOff x="5914889" y="4429134"/>
            <a:chExt cx="1204302" cy="457216"/>
          </a:xfrm>
        </p:grpSpPr>
        <p:sp>
          <p:nvSpPr>
            <p:cNvPr id="9258" name="矩形 17"/>
            <p:cNvSpPr>
              <a:spLocks noChangeArrowheads="1"/>
            </p:cNvSpPr>
            <p:nvPr/>
          </p:nvSpPr>
          <p:spPr bwMode="auto">
            <a:xfrm>
              <a:off x="5914889" y="4429134"/>
              <a:ext cx="1204302" cy="457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的终点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graphicFrame>
          <p:nvGraphicFramePr>
            <p:cNvPr id="13" name="Object 3"/>
            <p:cNvGraphicFramePr>
              <a:graphicFrameLocks noChangeAspect="1"/>
            </p:cNvGraphicFramePr>
            <p:nvPr/>
          </p:nvGraphicFramePr>
          <p:xfrm>
            <a:off x="6002310" y="4472489"/>
            <a:ext cx="201622" cy="344782"/>
          </p:xfrm>
          <a:graphic>
            <a:graphicData uri="http://schemas.openxmlformats.org/presentationml/2006/ole">
              <p:oleObj spid="_x0000_s9233" name="Equation" r:id="rId20" imgW="126720" imgH="215640" progId="Equation.DSMT4">
                <p:embed/>
              </p:oleObj>
            </a:graphicData>
          </a:graphic>
        </p:graphicFrame>
      </p:grpSp>
      <p:grpSp>
        <p:nvGrpSpPr>
          <p:cNvPr id="27" name="组合 18"/>
          <p:cNvGrpSpPr>
            <a:grpSpLocks/>
          </p:cNvGrpSpPr>
          <p:nvPr/>
        </p:nvGrpSpPr>
        <p:grpSpPr bwMode="auto">
          <a:xfrm>
            <a:off x="6000750" y="3214688"/>
            <a:ext cx="1204913" cy="457200"/>
            <a:chOff x="5914886" y="4429134"/>
            <a:chExt cx="1204299" cy="457216"/>
          </a:xfrm>
        </p:grpSpPr>
        <p:sp>
          <p:nvSpPr>
            <p:cNvPr id="9257" name="矩形 17"/>
            <p:cNvSpPr>
              <a:spLocks noChangeArrowheads="1"/>
            </p:cNvSpPr>
            <p:nvPr/>
          </p:nvSpPr>
          <p:spPr bwMode="auto">
            <a:xfrm>
              <a:off x="5914886" y="4429134"/>
              <a:ext cx="1204299" cy="457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的终点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graphicFrame>
          <p:nvGraphicFramePr>
            <p:cNvPr id="14" name="Object 23"/>
            <p:cNvGraphicFramePr>
              <a:graphicFrameLocks noChangeAspect="1"/>
            </p:cNvGraphicFramePr>
            <p:nvPr/>
          </p:nvGraphicFramePr>
          <p:xfrm>
            <a:off x="6002310" y="4472489"/>
            <a:ext cx="201622" cy="344782"/>
          </p:xfrm>
          <a:graphic>
            <a:graphicData uri="http://schemas.openxmlformats.org/presentationml/2006/ole">
              <p:oleObj spid="_x0000_s9232" name="Equation" r:id="rId21" imgW="126720" imgH="215640" progId="Equation.DSMT4">
                <p:embed/>
              </p:oleObj>
            </a:graphicData>
          </a:graphic>
        </p:graphicFrame>
      </p:grpSp>
      <p:grpSp>
        <p:nvGrpSpPr>
          <p:cNvPr id="28" name="组合 60"/>
          <p:cNvGrpSpPr>
            <a:grpSpLocks/>
          </p:cNvGrpSpPr>
          <p:nvPr/>
        </p:nvGrpSpPr>
        <p:grpSpPr bwMode="auto">
          <a:xfrm>
            <a:off x="3544888" y="5429250"/>
            <a:ext cx="3475037" cy="530225"/>
            <a:chOff x="2970206" y="3046536"/>
            <a:chExt cx="3475068" cy="529470"/>
          </a:xfrm>
        </p:grpSpPr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5683267" y="3067144"/>
            <a:ext cx="762007" cy="456549"/>
          </p:xfrm>
          <a:graphic>
            <a:graphicData uri="http://schemas.openxmlformats.org/presentationml/2006/ole">
              <p:oleObj spid="_x0000_s9231" name="Equation" r:id="rId22" imgW="380880" imgH="228600" progId="Equation.DSMT4">
                <p:embed/>
              </p:oleObj>
            </a:graphicData>
          </a:graphic>
        </p:graphicFrame>
        <p:sp>
          <p:nvSpPr>
            <p:cNvPr id="9256" name="矩形 62"/>
            <p:cNvSpPr>
              <a:spLocks noChangeArrowheads="1"/>
            </p:cNvSpPr>
            <p:nvPr/>
          </p:nvSpPr>
          <p:spPr bwMode="auto">
            <a:xfrm>
              <a:off x="2970206" y="3046536"/>
              <a:ext cx="2730524" cy="529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565150" indent="-457200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等号成立当且仅当</a:t>
              </a:r>
              <a:endPara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254" name="AutoShape 8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18" name="Object 26"/>
          <p:cNvGraphicFramePr>
            <a:graphicFrameLocks noChangeAspect="1"/>
          </p:cNvGraphicFramePr>
          <p:nvPr/>
        </p:nvGraphicFramePr>
        <p:xfrm>
          <a:off x="1643063" y="5391150"/>
          <a:ext cx="2006600" cy="609600"/>
        </p:xfrm>
        <a:graphic>
          <a:graphicData uri="http://schemas.openxmlformats.org/presentationml/2006/ole">
            <p:oleObj spid="_x0000_s9228" name="Equation" r:id="rId24" imgW="1002960" imgH="304560" progId="Equation.DSMT4">
              <p:embed/>
            </p:oleObj>
          </a:graphicData>
        </a:graphic>
      </p:graphicFrame>
      <p:grpSp>
        <p:nvGrpSpPr>
          <p:cNvPr id="29" name="组合 55"/>
          <p:cNvGrpSpPr>
            <a:grpSpLocks/>
          </p:cNvGrpSpPr>
          <p:nvPr/>
        </p:nvGrpSpPr>
        <p:grpSpPr bwMode="auto">
          <a:xfrm>
            <a:off x="1231900" y="3416300"/>
            <a:ext cx="777875" cy="1370013"/>
            <a:chOff x="5444445" y="1928802"/>
            <a:chExt cx="778360" cy="1370345"/>
          </a:xfrm>
        </p:grpSpPr>
        <p:cxnSp>
          <p:nvCxnSpPr>
            <p:cNvPr id="49" name="直接箭头连接符 48"/>
            <p:cNvCxnSpPr/>
            <p:nvPr/>
          </p:nvCxnSpPr>
          <p:spPr bwMode="auto">
            <a:xfrm rot="5400000" flipH="1" flipV="1">
              <a:off x="5148453" y="2224795"/>
              <a:ext cx="1370345" cy="778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Object 25"/>
            <p:cNvGraphicFramePr>
              <a:graphicFrameLocks noChangeAspect="1"/>
            </p:cNvGraphicFramePr>
            <p:nvPr/>
          </p:nvGraphicFramePr>
          <p:xfrm>
            <a:off x="5469725" y="2398075"/>
            <a:ext cx="254000" cy="431800"/>
          </p:xfrm>
          <a:graphic>
            <a:graphicData uri="http://schemas.openxmlformats.org/presentationml/2006/ole">
              <p:oleObj spid="_x0000_s9230" name="Equation" r:id="rId25" imgW="126720" imgH="215640" progId="Equation.DSMT4">
                <p:embed/>
              </p:oleObj>
            </a:graphicData>
          </a:graphic>
        </p:graphicFrame>
      </p:grpSp>
      <p:graphicFrame>
        <p:nvGraphicFramePr>
          <p:cNvPr id="19" name="Object 37"/>
          <p:cNvGraphicFramePr>
            <a:graphicFrameLocks noChangeAspect="1"/>
          </p:cNvGraphicFramePr>
          <p:nvPr/>
        </p:nvGraphicFramePr>
        <p:xfrm>
          <a:off x="3778250" y="528638"/>
          <a:ext cx="3098800" cy="635000"/>
        </p:xfrm>
        <a:graphic>
          <a:graphicData uri="http://schemas.openxmlformats.org/presentationml/2006/ole">
            <p:oleObj spid="_x0000_s9229" name="Equation" r:id="rId26" imgW="1549080" imgH="317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1.48148E-6 L 0.16493 1.48148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 animBg="1"/>
      <p:bldP spid="92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向量与数的乘法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向量    与数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zh-CN" altLang="en-US" smtClean="0"/>
              <a:t> 的乘积是一个向量，记为      ，规定如下：</a:t>
            </a:r>
            <a:endParaRPr lang="en-US" altLang="zh-CN" smtClean="0"/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 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当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 时，      与    的方向相同；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zh-CN" altLang="en-US" smtClean="0"/>
              <a:t> </a:t>
            </a:r>
            <a:r>
              <a:rPr lang="en-US" altLang="zh-CN" smtClean="0"/>
              <a:t>&lt; 0</a:t>
            </a:r>
            <a:r>
              <a:rPr lang="zh-CN" altLang="en-US" smtClean="0"/>
              <a:t> 时，      与    的方向相反；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zh-CN" altLang="en-US" smtClean="0"/>
              <a:t> </a:t>
            </a:r>
            <a:r>
              <a:rPr lang="en-US" altLang="zh-CN" smtClean="0"/>
              <a:t>= 0</a:t>
            </a:r>
            <a:r>
              <a:rPr lang="zh-CN" altLang="en-US" smtClean="0"/>
              <a:t> 时，            ．    </a:t>
            </a:r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293813" y="1514475"/>
          <a:ext cx="254000" cy="431800"/>
        </p:xfrm>
        <a:graphic>
          <a:graphicData uri="http://schemas.openxmlformats.org/presentationml/2006/ole">
            <p:oleObj spid="_x0000_s10242" name="Equation" r:id="rId4" imgW="126720" imgH="215640" progId="Equation.DSMT4">
              <p:embed/>
            </p:oleObj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5867400" y="1528763"/>
          <a:ext cx="457200" cy="431800"/>
        </p:xfrm>
        <a:graphic>
          <a:graphicData uri="http://schemas.openxmlformats.org/presentationml/2006/ole">
            <p:oleObj spid="_x0000_s10243" name="Equation" r:id="rId5" imgW="228600" imgH="215640" progId="Equation.DSMT4">
              <p:embed/>
            </p:oleObj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1084263" y="2143125"/>
          <a:ext cx="1676400" cy="609600"/>
        </p:xfrm>
        <a:graphic>
          <a:graphicData uri="http://schemas.openxmlformats.org/presentationml/2006/ole">
            <p:oleObj spid="_x0000_s10244" name="Equation" r:id="rId6" imgW="838080" imgH="304560" progId="Equation.DSMT4">
              <p:embed/>
            </p:oleObj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2509838" y="2671763"/>
          <a:ext cx="457200" cy="431800"/>
        </p:xfrm>
        <a:graphic>
          <a:graphicData uri="http://schemas.openxmlformats.org/presentationml/2006/ole">
            <p:oleObj spid="_x0000_s10245" name="Equation" r:id="rId7" imgW="228600" imgH="215640" progId="Equation.DSMT4">
              <p:embed/>
            </p:oleObj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3352800" y="2671763"/>
          <a:ext cx="254000" cy="431800"/>
        </p:xfrm>
        <a:graphic>
          <a:graphicData uri="http://schemas.openxmlformats.org/presentationml/2006/ole">
            <p:oleObj spid="_x0000_s10246" name="Equation" r:id="rId8" imgW="126720" imgH="215640" progId="Equation.DSMT4">
              <p:embed/>
            </p:oleObj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2509838" y="3125788"/>
          <a:ext cx="457200" cy="431800"/>
        </p:xfrm>
        <a:graphic>
          <a:graphicData uri="http://schemas.openxmlformats.org/presentationml/2006/ole">
            <p:oleObj spid="_x0000_s10247" name="Equation" r:id="rId9" imgW="228600" imgH="215640" progId="Equation.DSMT4">
              <p:embed/>
            </p:oleObj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3352800" y="3125788"/>
          <a:ext cx="254000" cy="431800"/>
        </p:xfrm>
        <a:graphic>
          <a:graphicData uri="http://schemas.openxmlformats.org/presentationml/2006/ole">
            <p:oleObj spid="_x0000_s10248" name="Equation" r:id="rId10" imgW="126720" imgH="215640" progId="Equation.DSMT4">
              <p:embed/>
            </p:oleObj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/>
        </p:nvGraphicFramePr>
        <p:xfrm>
          <a:off x="2509838" y="3568700"/>
          <a:ext cx="914400" cy="431800"/>
        </p:xfrm>
        <a:graphic>
          <a:graphicData uri="http://schemas.openxmlformats.org/presentationml/2006/ole">
            <p:oleObj spid="_x0000_s10249" name="Equation" r:id="rId11" imgW="457200" imgH="215640" progId="Equation.DSMT4">
              <p:embed/>
            </p:oleObj>
          </a:graphicData>
        </a:graphic>
      </p:graphicFrame>
      <p:pic>
        <p:nvPicPr>
          <p:cNvPr id="10253" name="Picture 16" descr="C:\Users\cjl\Desktop\p4-向量与数的乘法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33375" y="4024313"/>
            <a:ext cx="84772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组合 36"/>
          <p:cNvGrpSpPr/>
          <p:nvPr/>
        </p:nvGrpSpPr>
        <p:grpSpPr>
          <a:xfrm>
            <a:off x="3865563" y="6172200"/>
            <a:ext cx="4926012" cy="555625"/>
            <a:chOff x="3259141" y="3028191"/>
            <a:chExt cx="4866450" cy="513297"/>
          </a:xfrm>
          <a:solidFill>
            <a:srgbClr val="FFFF66"/>
          </a:solidFill>
        </p:grpSpPr>
        <p:sp>
          <p:nvSpPr>
            <p:cNvPr id="38" name="矩形 37"/>
            <p:cNvSpPr/>
            <p:nvPr/>
          </p:nvSpPr>
          <p:spPr>
            <a:xfrm>
              <a:off x="3259141" y="3046536"/>
              <a:ext cx="4866450" cy="494952"/>
            </a:xfrm>
            <a:prstGeom prst="rect">
              <a:avLst/>
            </a:prstGeom>
            <a:grpFill/>
            <a:ln w="28575">
              <a:solidFill>
                <a:srgbClr val="33CC33"/>
              </a:solidFill>
            </a:ln>
          </p:spPr>
          <p:txBody>
            <a:bodyPr wrap="none" anchor="ctr">
              <a:spAutoFit/>
            </a:bodyPr>
            <a:lstStyle/>
            <a:p>
              <a:pPr marL="566737" indent="-457200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对任意常数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l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，             一定成立．</a:t>
              </a:r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" name="Object 22"/>
            <p:cNvGraphicFramePr>
              <a:graphicFrameLocks noChangeAspect="1"/>
            </p:cNvGraphicFramePr>
            <p:nvPr/>
          </p:nvGraphicFramePr>
          <p:xfrm>
            <a:off x="5534036" y="3028191"/>
            <a:ext cx="889003" cy="457665"/>
          </p:xfrm>
          <a:graphic>
            <a:graphicData uri="http://schemas.openxmlformats.org/presentationml/2006/ole">
              <p:oleObj spid="_x0000_s10250" name="Equation" r:id="rId13" imgW="44424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结合律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</a:rPr>
              <a:t>分配律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向量与数的乘法</a:t>
            </a:r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71688" y="1493838"/>
          <a:ext cx="2159000" cy="635000"/>
        </p:xfrm>
        <a:graphic>
          <a:graphicData uri="http://schemas.openxmlformats.org/presentationml/2006/ole">
            <p:oleObj spid="_x0000_s11266" name="Equation" r:id="rId5" imgW="1079280" imgH="31716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071688" y="2413000"/>
          <a:ext cx="2641600" cy="533400"/>
        </p:xfrm>
        <a:graphic>
          <a:graphicData uri="http://schemas.openxmlformats.org/presentationml/2006/ole">
            <p:oleObj spid="_x0000_s11267" name="Equation" r:id="rId6" imgW="1320480" imgH="26640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929188" y="2362200"/>
          <a:ext cx="2565400" cy="635000"/>
        </p:xfrm>
        <a:graphic>
          <a:graphicData uri="http://schemas.openxmlformats.org/presentationml/2006/ole">
            <p:oleObj spid="_x0000_s11268" name="Equation" r:id="rId7" imgW="1282680" imgH="317160" progId="Equation.DSMT4">
              <p:embed/>
            </p:oleObj>
          </a:graphicData>
        </a:graphic>
      </p:graphicFrame>
      <p:sp>
        <p:nvSpPr>
          <p:cNvPr id="11271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250825" y="4699000"/>
            <a:ext cx="504825" cy="576263"/>
            <a:chOff x="884" y="2840"/>
            <a:chExt cx="318" cy="363"/>
          </a:xfrm>
        </p:grpSpPr>
        <p:sp>
          <p:nvSpPr>
            <p:cNvPr id="11314" name="Line 10"/>
            <p:cNvSpPr>
              <a:spLocks noChangeAspect="1" noChangeShapeType="1"/>
            </p:cNvSpPr>
            <p:nvPr/>
          </p:nvSpPr>
          <p:spPr bwMode="auto">
            <a:xfrm flipV="1">
              <a:off x="975" y="2976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" name="Object 11"/>
            <p:cNvGraphicFramePr>
              <a:graphicFrameLocks noChangeAspect="1"/>
            </p:cNvGraphicFramePr>
            <p:nvPr/>
          </p:nvGraphicFramePr>
          <p:xfrm>
            <a:off x="884" y="2840"/>
            <a:ext cx="160" cy="288"/>
          </p:xfrm>
          <a:graphic>
            <a:graphicData uri="http://schemas.openxmlformats.org/presentationml/2006/ole">
              <p:oleObj spid="_x0000_s11287" name="Equation" r:id="rId9" imgW="126720" imgH="228600" progId="Equation.DSMT4">
                <p:embed/>
              </p:oleObj>
            </a:graphicData>
          </a:graphic>
        </p:graphicFrame>
      </p:grpSp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1331913" y="4629150"/>
            <a:ext cx="939800" cy="719138"/>
            <a:chOff x="2106" y="2796"/>
            <a:chExt cx="592" cy="453"/>
          </a:xfrm>
        </p:grpSpPr>
        <p:sp>
          <p:nvSpPr>
            <p:cNvPr id="11313" name="Line 13"/>
            <p:cNvSpPr>
              <a:spLocks noChangeAspect="1" noChangeShapeType="1"/>
            </p:cNvSpPr>
            <p:nvPr/>
          </p:nvSpPr>
          <p:spPr bwMode="auto">
            <a:xfrm flipV="1">
              <a:off x="2245" y="2796"/>
              <a:ext cx="453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" name="Object 14"/>
            <p:cNvGraphicFramePr>
              <a:graphicFrameLocks noChangeAspect="1"/>
            </p:cNvGraphicFramePr>
            <p:nvPr/>
          </p:nvGraphicFramePr>
          <p:xfrm>
            <a:off x="2106" y="2840"/>
            <a:ext cx="256" cy="288"/>
          </p:xfrm>
          <a:graphic>
            <a:graphicData uri="http://schemas.openxmlformats.org/presentationml/2006/ole">
              <p:oleObj spid="_x0000_s11286" name="Equation" r:id="rId10" imgW="203040" imgH="228600" progId="Equation.DSMT4">
                <p:embed/>
              </p:oleObj>
            </a:graphicData>
          </a:graphic>
        </p:graphicFrame>
      </p:grp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1984375" y="3195638"/>
            <a:ext cx="2159000" cy="2159000"/>
            <a:chOff x="1068" y="1893"/>
            <a:chExt cx="1360" cy="1360"/>
          </a:xfrm>
        </p:grpSpPr>
        <p:sp>
          <p:nvSpPr>
            <p:cNvPr id="11312" name="Line 16"/>
            <p:cNvSpPr>
              <a:spLocks noChangeAspect="1" noChangeShapeType="1"/>
            </p:cNvSpPr>
            <p:nvPr/>
          </p:nvSpPr>
          <p:spPr bwMode="auto">
            <a:xfrm flipV="1">
              <a:off x="1068" y="1893"/>
              <a:ext cx="1360" cy="1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" name="Object 17"/>
            <p:cNvGraphicFramePr>
              <a:graphicFrameLocks noChangeAspect="1"/>
            </p:cNvGraphicFramePr>
            <p:nvPr/>
          </p:nvGraphicFramePr>
          <p:xfrm>
            <a:off x="1674" y="2643"/>
            <a:ext cx="256" cy="288"/>
          </p:xfrm>
          <a:graphic>
            <a:graphicData uri="http://schemas.openxmlformats.org/presentationml/2006/ole">
              <p:oleObj spid="_x0000_s11285" name="Equation" r:id="rId11" imgW="203040" imgH="228600" progId="Equation.DSMT4">
                <p:embed/>
              </p:oleObj>
            </a:graphicData>
          </a:graphic>
        </p:graphicFrame>
      </p:grp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2054225" y="3913188"/>
            <a:ext cx="939800" cy="719137"/>
            <a:chOff x="2106" y="2796"/>
            <a:chExt cx="592" cy="453"/>
          </a:xfrm>
        </p:grpSpPr>
        <p:sp>
          <p:nvSpPr>
            <p:cNvPr id="11311" name="Line 19"/>
            <p:cNvSpPr>
              <a:spLocks noChangeAspect="1" noChangeShapeType="1"/>
            </p:cNvSpPr>
            <p:nvPr/>
          </p:nvSpPr>
          <p:spPr bwMode="auto">
            <a:xfrm flipV="1">
              <a:off x="2245" y="2796"/>
              <a:ext cx="453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" name="Object 20"/>
            <p:cNvGraphicFramePr>
              <a:graphicFrameLocks noChangeAspect="1"/>
            </p:cNvGraphicFramePr>
            <p:nvPr/>
          </p:nvGraphicFramePr>
          <p:xfrm>
            <a:off x="2106" y="2840"/>
            <a:ext cx="256" cy="288"/>
          </p:xfrm>
          <a:graphic>
            <a:graphicData uri="http://schemas.openxmlformats.org/presentationml/2006/ole">
              <p:oleObj spid="_x0000_s11284" name="Equation" r:id="rId12" imgW="203040" imgH="228600" progId="Equation.DSMT4">
                <p:embed/>
              </p:oleObj>
            </a:graphicData>
          </a:graphic>
        </p:graphicFrame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2776538" y="3195638"/>
            <a:ext cx="939800" cy="719137"/>
            <a:chOff x="2106" y="2796"/>
            <a:chExt cx="592" cy="453"/>
          </a:xfrm>
        </p:grpSpPr>
        <p:sp>
          <p:nvSpPr>
            <p:cNvPr id="11310" name="Line 22"/>
            <p:cNvSpPr>
              <a:spLocks noChangeAspect="1" noChangeShapeType="1"/>
            </p:cNvSpPr>
            <p:nvPr/>
          </p:nvSpPr>
          <p:spPr bwMode="auto">
            <a:xfrm flipV="1">
              <a:off x="2245" y="2796"/>
              <a:ext cx="453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" name="Object 23"/>
            <p:cNvGraphicFramePr>
              <a:graphicFrameLocks noChangeAspect="1"/>
            </p:cNvGraphicFramePr>
            <p:nvPr/>
          </p:nvGraphicFramePr>
          <p:xfrm>
            <a:off x="2106" y="2840"/>
            <a:ext cx="256" cy="288"/>
          </p:xfrm>
          <a:graphic>
            <a:graphicData uri="http://schemas.openxmlformats.org/presentationml/2006/ole">
              <p:oleObj spid="_x0000_s11283" name="Equation" r:id="rId13" imgW="203040" imgH="228600" progId="Equation.DSMT4">
                <p:embed/>
              </p:oleObj>
            </a:graphicData>
          </a:graphic>
        </p:graphicFrame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475163" y="3548063"/>
            <a:ext cx="939800" cy="719137"/>
            <a:chOff x="2063" y="2796"/>
            <a:chExt cx="592" cy="453"/>
          </a:xfrm>
        </p:grpSpPr>
        <p:sp>
          <p:nvSpPr>
            <p:cNvPr id="11309" name="Line 25"/>
            <p:cNvSpPr>
              <a:spLocks noChangeAspect="1" noChangeShapeType="1"/>
            </p:cNvSpPr>
            <p:nvPr/>
          </p:nvSpPr>
          <p:spPr bwMode="auto">
            <a:xfrm flipV="1">
              <a:off x="2202" y="2796"/>
              <a:ext cx="453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" name="Object 26"/>
            <p:cNvGraphicFramePr>
              <a:graphicFrameLocks noChangeAspect="1"/>
            </p:cNvGraphicFramePr>
            <p:nvPr/>
          </p:nvGraphicFramePr>
          <p:xfrm>
            <a:off x="2063" y="2840"/>
            <a:ext cx="256" cy="288"/>
          </p:xfrm>
          <a:graphic>
            <a:graphicData uri="http://schemas.openxmlformats.org/presentationml/2006/ole">
              <p:oleObj spid="_x0000_s11282" name="Equation" r:id="rId14" imgW="203040" imgH="228600" progId="Equation.DSMT4">
                <p:embed/>
              </p:oleObj>
            </a:graphicData>
          </a:graphic>
        </p:graphicFrame>
      </p:grp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3430588" y="4268788"/>
            <a:ext cx="1258887" cy="1079500"/>
            <a:chOff x="2541" y="2115"/>
            <a:chExt cx="793" cy="680"/>
          </a:xfrm>
        </p:grpSpPr>
        <p:sp>
          <p:nvSpPr>
            <p:cNvPr id="11308" name="Line 28"/>
            <p:cNvSpPr>
              <a:spLocks noChangeAspect="1" noChangeShapeType="1"/>
            </p:cNvSpPr>
            <p:nvPr/>
          </p:nvSpPr>
          <p:spPr bwMode="auto">
            <a:xfrm flipV="1">
              <a:off x="2654" y="2115"/>
              <a:ext cx="680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" name="Object 29"/>
            <p:cNvGraphicFramePr>
              <a:graphicFrameLocks noChangeAspect="1"/>
            </p:cNvGraphicFramePr>
            <p:nvPr/>
          </p:nvGraphicFramePr>
          <p:xfrm>
            <a:off x="2541" y="2341"/>
            <a:ext cx="256" cy="288"/>
          </p:xfrm>
          <a:graphic>
            <a:graphicData uri="http://schemas.openxmlformats.org/presentationml/2006/ole">
              <p:oleObj spid="_x0000_s11281" name="Equation" r:id="rId15" imgW="203040" imgH="228600" progId="Equation.DSMT4">
                <p:embed/>
              </p:oleObj>
            </a:graphicData>
          </a:graphic>
        </p:graphicFrame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4083050" y="3548063"/>
            <a:ext cx="1800225" cy="1800225"/>
            <a:chOff x="2474" y="2115"/>
            <a:chExt cx="1134" cy="1134"/>
          </a:xfrm>
        </p:grpSpPr>
        <p:sp>
          <p:nvSpPr>
            <p:cNvPr id="11307" name="Line 31"/>
            <p:cNvSpPr>
              <a:spLocks noChangeAspect="1" noChangeShapeType="1"/>
            </p:cNvSpPr>
            <p:nvPr/>
          </p:nvSpPr>
          <p:spPr bwMode="auto">
            <a:xfrm flipV="1">
              <a:off x="2474" y="2115"/>
              <a:ext cx="1134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32"/>
            <p:cNvGraphicFramePr>
              <a:graphicFrameLocks noChangeAspect="1"/>
            </p:cNvGraphicFramePr>
            <p:nvPr/>
          </p:nvGraphicFramePr>
          <p:xfrm>
            <a:off x="3080" y="2643"/>
            <a:ext cx="256" cy="288"/>
          </p:xfrm>
          <a:graphic>
            <a:graphicData uri="http://schemas.openxmlformats.org/presentationml/2006/ole">
              <p:oleObj spid="_x0000_s11280" name="Equation" r:id="rId16" imgW="203040" imgH="228600" progId="Equation.DSMT4">
                <p:embed/>
              </p:oleObj>
            </a:graphicData>
          </a:graphic>
        </p:graphicFrame>
      </p:grpSp>
      <p:grpSp>
        <p:nvGrpSpPr>
          <p:cNvPr id="28" name="Group 33"/>
          <p:cNvGrpSpPr>
            <a:grpSpLocks/>
          </p:cNvGrpSpPr>
          <p:nvPr/>
        </p:nvGrpSpPr>
        <p:grpSpPr bwMode="auto">
          <a:xfrm>
            <a:off x="5815013" y="4556125"/>
            <a:ext cx="1333500" cy="1249363"/>
            <a:chOff x="3515" y="2750"/>
            <a:chExt cx="840" cy="787"/>
          </a:xfrm>
        </p:grpSpPr>
        <p:graphicFrame>
          <p:nvGraphicFramePr>
            <p:cNvPr id="14" name="Object 34"/>
            <p:cNvGraphicFramePr>
              <a:graphicFrameLocks noChangeAspect="1"/>
            </p:cNvGraphicFramePr>
            <p:nvPr/>
          </p:nvGraphicFramePr>
          <p:xfrm>
            <a:off x="4195" y="2825"/>
            <a:ext cx="160" cy="288"/>
          </p:xfrm>
          <a:graphic>
            <a:graphicData uri="http://schemas.openxmlformats.org/presentationml/2006/ole">
              <p:oleObj spid="_x0000_s11277" name="Equation" r:id="rId17" imgW="126720" imgH="228600" progId="Equation.DSMT4">
                <p:embed/>
              </p:oleObj>
            </a:graphicData>
          </a:graphic>
        </p:graphicFrame>
        <p:graphicFrame>
          <p:nvGraphicFramePr>
            <p:cNvPr id="15" name="Object 35"/>
            <p:cNvGraphicFramePr>
              <a:graphicFrameLocks noChangeAspect="1"/>
            </p:cNvGraphicFramePr>
            <p:nvPr/>
          </p:nvGraphicFramePr>
          <p:xfrm>
            <a:off x="3910" y="3249"/>
            <a:ext cx="160" cy="288"/>
          </p:xfrm>
          <a:graphic>
            <a:graphicData uri="http://schemas.openxmlformats.org/presentationml/2006/ole">
              <p:oleObj spid="_x0000_s11278" name="Equation" r:id="rId18" imgW="126720" imgH="228600" progId="Equation.DSMT4">
                <p:embed/>
              </p:oleObj>
            </a:graphicData>
          </a:graphic>
        </p:graphicFrame>
        <p:sp>
          <p:nvSpPr>
            <p:cNvPr id="11304" name="Line 36"/>
            <p:cNvSpPr>
              <a:spLocks noChangeShapeType="1"/>
            </p:cNvSpPr>
            <p:nvPr/>
          </p:nvSpPr>
          <p:spPr bwMode="auto">
            <a:xfrm>
              <a:off x="3830" y="3203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Line 37"/>
            <p:cNvSpPr>
              <a:spLocks noChangeShapeType="1"/>
            </p:cNvSpPr>
            <p:nvPr/>
          </p:nvSpPr>
          <p:spPr bwMode="auto">
            <a:xfrm flipV="1">
              <a:off x="4150" y="2750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Line 38"/>
            <p:cNvSpPr>
              <a:spLocks noChangeShapeType="1"/>
            </p:cNvSpPr>
            <p:nvPr/>
          </p:nvSpPr>
          <p:spPr bwMode="auto">
            <a:xfrm flipV="1">
              <a:off x="3830" y="2750"/>
              <a:ext cx="32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" name="Object 39"/>
            <p:cNvGraphicFramePr>
              <a:graphicFrameLocks noChangeAspect="1"/>
            </p:cNvGraphicFramePr>
            <p:nvPr/>
          </p:nvGraphicFramePr>
          <p:xfrm>
            <a:off x="3515" y="2750"/>
            <a:ext cx="432" cy="288"/>
          </p:xfrm>
          <a:graphic>
            <a:graphicData uri="http://schemas.openxmlformats.org/presentationml/2006/ole">
              <p:oleObj spid="_x0000_s11279" name="Equation" r:id="rId19" imgW="342720" imgH="228600" progId="Equation.DSMT4">
                <p:embed/>
              </p:oleObj>
            </a:graphicData>
          </a:graphic>
        </p:graphicFrame>
      </p:grpSp>
      <p:grpSp>
        <p:nvGrpSpPr>
          <p:cNvPr id="29" name="Group 40"/>
          <p:cNvGrpSpPr>
            <a:grpSpLocks/>
          </p:cNvGrpSpPr>
          <p:nvPr/>
        </p:nvGrpSpPr>
        <p:grpSpPr bwMode="auto">
          <a:xfrm>
            <a:off x="7080250" y="3751263"/>
            <a:ext cx="1955800" cy="2054225"/>
            <a:chOff x="4150" y="2243"/>
            <a:chExt cx="1232" cy="1294"/>
          </a:xfrm>
        </p:grpSpPr>
        <p:sp>
          <p:nvSpPr>
            <p:cNvPr id="11301" name="Line 41"/>
            <p:cNvSpPr>
              <a:spLocks noChangeShapeType="1"/>
            </p:cNvSpPr>
            <p:nvPr/>
          </p:nvSpPr>
          <p:spPr bwMode="auto">
            <a:xfrm>
              <a:off x="4468" y="3203"/>
              <a:ext cx="6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" name="Object 42"/>
            <p:cNvGraphicFramePr>
              <a:graphicFrameLocks noChangeAspect="1"/>
            </p:cNvGraphicFramePr>
            <p:nvPr/>
          </p:nvGraphicFramePr>
          <p:xfrm>
            <a:off x="4660" y="3249"/>
            <a:ext cx="256" cy="288"/>
          </p:xfrm>
          <a:graphic>
            <a:graphicData uri="http://schemas.openxmlformats.org/presentationml/2006/ole">
              <p:oleObj spid="_x0000_s11274" name="Equation" r:id="rId20" imgW="203040" imgH="228600" progId="Equation.DSMT4">
                <p:embed/>
              </p:oleObj>
            </a:graphicData>
          </a:graphic>
        </p:graphicFrame>
        <p:sp>
          <p:nvSpPr>
            <p:cNvPr id="11302" name="Line 43"/>
            <p:cNvSpPr>
              <a:spLocks noChangeAspect="1" noChangeShapeType="1"/>
            </p:cNvSpPr>
            <p:nvPr/>
          </p:nvSpPr>
          <p:spPr bwMode="auto">
            <a:xfrm flipV="1">
              <a:off x="5109" y="2296"/>
              <a:ext cx="1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" name="Object 44"/>
            <p:cNvGraphicFramePr>
              <a:graphicFrameLocks noChangeAspect="1"/>
            </p:cNvGraphicFramePr>
            <p:nvPr/>
          </p:nvGraphicFramePr>
          <p:xfrm>
            <a:off x="5126" y="2605"/>
            <a:ext cx="256" cy="288"/>
          </p:xfrm>
          <a:graphic>
            <a:graphicData uri="http://schemas.openxmlformats.org/presentationml/2006/ole">
              <p:oleObj spid="_x0000_s11275" name="Equation" r:id="rId21" imgW="203040" imgH="228600" progId="Equation.DSMT4">
                <p:embed/>
              </p:oleObj>
            </a:graphicData>
          </a:graphic>
        </p:graphicFrame>
        <p:sp>
          <p:nvSpPr>
            <p:cNvPr id="11303" name="Line 45"/>
            <p:cNvSpPr>
              <a:spLocks noChangeAspect="1" noChangeShapeType="1"/>
            </p:cNvSpPr>
            <p:nvPr/>
          </p:nvSpPr>
          <p:spPr bwMode="auto">
            <a:xfrm flipV="1">
              <a:off x="4468" y="2295"/>
              <a:ext cx="642" cy="9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" name="Object 9"/>
            <p:cNvGraphicFramePr>
              <a:graphicFrameLocks noChangeAspect="1"/>
            </p:cNvGraphicFramePr>
            <p:nvPr/>
          </p:nvGraphicFramePr>
          <p:xfrm>
            <a:off x="4150" y="2243"/>
            <a:ext cx="720" cy="416"/>
          </p:xfrm>
          <a:graphic>
            <a:graphicData uri="http://schemas.openxmlformats.org/presentationml/2006/ole">
              <p:oleObj spid="_x0000_s11276" name="Equation" r:id="rId22" imgW="571320" imgH="330120" progId="Equation.DSMT4">
                <p:embed/>
              </p:oleObj>
            </a:graphicData>
          </a:graphic>
        </p:graphicFrame>
      </p:grpSp>
      <p:graphicFrame>
        <p:nvGraphicFramePr>
          <p:cNvPr id="30" name="Object 46"/>
          <p:cNvGraphicFramePr>
            <a:graphicFrameLocks noChangeAspect="1"/>
          </p:cNvGraphicFramePr>
          <p:nvPr/>
        </p:nvGraphicFramePr>
        <p:xfrm>
          <a:off x="2119313" y="5445125"/>
          <a:ext cx="1651000" cy="406400"/>
        </p:xfrm>
        <a:graphic>
          <a:graphicData uri="http://schemas.openxmlformats.org/presentationml/2006/ole">
            <p:oleObj spid="_x0000_s11269" name="Equation" r:id="rId23" imgW="825480" imgH="203040" progId="Equation.DSMT4">
              <p:embed/>
            </p:oleObj>
          </a:graphicData>
        </a:graphic>
      </p:graphicFrame>
      <p:graphicFrame>
        <p:nvGraphicFramePr>
          <p:cNvPr id="11264" name="Object 48"/>
          <p:cNvGraphicFramePr>
            <a:graphicFrameLocks noChangeAspect="1"/>
          </p:cNvGraphicFramePr>
          <p:nvPr/>
        </p:nvGraphicFramePr>
        <p:xfrm>
          <a:off x="6834188" y="5495925"/>
          <a:ext cx="762000" cy="355600"/>
        </p:xfrm>
        <a:graphic>
          <a:graphicData uri="http://schemas.openxmlformats.org/presentationml/2006/ole">
            <p:oleObj spid="_x0000_s11270" name="Equation" r:id="rId24" imgW="380880" imgH="177480" progId="Equation.DSMT4">
              <p:embed/>
            </p:oleObj>
          </a:graphicData>
        </a:graphic>
      </p:graphicFrame>
      <p:graphicFrame>
        <p:nvGraphicFramePr>
          <p:cNvPr id="31" name="Object 21"/>
          <p:cNvGraphicFramePr>
            <a:graphicFrameLocks noChangeAspect="1"/>
          </p:cNvGraphicFramePr>
          <p:nvPr/>
        </p:nvGraphicFramePr>
        <p:xfrm>
          <a:off x="250825" y="3284538"/>
          <a:ext cx="2184400" cy="635000"/>
        </p:xfrm>
        <a:graphic>
          <a:graphicData uri="http://schemas.openxmlformats.org/presentationml/2006/ole">
            <p:oleObj spid="_x0000_s11271" name="Equation" r:id="rId25" imgW="1091880" imgH="317160" progId="Equation.DSMT4">
              <p:embed/>
            </p:oleObj>
          </a:graphicData>
        </a:graphic>
      </p:graphicFrame>
      <p:graphicFrame>
        <p:nvGraphicFramePr>
          <p:cNvPr id="11266" name="Object 50"/>
          <p:cNvGraphicFramePr>
            <a:graphicFrameLocks noChangeAspect="1"/>
          </p:cNvGraphicFramePr>
          <p:nvPr/>
        </p:nvGraphicFramePr>
        <p:xfrm>
          <a:off x="1763713" y="6021388"/>
          <a:ext cx="2362200" cy="533400"/>
        </p:xfrm>
        <a:graphic>
          <a:graphicData uri="http://schemas.openxmlformats.org/presentationml/2006/ole">
            <p:oleObj spid="_x0000_s11272" name="Equation" r:id="rId26" imgW="1180800" imgH="266400" progId="Equation.DSMT4">
              <p:embed/>
            </p:oleObj>
          </a:graphicData>
        </a:graphic>
      </p:graphicFrame>
      <p:graphicFrame>
        <p:nvGraphicFramePr>
          <p:cNvPr id="11267" name="Object 51"/>
          <p:cNvGraphicFramePr>
            <a:graphicFrameLocks noChangeAspect="1"/>
          </p:cNvGraphicFramePr>
          <p:nvPr/>
        </p:nvGraphicFramePr>
        <p:xfrm>
          <a:off x="5157788" y="6021388"/>
          <a:ext cx="2438400" cy="635000"/>
        </p:xfrm>
        <a:graphic>
          <a:graphicData uri="http://schemas.openxmlformats.org/presentationml/2006/ole">
            <p:oleObj spid="_x0000_s11273" name="Equation" r:id="rId27" imgW="1218960" imgH="317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通常把与    同方向的单位向量称为    </a:t>
            </a:r>
            <a:r>
              <a:rPr lang="zh-CN" altLang="en-US" smtClean="0">
                <a:solidFill>
                  <a:srgbClr val="FF0000"/>
                </a:solidFill>
              </a:rPr>
              <a:t>的单位向量</a:t>
            </a:r>
            <a:r>
              <a:rPr lang="zh-CN" altLang="en-US" smtClean="0"/>
              <a:t>，记为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                ；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>
                <a:solidFill>
                  <a:srgbClr val="000000"/>
                </a:solidFill>
              </a:rPr>
              <a:t>设          ，则          的充分必要条件是：存在</a:t>
            </a:r>
            <a:r>
              <a:rPr lang="zh-CN" altLang="en-US" smtClean="0">
                <a:solidFill>
                  <a:srgbClr val="0000FF"/>
                </a:solidFill>
              </a:rPr>
              <a:t>唯一的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实数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zh-CN" altLang="en-US" smtClean="0">
                <a:solidFill>
                  <a:srgbClr val="000000"/>
                </a:solidFill>
              </a:rPr>
              <a:t>，使得	    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P.5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两向量平行的充分必要条件</a:t>
            </a:r>
            <a:endParaRPr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900238" y="1500188"/>
          <a:ext cx="254000" cy="431800"/>
        </p:xfrm>
        <a:graphic>
          <a:graphicData uri="http://schemas.openxmlformats.org/presentationml/2006/ole">
            <p:oleObj spid="_x0000_s12290" name="Equation" r:id="rId4" imgW="126720" imgH="2156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275263" y="1487488"/>
          <a:ext cx="254000" cy="457200"/>
        </p:xfrm>
        <a:graphic>
          <a:graphicData uri="http://schemas.openxmlformats.org/presentationml/2006/ole">
            <p:oleObj spid="_x0000_s12291" name="Equation" r:id="rId5" imgW="126720" imgH="2286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97825" y="1503363"/>
          <a:ext cx="431800" cy="457200"/>
        </p:xfrm>
        <a:graphic>
          <a:graphicData uri="http://schemas.openxmlformats.org/presentationml/2006/ole">
            <p:oleObj spid="_x0000_s12292" name="Equation" r:id="rId6" imgW="215640" imgH="2286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60513" y="2362200"/>
          <a:ext cx="1219200" cy="609600"/>
        </p:xfrm>
        <a:graphic>
          <a:graphicData uri="http://schemas.openxmlformats.org/presentationml/2006/ole">
            <p:oleObj spid="_x0000_s12293" name="Equation" r:id="rId7" imgW="609480" imgH="304560" progId="Equation.DSMT4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31988" y="3686175"/>
          <a:ext cx="711200" cy="431800"/>
        </p:xfrm>
        <a:graphic>
          <a:graphicData uri="http://schemas.openxmlformats.org/presentationml/2006/ole">
            <p:oleObj spid="_x0000_s12294" name="Equation" r:id="rId8" imgW="355320" imgH="215640" progId="Equation.DSMT4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3276600" y="3702050"/>
          <a:ext cx="685800" cy="457200"/>
        </p:xfrm>
        <a:graphic>
          <a:graphicData uri="http://schemas.openxmlformats.org/presentationml/2006/ole">
            <p:oleObj spid="_x0000_s12295" name="Equation" r:id="rId9" imgW="342720" imgH="228600" progId="Equation.DSMT4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509838" y="4168775"/>
          <a:ext cx="990600" cy="431800"/>
        </p:xfrm>
        <a:graphic>
          <a:graphicData uri="http://schemas.openxmlformats.org/presentationml/2006/ole">
            <p:oleObj spid="_x0000_s12296" name="Equation" r:id="rId10" imgW="495000" imgH="215640" progId="Equation.DSMT4">
              <p:embed/>
            </p:oleObj>
          </a:graphicData>
        </a:graphic>
      </p:graphicFrame>
      <p:sp>
        <p:nvSpPr>
          <p:cNvPr id="12301" name="Line 13"/>
          <p:cNvSpPr>
            <a:spLocks noChangeAspect="1" noChangeShapeType="1"/>
          </p:cNvSpPr>
          <p:nvPr/>
        </p:nvSpPr>
        <p:spPr bwMode="auto">
          <a:xfrm flipV="1">
            <a:off x="7589838" y="2492375"/>
            <a:ext cx="360362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14"/>
          <p:cNvSpPr>
            <a:spLocks noChangeAspect="1" noChangeShapeType="1"/>
          </p:cNvSpPr>
          <p:nvPr/>
        </p:nvSpPr>
        <p:spPr bwMode="auto">
          <a:xfrm flipV="1">
            <a:off x="7123113" y="2133600"/>
            <a:ext cx="719137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6732588" y="2035175"/>
          <a:ext cx="711200" cy="457200"/>
        </p:xfrm>
        <a:graphic>
          <a:graphicData uri="http://schemas.openxmlformats.org/presentationml/2006/ole">
            <p:oleObj spid="_x0000_s12297" name="Equation" r:id="rId11" imgW="355320" imgH="228600" progId="Equation.DSMT4">
              <p:embed/>
            </p:oleObj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7913688" y="2565400"/>
          <a:ext cx="330200" cy="457200"/>
        </p:xfrm>
        <a:graphic>
          <a:graphicData uri="http://schemas.openxmlformats.org/presentationml/2006/ole">
            <p:oleObj spid="_x0000_s12298" name="Equation" r:id="rId12" imgW="164880" imgH="228600" progId="Equation.DSMT4">
              <p:embed/>
            </p:oleObj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3059113" y="2260600"/>
          <a:ext cx="1371600" cy="1016000"/>
        </p:xfrm>
        <a:graphic>
          <a:graphicData uri="http://schemas.openxmlformats.org/presentationml/2006/ole">
            <p:oleObj spid="_x0000_s12299" name="Equation" r:id="rId13" imgW="68580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301" grpId="0" animBg="1"/>
      <p:bldP spid="123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>
                <a:solidFill>
                  <a:srgbClr val="000000"/>
                </a:solidFill>
              </a:rPr>
              <a:t>设          ，则          的充分必要条件是：存在</a:t>
            </a:r>
            <a:r>
              <a:rPr lang="zh-CN" altLang="en-US" smtClean="0">
                <a:solidFill>
                  <a:srgbClr val="0000FF"/>
                </a:solidFill>
              </a:rPr>
              <a:t>唯一的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实数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zh-CN" altLang="en-US" smtClean="0">
                <a:solidFill>
                  <a:srgbClr val="000000"/>
                </a:solidFill>
              </a:rPr>
              <a:t>，使得	    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P.5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algn="ctr"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点 </a:t>
            </a:r>
            <a:r>
              <a:rPr lang="en-US" altLang="zh-CN" i="1" smtClean="0">
                <a:solidFill>
                  <a:srgbClr val="000000"/>
                </a:solidFill>
              </a:rPr>
              <a:t>P</a:t>
            </a:r>
            <a:r>
              <a:rPr lang="zh-CN" altLang="en-US" smtClean="0">
                <a:solidFill>
                  <a:srgbClr val="000000"/>
                </a:solidFill>
              </a:rPr>
              <a:t>  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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  向量                 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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 实数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  <a:sym typeface="Symbol" pitchFamily="18" charset="2"/>
              </a:rPr>
              <a:t>0 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．</a:t>
            </a:r>
            <a:endParaRPr lang="en-US" altLang="zh-CN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于是</a:t>
            </a:r>
            <a:endParaRPr lang="en-US" altLang="zh-CN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数轴上的向量及其表示</a:t>
            </a:r>
            <a:endParaRPr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931988" y="1500188"/>
          <a:ext cx="711200" cy="431800"/>
        </p:xfrm>
        <a:graphic>
          <a:graphicData uri="http://schemas.openxmlformats.org/presentationml/2006/ole">
            <p:oleObj spid="_x0000_s13314" name="Equation" r:id="rId3" imgW="355320" imgH="21564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509838" y="1982788"/>
          <a:ext cx="990600" cy="431800"/>
        </p:xfrm>
        <a:graphic>
          <a:graphicData uri="http://schemas.openxmlformats.org/presentationml/2006/ole">
            <p:oleObj spid="_x0000_s13315" name="Equation" r:id="rId4" imgW="495000" imgH="2156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273425" y="1512888"/>
          <a:ext cx="685800" cy="457200"/>
        </p:xfrm>
        <a:graphic>
          <a:graphicData uri="http://schemas.openxmlformats.org/presentationml/2006/ole">
            <p:oleObj spid="_x0000_s13316" name="Equation" r:id="rId5" imgW="342720" imgH="228600" progId="Equation.DSMT4">
              <p:embed/>
            </p:oleObj>
          </a:graphicData>
        </a:graphic>
      </p:graphicFrame>
      <p:grpSp>
        <p:nvGrpSpPr>
          <p:cNvPr id="18" name="Group 32"/>
          <p:cNvGrpSpPr>
            <a:grpSpLocks/>
          </p:cNvGrpSpPr>
          <p:nvPr/>
        </p:nvGrpSpPr>
        <p:grpSpPr bwMode="auto">
          <a:xfrm>
            <a:off x="2857500" y="2935288"/>
            <a:ext cx="3429000" cy="279400"/>
            <a:chOff x="1800" y="1849"/>
            <a:chExt cx="2160" cy="176"/>
          </a:xfrm>
        </p:grpSpPr>
        <p:cxnSp>
          <p:nvCxnSpPr>
            <p:cNvPr id="17" name="直接箭头连接符 2"/>
            <p:cNvCxnSpPr/>
            <p:nvPr/>
          </p:nvCxnSpPr>
          <p:spPr bwMode="auto">
            <a:xfrm>
              <a:off x="1800" y="1932"/>
              <a:ext cx="19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3784" y="1849"/>
            <a:ext cx="176" cy="176"/>
          </p:xfrm>
          <a:graphic>
            <a:graphicData uri="http://schemas.openxmlformats.org/presentationml/2006/ole">
              <p:oleObj spid="_x0000_s13326" name="Equation" r:id="rId6" imgW="139680" imgH="139680" progId="Equation.DSMT4">
                <p:embed/>
              </p:oleObj>
            </a:graphicData>
          </a:graphic>
        </p:graphicFrame>
      </p:grp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3571875" y="2595563"/>
            <a:ext cx="720725" cy="471487"/>
            <a:chOff x="2250" y="1635"/>
            <a:chExt cx="454" cy="297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397" y="1635"/>
            <a:ext cx="160" cy="272"/>
          </p:xfrm>
          <a:graphic>
            <a:graphicData uri="http://schemas.openxmlformats.org/presentationml/2006/ole">
              <p:oleObj spid="_x0000_s13325" name="Equation" r:id="rId7" imgW="126720" imgH="215640" progId="Equation.DSMT4">
                <p:embed/>
              </p:oleObj>
            </a:graphicData>
          </a:graphic>
        </p:graphicFrame>
        <p:cxnSp>
          <p:nvCxnSpPr>
            <p:cNvPr id="11" name="直接箭头连接符 10"/>
            <p:cNvCxnSpPr/>
            <p:nvPr/>
          </p:nvCxnSpPr>
          <p:spPr bwMode="auto">
            <a:xfrm>
              <a:off x="2250" y="1932"/>
              <a:ext cx="454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097338" y="3170238"/>
          <a:ext cx="228600" cy="330200"/>
        </p:xfrm>
        <a:graphic>
          <a:graphicData uri="http://schemas.openxmlformats.org/presentationml/2006/ole">
            <p:oleObj spid="_x0000_s13317" name="Equation" r:id="rId8" imgW="114120" imgH="164880" progId="Equation.DSMT4">
              <p:embed/>
            </p:oleObj>
          </a:graphicData>
        </a:graphic>
      </p:graphicFrame>
      <p:grpSp>
        <p:nvGrpSpPr>
          <p:cNvPr id="20" name="Group 30"/>
          <p:cNvGrpSpPr>
            <a:grpSpLocks/>
          </p:cNvGrpSpPr>
          <p:nvPr/>
        </p:nvGrpSpPr>
        <p:grpSpPr bwMode="auto">
          <a:xfrm>
            <a:off x="3455988" y="3014663"/>
            <a:ext cx="330200" cy="485775"/>
            <a:chOff x="2177" y="1899"/>
            <a:chExt cx="208" cy="306"/>
          </a:xfrm>
        </p:grpSpPr>
        <p:sp>
          <p:nvSpPr>
            <p:cNvPr id="13343" name="Oval 28"/>
            <p:cNvSpPr>
              <a:spLocks noChangeAspect="1" noChangeArrowheads="1"/>
            </p:cNvSpPr>
            <p:nvPr/>
          </p:nvSpPr>
          <p:spPr bwMode="auto">
            <a:xfrm>
              <a:off x="2252" y="1899"/>
              <a:ext cx="58" cy="59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2177" y="1981"/>
            <a:ext cx="208" cy="224"/>
          </p:xfrm>
          <a:graphic>
            <a:graphicData uri="http://schemas.openxmlformats.org/presentationml/2006/ole">
              <p:oleObj spid="_x0000_s13324" name="Equation" r:id="rId9" imgW="164880" imgH="177480" progId="Equation.DSMT4">
                <p:embed/>
              </p:oleObj>
            </a:graphicData>
          </a:graphic>
        </p:graphicFrame>
      </p:grp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4729163" y="3014663"/>
            <a:ext cx="330200" cy="485775"/>
            <a:chOff x="2979" y="1899"/>
            <a:chExt cx="208" cy="306"/>
          </a:xfrm>
        </p:grpSpPr>
        <p:sp>
          <p:nvSpPr>
            <p:cNvPr id="13342" name="Oval 28"/>
            <p:cNvSpPr>
              <a:spLocks noChangeAspect="1" noChangeArrowheads="1"/>
            </p:cNvSpPr>
            <p:nvPr/>
          </p:nvSpPr>
          <p:spPr bwMode="auto">
            <a:xfrm>
              <a:off x="3053" y="1899"/>
              <a:ext cx="59" cy="59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2979" y="1997"/>
            <a:ext cx="208" cy="208"/>
          </p:xfrm>
          <a:graphic>
            <a:graphicData uri="http://schemas.openxmlformats.org/presentationml/2006/ole">
              <p:oleObj spid="_x0000_s13323" name="Equation" r:id="rId10" imgW="164880" imgH="164880" progId="Equation.DSMT4">
                <p:embed/>
              </p:oleObj>
            </a:graphicData>
          </a:graphic>
        </p:graphicFrame>
      </p:grp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002088" y="3700463"/>
          <a:ext cx="1270000" cy="508000"/>
        </p:xfrm>
        <a:graphic>
          <a:graphicData uri="http://schemas.openxmlformats.org/presentationml/2006/ole">
            <p:oleObj spid="_x0000_s13318" name="Equation" r:id="rId11" imgW="634680" imgH="25380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16463" y="2571750"/>
          <a:ext cx="355600" cy="457200"/>
        </p:xfrm>
        <a:graphic>
          <a:graphicData uri="http://schemas.openxmlformats.org/presentationml/2006/ole">
            <p:oleObj spid="_x0000_s13319" name="Equation" r:id="rId12" imgW="177480" imgH="228600" progId="Equation.DSMT4">
              <p:embed/>
            </p:oleObj>
          </a:graphicData>
        </a:graphic>
      </p:graphicFrame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4500563" y="3700463"/>
            <a:ext cx="78581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286375" y="3700463"/>
            <a:ext cx="192881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线形标注 2 25"/>
          <p:cNvSpPr/>
          <p:nvPr/>
        </p:nvSpPr>
        <p:spPr>
          <a:xfrm>
            <a:off x="7415213" y="3006725"/>
            <a:ext cx="1514475" cy="708025"/>
          </a:xfrm>
          <a:prstGeom prst="borderCallout2">
            <a:avLst>
              <a:gd name="adj1" fmla="val 20737"/>
              <a:gd name="adj2" fmla="val -9261"/>
              <a:gd name="adj3" fmla="val 20737"/>
              <a:gd name="adj4" fmla="val -33380"/>
              <a:gd name="adj5" fmla="val 112500"/>
              <a:gd name="adj6" fmla="val -46667"/>
            </a:avLst>
          </a:prstGeom>
          <a:solidFill>
            <a:schemeClr val="bg1"/>
          </a:solidFill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数轴上点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P</a:t>
            </a:r>
          </a:p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的坐标</a:t>
            </a:r>
          </a:p>
        </p:txBody>
      </p:sp>
      <p:grpSp>
        <p:nvGrpSpPr>
          <p:cNvPr id="22" name="Group 35"/>
          <p:cNvGrpSpPr>
            <a:grpSpLocks/>
          </p:cNvGrpSpPr>
          <p:nvPr/>
        </p:nvGrpSpPr>
        <p:grpSpPr bwMode="auto">
          <a:xfrm>
            <a:off x="5143500" y="2571750"/>
            <a:ext cx="355600" cy="966788"/>
            <a:chOff x="3240" y="1620"/>
            <a:chExt cx="224" cy="609"/>
          </a:xfrm>
        </p:grpSpPr>
        <p:sp>
          <p:nvSpPr>
            <p:cNvPr id="13341" name="Oval 28"/>
            <p:cNvSpPr>
              <a:spLocks noChangeAspect="1" noChangeArrowheads="1"/>
            </p:cNvSpPr>
            <p:nvPr/>
          </p:nvSpPr>
          <p:spPr bwMode="auto">
            <a:xfrm>
              <a:off x="3323" y="1899"/>
              <a:ext cx="58" cy="59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48" y="1973"/>
            <a:ext cx="208" cy="256"/>
          </p:xfrm>
          <a:graphic>
            <a:graphicData uri="http://schemas.openxmlformats.org/presentationml/2006/ole">
              <p:oleObj spid="_x0000_s13321" name="Equation" r:id="rId13" imgW="164880" imgH="203040" progId="Equation.DSMT4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3240" y="1620"/>
            <a:ext cx="224" cy="288"/>
          </p:xfrm>
          <a:graphic>
            <a:graphicData uri="http://schemas.openxmlformats.org/presentationml/2006/ole">
              <p:oleObj spid="_x0000_s13322" name="Equation" r:id="rId14" imgW="177480" imgH="228600" progId="Equation.DSMT4">
                <p:embed/>
              </p:oleObj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284288" y="4610100"/>
          <a:ext cx="6832600" cy="533400"/>
        </p:xfrm>
        <a:graphic>
          <a:graphicData uri="http://schemas.openxmlformats.org/presentationml/2006/ole">
            <p:oleObj spid="_x0000_s13320" name="Equation" r:id="rId15" imgW="3416040" imgH="266400" progId="Equation.DSMT4">
              <p:embed/>
            </p:oleObj>
          </a:graphicData>
        </a:graphic>
      </p:graphicFrame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781175" y="4629150"/>
            <a:ext cx="14763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 flipH="1">
            <a:off x="3257550" y="4629150"/>
            <a:ext cx="139541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4652963" y="4629150"/>
            <a:ext cx="17907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 flipH="1">
            <a:off x="6443663" y="4629150"/>
            <a:ext cx="172878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三、空间直角坐标系</a:t>
            </a:r>
          </a:p>
        </p:txBody>
      </p:sp>
      <p:pic>
        <p:nvPicPr>
          <p:cNvPr id="6" name="Picture 7" descr="C:\Users\cjl\Desktop\p6-空间直角坐标系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7863" y="1481138"/>
            <a:ext cx="52482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cjl\Desktop\p6-空间直角坐标系-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7863" y="1481138"/>
            <a:ext cx="52482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Users\cjl\Desktop\p6-空间直角坐标系-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47863" y="1481138"/>
            <a:ext cx="52482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Users\cjl\Desktop\p6-空间直角坐标系-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47863" y="1481138"/>
            <a:ext cx="52482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cjl\Desktop\p6-空间直角坐标系-5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47863" y="1481138"/>
            <a:ext cx="52482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cjl\Desktop\p6-空间直角坐标系-6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52625" y="1481138"/>
            <a:ext cx="52387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203575" y="3043238"/>
            <a:ext cx="1909763" cy="1681162"/>
            <a:chOff x="2018" y="1917"/>
            <a:chExt cx="1203" cy="1059"/>
          </a:xfrm>
        </p:grpSpPr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2635" y="2523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 rot="-5400000">
              <a:off x="2408" y="2298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 flipH="1">
              <a:off x="2182" y="2523"/>
              <a:ext cx="453" cy="4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" name="Object 17"/>
            <p:cNvGraphicFramePr>
              <a:graphicFrameLocks noChangeAspect="1"/>
            </p:cNvGraphicFramePr>
            <p:nvPr/>
          </p:nvGraphicFramePr>
          <p:xfrm>
            <a:off x="2018" y="2659"/>
            <a:ext cx="160" cy="288"/>
          </p:xfrm>
          <a:graphic>
            <a:graphicData uri="http://schemas.openxmlformats.org/presentationml/2006/ole">
              <p:oleObj spid="_x0000_s14338" name="Equation" r:id="rId9" imgW="126720" imgH="228600" progId="Equation.DSMT4">
                <p:embed/>
              </p:oleObj>
            </a:graphicData>
          </a:graphic>
        </p:graphicFrame>
        <p:graphicFrame>
          <p:nvGraphicFramePr>
            <p:cNvPr id="2" name="Object 15"/>
            <p:cNvGraphicFramePr>
              <a:graphicFrameLocks noChangeAspect="1"/>
            </p:cNvGraphicFramePr>
            <p:nvPr/>
          </p:nvGraphicFramePr>
          <p:xfrm>
            <a:off x="3061" y="2144"/>
            <a:ext cx="160" cy="320"/>
          </p:xfrm>
          <a:graphic>
            <a:graphicData uri="http://schemas.openxmlformats.org/presentationml/2006/ole">
              <p:oleObj spid="_x0000_s14339" name="Equation" r:id="rId10" imgW="126720" imgH="253800" progId="Equation.DSMT4">
                <p:embed/>
              </p:oleObj>
            </a:graphicData>
          </a:graphic>
        </p:graphicFrame>
        <p:graphicFrame>
          <p:nvGraphicFramePr>
            <p:cNvPr id="4" name="Object 16"/>
            <p:cNvGraphicFramePr>
              <a:graphicFrameLocks noChangeAspect="1"/>
            </p:cNvGraphicFramePr>
            <p:nvPr/>
          </p:nvGraphicFramePr>
          <p:xfrm>
            <a:off x="2373" y="1917"/>
            <a:ext cx="176" cy="288"/>
          </p:xfrm>
          <a:graphic>
            <a:graphicData uri="http://schemas.openxmlformats.org/presentationml/2006/ole">
              <p:oleObj spid="_x0000_s14340" name="Equation" r:id="rId11" imgW="13968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内容占位符 5" descr="p6-空间直角坐标系-6.jp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092325"/>
            <a:ext cx="4038600" cy="3303588"/>
          </a:xfrm>
        </p:spPr>
      </p:pic>
      <p:pic>
        <p:nvPicPr>
          <p:cNvPr id="18435" name="内容占位符 6" descr="p6-空间直角坐标系-7.jpg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648200" y="2087563"/>
            <a:ext cx="4038600" cy="3313112"/>
          </a:xfrm>
        </p:spPr>
      </p:pic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三、空间直角坐标系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idx="4294967295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坐标面与卦限</a:t>
            </a:r>
          </a:p>
        </p:txBody>
      </p:sp>
      <p:pic>
        <p:nvPicPr>
          <p:cNvPr id="19466" name="Picture 10" descr="p7-坐标面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554163"/>
            <a:ext cx="5905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p7-坐标面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1554163"/>
            <a:ext cx="5905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8" name="Picture 12" descr="p7-坐标面-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50" y="1554163"/>
            <a:ext cx="5905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9" name="Picture 13" descr="p7-坐标面-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19250" y="1554163"/>
            <a:ext cx="5905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0" name="Picture 14" descr="p7-卦限-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19250" y="1554163"/>
            <a:ext cx="5905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p7-卦限-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19250" y="1554163"/>
            <a:ext cx="5905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2" name="Picture 16" descr="p7-卦限-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19250" y="1554163"/>
            <a:ext cx="5905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3" name="Picture 17" descr="p7-卦限-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19250" y="1554163"/>
            <a:ext cx="5905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4" name="Picture 18" descr="p7-卦限-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19250" y="1554163"/>
            <a:ext cx="5905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标题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/>
              <a:t>微积分学简介</a:t>
            </a:r>
          </a:p>
        </p:txBody>
      </p:sp>
      <p:sp>
        <p:nvSpPr>
          <p:cNvPr id="23554" name="文本占位符 4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pPr marL="565150" indent="-457200"/>
            <a:r>
              <a:rPr lang="zh-CN" altLang="en-US" smtClean="0"/>
              <a:t>微积分学</a:t>
            </a:r>
            <a:r>
              <a:rPr lang="en-US" altLang="zh-CN" smtClean="0"/>
              <a:t>——</a:t>
            </a:r>
            <a:r>
              <a:rPr lang="zh-CN" altLang="en-US" smtClean="0"/>
              <a:t>高等数学中最基本、最重要的组成部分．</a:t>
            </a: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微分学（导数、微分及其应用）</a:t>
            </a: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积分学（不定积分、定积分及其应用）</a:t>
            </a: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/>
            <a:r>
              <a:rPr lang="zh-CN" altLang="en-US" smtClean="0"/>
              <a:t>微积分学的创始人</a:t>
            </a:r>
            <a:r>
              <a:rPr lang="en-US" altLang="zh-CN" smtClean="0"/>
              <a:t>——	</a:t>
            </a:r>
            <a:r>
              <a:rPr lang="zh-CN" altLang="en-US" smtClean="0"/>
              <a:t>牛顿、莱布尼茨</a:t>
            </a:r>
            <a:endParaRPr lang="en-US" altLang="zh-CN" smtClean="0"/>
          </a:p>
        </p:txBody>
      </p:sp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7696200" y="5072063"/>
            <a:ext cx="990600" cy="1223962"/>
            <a:chOff x="5791200" y="3200400"/>
            <a:chExt cx="990600" cy="1223963"/>
          </a:xfrm>
        </p:grpSpPr>
        <p:pic>
          <p:nvPicPr>
            <p:cNvPr id="34830" name="Picture 1028" descr="LEIBNIZ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06282" y="3272631"/>
              <a:ext cx="960437" cy="107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4831" name="Group 1063"/>
            <p:cNvGrpSpPr>
              <a:grpSpLocks/>
            </p:cNvGrpSpPr>
            <p:nvPr/>
          </p:nvGrpSpPr>
          <p:grpSpPr bwMode="auto">
            <a:xfrm>
              <a:off x="5791200" y="3200400"/>
              <a:ext cx="990600" cy="1223963"/>
              <a:chOff x="3648" y="2016"/>
              <a:chExt cx="624" cy="771"/>
            </a:xfrm>
          </p:grpSpPr>
          <p:sp>
            <p:nvSpPr>
              <p:cNvPr id="34832" name="Freeform 1057"/>
              <p:cNvSpPr>
                <a:spLocks/>
              </p:cNvSpPr>
              <p:nvPr/>
            </p:nvSpPr>
            <p:spPr bwMode="auto">
              <a:xfrm>
                <a:off x="3648" y="2016"/>
                <a:ext cx="48" cy="771"/>
              </a:xfrm>
              <a:custGeom>
                <a:avLst/>
                <a:gdLst>
                  <a:gd name="T0" fmla="*/ 0 w 192"/>
                  <a:gd name="T1" fmla="*/ 0 h 3552"/>
                  <a:gd name="T2" fmla="*/ 0 w 192"/>
                  <a:gd name="T3" fmla="*/ 0 h 3552"/>
                  <a:gd name="T4" fmla="*/ 0 w 192"/>
                  <a:gd name="T5" fmla="*/ 0 h 3552"/>
                  <a:gd name="T6" fmla="*/ 0 w 192"/>
                  <a:gd name="T7" fmla="*/ 0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3552"/>
                  <a:gd name="T17" fmla="*/ 192 w 192"/>
                  <a:gd name="T18" fmla="*/ 3552 h 35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3" name="Freeform 1058"/>
              <p:cNvSpPr>
                <a:spLocks/>
              </p:cNvSpPr>
              <p:nvPr/>
            </p:nvSpPr>
            <p:spPr bwMode="auto">
              <a:xfrm flipH="1" flipV="1">
                <a:off x="4224" y="2016"/>
                <a:ext cx="48" cy="771"/>
              </a:xfrm>
              <a:custGeom>
                <a:avLst/>
                <a:gdLst>
                  <a:gd name="T0" fmla="*/ 0 w 192"/>
                  <a:gd name="T1" fmla="*/ 0 h 3552"/>
                  <a:gd name="T2" fmla="*/ 0 w 192"/>
                  <a:gd name="T3" fmla="*/ 0 h 3552"/>
                  <a:gd name="T4" fmla="*/ 0 w 192"/>
                  <a:gd name="T5" fmla="*/ 0 h 3552"/>
                  <a:gd name="T6" fmla="*/ 0 w 192"/>
                  <a:gd name="T7" fmla="*/ 0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3552"/>
                  <a:gd name="T17" fmla="*/ 192 w 192"/>
                  <a:gd name="T18" fmla="*/ 3552 h 35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834" name="Group 1062"/>
              <p:cNvGrpSpPr>
                <a:grpSpLocks/>
              </p:cNvGrpSpPr>
              <p:nvPr/>
            </p:nvGrpSpPr>
            <p:grpSpPr bwMode="auto">
              <a:xfrm>
                <a:off x="3648" y="2016"/>
                <a:ext cx="621" cy="768"/>
                <a:chOff x="3648" y="2016"/>
                <a:chExt cx="576" cy="768"/>
              </a:xfrm>
            </p:grpSpPr>
            <p:sp>
              <p:nvSpPr>
                <p:cNvPr id="34835" name="Freeform 1056"/>
                <p:cNvSpPr>
                  <a:spLocks/>
                </p:cNvSpPr>
                <p:nvPr/>
              </p:nvSpPr>
              <p:spPr bwMode="auto">
                <a:xfrm>
                  <a:off x="3648" y="2016"/>
                  <a:ext cx="576" cy="48"/>
                </a:xfrm>
                <a:custGeom>
                  <a:avLst/>
                  <a:gdLst>
                    <a:gd name="T0" fmla="*/ 0 w 2304"/>
                    <a:gd name="T1" fmla="*/ 0 h 192"/>
                    <a:gd name="T2" fmla="*/ 0 w 2304"/>
                    <a:gd name="T3" fmla="*/ 0 h 192"/>
                    <a:gd name="T4" fmla="*/ 0 w 2304"/>
                    <a:gd name="T5" fmla="*/ 0 h 192"/>
                    <a:gd name="T6" fmla="*/ 0 w 2304"/>
                    <a:gd name="T7" fmla="*/ 0 h 192"/>
                    <a:gd name="T8" fmla="*/ 0 w 2304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04"/>
                    <a:gd name="T16" fmla="*/ 0 h 192"/>
                    <a:gd name="T17" fmla="*/ 2304 w 2304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04" h="192">
                      <a:moveTo>
                        <a:pt x="0" y="0"/>
                      </a:moveTo>
                      <a:lnTo>
                        <a:pt x="192" y="192"/>
                      </a:lnTo>
                      <a:lnTo>
                        <a:pt x="2112" y="192"/>
                      </a:lnTo>
                      <a:lnTo>
                        <a:pt x="230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66FF"/>
                    </a:gs>
                    <a:gs pos="50000">
                      <a:srgbClr val="0099FF"/>
                    </a:gs>
                    <a:gs pos="100000">
                      <a:srgbClr val="0066FF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36" name="Freeform 1059"/>
                <p:cNvSpPr>
                  <a:spLocks/>
                </p:cNvSpPr>
                <p:nvPr/>
              </p:nvSpPr>
              <p:spPr bwMode="auto">
                <a:xfrm flipV="1">
                  <a:off x="3648" y="2736"/>
                  <a:ext cx="576" cy="48"/>
                </a:xfrm>
                <a:custGeom>
                  <a:avLst/>
                  <a:gdLst>
                    <a:gd name="T0" fmla="*/ 0 w 2304"/>
                    <a:gd name="T1" fmla="*/ 0 h 192"/>
                    <a:gd name="T2" fmla="*/ 0 w 2304"/>
                    <a:gd name="T3" fmla="*/ 0 h 192"/>
                    <a:gd name="T4" fmla="*/ 0 w 2304"/>
                    <a:gd name="T5" fmla="*/ 0 h 192"/>
                    <a:gd name="T6" fmla="*/ 0 w 2304"/>
                    <a:gd name="T7" fmla="*/ 0 h 192"/>
                    <a:gd name="T8" fmla="*/ 0 w 2304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04"/>
                    <a:gd name="T16" fmla="*/ 0 h 192"/>
                    <a:gd name="T17" fmla="*/ 2304 w 2304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04" h="192">
                      <a:moveTo>
                        <a:pt x="0" y="0"/>
                      </a:moveTo>
                      <a:lnTo>
                        <a:pt x="192" y="192"/>
                      </a:lnTo>
                      <a:lnTo>
                        <a:pt x="2112" y="192"/>
                      </a:lnTo>
                      <a:lnTo>
                        <a:pt x="230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66FF"/>
                    </a:gs>
                    <a:gs pos="50000">
                      <a:srgbClr val="0099FF"/>
                    </a:gs>
                    <a:gs pos="100000">
                      <a:srgbClr val="0066FF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" name="组合 19"/>
          <p:cNvGrpSpPr>
            <a:grpSpLocks/>
          </p:cNvGrpSpPr>
          <p:nvPr/>
        </p:nvGrpSpPr>
        <p:grpSpPr bwMode="auto">
          <a:xfrm>
            <a:off x="6581775" y="5072063"/>
            <a:ext cx="990600" cy="1223962"/>
            <a:chOff x="4648200" y="2514600"/>
            <a:chExt cx="990600" cy="1223963"/>
          </a:xfrm>
        </p:grpSpPr>
        <p:pic>
          <p:nvPicPr>
            <p:cNvPr id="34823" name="Picture 1027" descr="NEWTON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81538" y="2586831"/>
              <a:ext cx="923925" cy="107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4824" name="Group 1064"/>
            <p:cNvGrpSpPr>
              <a:grpSpLocks/>
            </p:cNvGrpSpPr>
            <p:nvPr/>
          </p:nvGrpSpPr>
          <p:grpSpPr bwMode="auto">
            <a:xfrm>
              <a:off x="4648200" y="2514600"/>
              <a:ext cx="990600" cy="1223963"/>
              <a:chOff x="3648" y="2016"/>
              <a:chExt cx="624" cy="771"/>
            </a:xfrm>
          </p:grpSpPr>
          <p:sp>
            <p:nvSpPr>
              <p:cNvPr id="34825" name="Freeform 1065"/>
              <p:cNvSpPr>
                <a:spLocks/>
              </p:cNvSpPr>
              <p:nvPr/>
            </p:nvSpPr>
            <p:spPr bwMode="auto">
              <a:xfrm>
                <a:off x="3648" y="2016"/>
                <a:ext cx="48" cy="771"/>
              </a:xfrm>
              <a:custGeom>
                <a:avLst/>
                <a:gdLst>
                  <a:gd name="T0" fmla="*/ 0 w 192"/>
                  <a:gd name="T1" fmla="*/ 0 h 3552"/>
                  <a:gd name="T2" fmla="*/ 0 w 192"/>
                  <a:gd name="T3" fmla="*/ 0 h 3552"/>
                  <a:gd name="T4" fmla="*/ 0 w 192"/>
                  <a:gd name="T5" fmla="*/ 0 h 3552"/>
                  <a:gd name="T6" fmla="*/ 0 w 192"/>
                  <a:gd name="T7" fmla="*/ 0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3552"/>
                  <a:gd name="T17" fmla="*/ 192 w 192"/>
                  <a:gd name="T18" fmla="*/ 3552 h 35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6" name="Freeform 1066"/>
              <p:cNvSpPr>
                <a:spLocks/>
              </p:cNvSpPr>
              <p:nvPr/>
            </p:nvSpPr>
            <p:spPr bwMode="auto">
              <a:xfrm flipH="1" flipV="1">
                <a:off x="4224" y="2016"/>
                <a:ext cx="48" cy="771"/>
              </a:xfrm>
              <a:custGeom>
                <a:avLst/>
                <a:gdLst>
                  <a:gd name="T0" fmla="*/ 0 w 192"/>
                  <a:gd name="T1" fmla="*/ 0 h 3552"/>
                  <a:gd name="T2" fmla="*/ 0 w 192"/>
                  <a:gd name="T3" fmla="*/ 0 h 3552"/>
                  <a:gd name="T4" fmla="*/ 0 w 192"/>
                  <a:gd name="T5" fmla="*/ 0 h 3552"/>
                  <a:gd name="T6" fmla="*/ 0 w 192"/>
                  <a:gd name="T7" fmla="*/ 0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3552"/>
                  <a:gd name="T17" fmla="*/ 192 w 192"/>
                  <a:gd name="T18" fmla="*/ 3552 h 35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827" name="Group 1067"/>
              <p:cNvGrpSpPr>
                <a:grpSpLocks/>
              </p:cNvGrpSpPr>
              <p:nvPr/>
            </p:nvGrpSpPr>
            <p:grpSpPr bwMode="auto">
              <a:xfrm>
                <a:off x="3648" y="2016"/>
                <a:ext cx="621" cy="768"/>
                <a:chOff x="3648" y="2016"/>
                <a:chExt cx="576" cy="768"/>
              </a:xfrm>
            </p:grpSpPr>
            <p:sp>
              <p:nvSpPr>
                <p:cNvPr id="34828" name="Freeform 1068"/>
                <p:cNvSpPr>
                  <a:spLocks/>
                </p:cNvSpPr>
                <p:nvPr/>
              </p:nvSpPr>
              <p:spPr bwMode="auto">
                <a:xfrm>
                  <a:off x="3648" y="2016"/>
                  <a:ext cx="576" cy="48"/>
                </a:xfrm>
                <a:custGeom>
                  <a:avLst/>
                  <a:gdLst>
                    <a:gd name="T0" fmla="*/ 0 w 2304"/>
                    <a:gd name="T1" fmla="*/ 0 h 192"/>
                    <a:gd name="T2" fmla="*/ 0 w 2304"/>
                    <a:gd name="T3" fmla="*/ 0 h 192"/>
                    <a:gd name="T4" fmla="*/ 0 w 2304"/>
                    <a:gd name="T5" fmla="*/ 0 h 192"/>
                    <a:gd name="T6" fmla="*/ 0 w 2304"/>
                    <a:gd name="T7" fmla="*/ 0 h 192"/>
                    <a:gd name="T8" fmla="*/ 0 w 2304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04"/>
                    <a:gd name="T16" fmla="*/ 0 h 192"/>
                    <a:gd name="T17" fmla="*/ 2304 w 2304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04" h="192">
                      <a:moveTo>
                        <a:pt x="0" y="0"/>
                      </a:moveTo>
                      <a:lnTo>
                        <a:pt x="192" y="192"/>
                      </a:lnTo>
                      <a:lnTo>
                        <a:pt x="2112" y="192"/>
                      </a:lnTo>
                      <a:lnTo>
                        <a:pt x="230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66FF"/>
                    </a:gs>
                    <a:gs pos="50000">
                      <a:srgbClr val="0099FF"/>
                    </a:gs>
                    <a:gs pos="100000">
                      <a:srgbClr val="0066FF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29" name="Freeform 1069"/>
                <p:cNvSpPr>
                  <a:spLocks/>
                </p:cNvSpPr>
                <p:nvPr/>
              </p:nvSpPr>
              <p:spPr bwMode="auto">
                <a:xfrm flipV="1">
                  <a:off x="3648" y="2736"/>
                  <a:ext cx="576" cy="48"/>
                </a:xfrm>
                <a:custGeom>
                  <a:avLst/>
                  <a:gdLst>
                    <a:gd name="T0" fmla="*/ 0 w 2304"/>
                    <a:gd name="T1" fmla="*/ 0 h 192"/>
                    <a:gd name="T2" fmla="*/ 0 w 2304"/>
                    <a:gd name="T3" fmla="*/ 0 h 192"/>
                    <a:gd name="T4" fmla="*/ 0 w 2304"/>
                    <a:gd name="T5" fmla="*/ 0 h 192"/>
                    <a:gd name="T6" fmla="*/ 0 w 2304"/>
                    <a:gd name="T7" fmla="*/ 0 h 192"/>
                    <a:gd name="T8" fmla="*/ 0 w 2304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04"/>
                    <a:gd name="T16" fmla="*/ 0 h 192"/>
                    <a:gd name="T17" fmla="*/ 2304 w 2304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04" h="192">
                      <a:moveTo>
                        <a:pt x="0" y="0"/>
                      </a:moveTo>
                      <a:lnTo>
                        <a:pt x="192" y="192"/>
                      </a:lnTo>
                      <a:lnTo>
                        <a:pt x="2112" y="192"/>
                      </a:lnTo>
                      <a:lnTo>
                        <a:pt x="230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66FF"/>
                    </a:gs>
                    <a:gs pos="50000">
                      <a:srgbClr val="0099FF"/>
                    </a:gs>
                    <a:gs pos="100000">
                      <a:srgbClr val="0066FF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37" name="内容占位符 3"/>
          <p:cNvGraphicFramePr>
            <a:graphicFrameLocks/>
          </p:cNvGraphicFramePr>
          <p:nvPr/>
        </p:nvGraphicFramePr>
        <p:xfrm>
          <a:off x="457200" y="2928934"/>
          <a:ext cx="8229600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ctr">
              <a:buFont typeface="Wingdings 3" pitchFamily="18" charset="2"/>
              <a:buNone/>
            </a:pPr>
            <a:r>
              <a:rPr lang="zh-CN" altLang="en-US" smtClean="0"/>
              <a:t>空间一点 </a:t>
            </a:r>
            <a:r>
              <a:rPr lang="en-US" altLang="zh-CN" i="1" smtClean="0"/>
              <a:t>M</a:t>
            </a:r>
            <a:r>
              <a:rPr lang="en-US" altLang="zh-CN" smtClean="0"/>
              <a:t> 		</a:t>
            </a:r>
            <a:r>
              <a:rPr lang="zh-CN" altLang="en-US" smtClean="0"/>
              <a:t>有序数组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点的坐标表示</a:t>
            </a:r>
          </a:p>
        </p:txBody>
      </p:sp>
      <p:pic>
        <p:nvPicPr>
          <p:cNvPr id="38916" name="Picture 4" descr="p7-向量的坐标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5" descr="p7-向量的坐标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 descr="p7-向量的坐标-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 descr="p7-向量的坐标-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 descr="p7-向量的坐标-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9" descr="p7-向量的坐标-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10" descr="p7-向量的坐标-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3" name="Picture 11" descr="p7-向量的坐标-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52500" y="2482850"/>
            <a:ext cx="72294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4" name="Picture 12" descr="p7-向量的坐标-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5" name="Picture 13" descr="p7-向量的坐标-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6" name="Picture 14" descr="p7-向量的坐标-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7" name="Picture 15" descr="p7-向量的坐标-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8" name="Picture 16" descr="p7-向量的坐标-1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9" name="Picture 17" descr="p7-向量的坐标-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0" name="Picture 18" descr="p7-向量的坐标-1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1" name="Picture 19" descr="p7-向量的坐标-1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2" name="Picture 20" descr="p7-向量的坐标-17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3" name="Picture 21" descr="p7-向量的坐标-18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4" name="Picture 22" descr="p7-向量的坐标-19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952500" y="2482850"/>
            <a:ext cx="7239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3938588" y="1700213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 flipH="1">
            <a:off x="3938588" y="1844675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859338" y="1527175"/>
            <a:ext cx="2233612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线形标注 2 25"/>
          <p:cNvSpPr>
            <a:spLocks/>
          </p:cNvSpPr>
          <p:nvPr/>
        </p:nvSpPr>
        <p:spPr bwMode="auto">
          <a:xfrm>
            <a:off x="6804025" y="842963"/>
            <a:ext cx="1863725" cy="485775"/>
          </a:xfrm>
          <a:prstGeom prst="borderCallout2">
            <a:avLst>
              <a:gd name="adj1" fmla="val 23528"/>
              <a:gd name="adj2" fmla="val -4088"/>
              <a:gd name="adj3" fmla="val 23528"/>
              <a:gd name="adj4" fmla="val -32454"/>
              <a:gd name="adj5" fmla="val 131699"/>
              <a:gd name="adj6" fmla="val -47361"/>
            </a:avLst>
          </a:prstGeom>
          <a:solidFill>
            <a:schemeClr val="bg1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点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的坐标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5" grpId="0" animBg="1"/>
      <p:bldP spid="49176" grpId="0" animBg="1"/>
      <p:bldP spid="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指出下列各点所在的卦限：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A</a:t>
            </a:r>
            <a:r>
              <a:rPr lang="en-US" altLang="zh-CN" smtClean="0"/>
              <a:t>(2, −2, 3)</a:t>
            </a:r>
            <a:r>
              <a:rPr lang="zh-CN" altLang="en-US" smtClean="0"/>
              <a:t>；</a:t>
            </a:r>
            <a:r>
              <a:rPr lang="en-US" altLang="zh-CN" i="1" smtClean="0"/>
              <a:t>B</a:t>
            </a:r>
            <a:r>
              <a:rPr lang="en-US" altLang="zh-CN" smtClean="0"/>
              <a:t>(3, 3, −5)</a:t>
            </a:r>
            <a:r>
              <a:rPr lang="zh-CN" altLang="en-US" smtClean="0"/>
              <a:t>；</a:t>
            </a:r>
            <a:r>
              <a:rPr lang="en-US" altLang="zh-CN" i="1" smtClean="0"/>
              <a:t>C</a:t>
            </a:r>
            <a:r>
              <a:rPr lang="en-US" altLang="zh-CN" smtClean="0"/>
              <a:t>(3, −2, −4)</a:t>
            </a:r>
            <a:r>
              <a:rPr lang="zh-CN" altLang="en-US" smtClean="0"/>
              <a:t>；</a:t>
            </a:r>
            <a:r>
              <a:rPr lang="en-US" altLang="zh-CN" i="1" smtClean="0"/>
              <a:t> D</a:t>
            </a:r>
            <a:r>
              <a:rPr lang="en-US" altLang="zh-CN" smtClean="0"/>
              <a:t>(−4, −3, 2)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指出下列各点所在的位置：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A</a:t>
            </a:r>
            <a:r>
              <a:rPr lang="en-US" altLang="zh-CN" smtClean="0"/>
              <a:t>(2, 3, 0)</a:t>
            </a:r>
            <a:r>
              <a:rPr lang="zh-CN" altLang="en-US" smtClean="0"/>
              <a:t>；</a:t>
            </a:r>
            <a:r>
              <a:rPr lang="en-US" altLang="zh-CN" i="1" smtClean="0"/>
              <a:t>B</a:t>
            </a:r>
            <a:r>
              <a:rPr lang="en-US" altLang="zh-CN" smtClean="0"/>
              <a:t>(0, 3, 2)</a:t>
            </a:r>
            <a:r>
              <a:rPr lang="zh-CN" altLang="en-US" smtClean="0"/>
              <a:t>；</a:t>
            </a:r>
            <a:r>
              <a:rPr lang="en-US" altLang="zh-CN" i="1" smtClean="0"/>
              <a:t>C</a:t>
            </a:r>
            <a:r>
              <a:rPr lang="en-US" altLang="zh-CN" smtClean="0"/>
              <a:t>(2, 0, 0)</a:t>
            </a:r>
            <a:r>
              <a:rPr lang="zh-CN" altLang="en-US" smtClean="0"/>
              <a:t>；</a:t>
            </a:r>
            <a:r>
              <a:rPr lang="en-US" altLang="zh-CN" i="1" smtClean="0"/>
              <a:t> D</a:t>
            </a:r>
            <a:r>
              <a:rPr lang="en-US" altLang="zh-CN" smtClean="0"/>
              <a:t>(0, −2, 0)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pic>
        <p:nvPicPr>
          <p:cNvPr id="39939" name="Picture 18" descr="p7-卦限-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6388" y="4086225"/>
            <a:ext cx="35433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5950" y="1243013"/>
            <a:ext cx="1355725" cy="5000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第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卦限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52663" y="1243013"/>
            <a:ext cx="1355725" cy="5000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卦限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890963" y="1243013"/>
            <a:ext cx="1643062" cy="5000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第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VIII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卦限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815013" y="1243013"/>
            <a:ext cx="1643062" cy="5000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卦限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15950" y="3443288"/>
            <a:ext cx="1355725" cy="5000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xOy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面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130425" y="3443288"/>
            <a:ext cx="1355725" cy="5000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yOz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面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643313" y="3443288"/>
            <a:ext cx="1355725" cy="5000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轴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157788" y="3443288"/>
            <a:ext cx="1355725" cy="5000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轴</a:t>
            </a:r>
          </a:p>
        </p:txBody>
      </p:sp>
      <p:sp>
        <p:nvSpPr>
          <p:cNvPr id="13" name="椭圆 12"/>
          <p:cNvSpPr/>
          <p:nvPr/>
        </p:nvSpPr>
        <p:spPr>
          <a:xfrm>
            <a:off x="5327650" y="4848225"/>
            <a:ext cx="357188" cy="35718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254875" y="6388100"/>
            <a:ext cx="357188" cy="357188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470525" y="6316663"/>
            <a:ext cx="357188" cy="35718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664200" y="4032250"/>
            <a:ext cx="357188" cy="357188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6"/>
          <p:cNvSpPr>
            <a:spLocks noGrp="1"/>
          </p:cNvSpPr>
          <p:nvPr>
            <p:ph type="body" sz="half" idx="4294967295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给定向量    ，通过平移使其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起点与坐标原点重合，终点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记为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，则</a:t>
            </a:r>
            <a:endParaRPr lang="en-US" altLang="zh-CN" i="1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kern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向量的坐标表示</a:t>
            </a:r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>
            <p:ph sz="half" idx="4294967295"/>
          </p:nvPr>
        </p:nvGraphicFramePr>
        <p:xfrm>
          <a:off x="6116638" y="1455738"/>
          <a:ext cx="254000" cy="431800"/>
        </p:xfrm>
        <a:graphic>
          <a:graphicData uri="http://schemas.openxmlformats.org/presentationml/2006/ole">
            <p:oleObj spid="_x0000_s15362" name="Equation" r:id="rId4" imgW="126720" imgH="215640" progId="Equation.DSMT4">
              <p:embed/>
            </p:oleObj>
          </a:graphicData>
        </a:graphic>
      </p:graphicFrame>
      <p:pic>
        <p:nvPicPr>
          <p:cNvPr id="22535" name="Picture 7" descr="p8-向量的坐标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481138"/>
            <a:ext cx="3810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8" descr="p8-向量的坐标-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1481138"/>
            <a:ext cx="3810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9" descr="p8-向量的坐标-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1481138"/>
            <a:ext cx="3810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4873625" y="3482975"/>
          <a:ext cx="3378200" cy="1549400"/>
        </p:xfrm>
        <a:graphic>
          <a:graphicData uri="http://schemas.openxmlformats.org/presentationml/2006/ole">
            <p:oleObj spid="_x0000_s15363" name="Equation" r:id="rId8" imgW="1688760" imgH="77436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926138" y="3457575"/>
            <a:ext cx="23193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 flipH="1">
            <a:off x="5840413" y="4000500"/>
            <a:ext cx="22320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 flipH="1">
            <a:off x="5840413" y="4552950"/>
            <a:ext cx="22320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457200" y="4160838"/>
            <a:ext cx="4038600" cy="968375"/>
            <a:chOff x="288" y="2621"/>
            <a:chExt cx="2544" cy="610"/>
          </a:xfrm>
        </p:grpSpPr>
        <p:sp>
          <p:nvSpPr>
            <p:cNvPr id="15396" name="Rectangle 17"/>
            <p:cNvSpPr>
              <a:spLocks/>
            </p:cNvSpPr>
            <p:nvPr/>
          </p:nvSpPr>
          <p:spPr bwMode="auto">
            <a:xfrm>
              <a:off x="288" y="2621"/>
              <a:ext cx="2544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65125" indent="-255588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设            分别表示沿 </a:t>
              </a:r>
              <a:r>
                <a:rPr lang="en-US" altLang="zh-CN" sz="2400" b="1" i="1">
                  <a:latin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</a:rPr>
                <a:t>, </a:t>
              </a:r>
              <a:r>
                <a:rPr lang="en-US" altLang="zh-CN" sz="2400" b="1" i="1">
                  <a:latin typeface="Times New Roman" pitchFamily="18" charset="0"/>
                </a:rPr>
                <a:t>y</a:t>
              </a:r>
              <a:r>
                <a:rPr lang="en-US" altLang="zh-CN" sz="2400" b="1">
                  <a:latin typeface="Times New Roman" pitchFamily="18" charset="0"/>
                </a:rPr>
                <a:t>, </a:t>
              </a:r>
              <a:r>
                <a:rPr lang="en-US" altLang="zh-CN" sz="2400" b="1" i="1">
                  <a:latin typeface="Times New Roman" pitchFamily="18" charset="0"/>
                </a:rPr>
                <a:t>z</a:t>
              </a:r>
              <a:r>
                <a:rPr lang="en-US" altLang="zh-CN" sz="2400" b="1">
                  <a:latin typeface="Times New Roman" pitchFamily="18" charset="0"/>
                </a:rPr>
                <a:t> </a:t>
              </a:r>
            </a:p>
            <a:p>
              <a:pPr marL="365125" indent="-255588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轴正向的单位向量，则</a:t>
              </a:r>
            </a:p>
          </p:txBody>
        </p:sp>
        <p:graphicFrame>
          <p:nvGraphicFramePr>
            <p:cNvPr id="7" name="Object 18"/>
            <p:cNvGraphicFramePr>
              <a:graphicFrameLocks noChangeAspect="1"/>
            </p:cNvGraphicFramePr>
            <p:nvPr/>
          </p:nvGraphicFramePr>
          <p:xfrm>
            <a:off x="612" y="2638"/>
            <a:ext cx="560" cy="320"/>
          </p:xfrm>
          <a:graphic>
            <a:graphicData uri="http://schemas.openxmlformats.org/presentationml/2006/ole">
              <p:oleObj spid="_x0000_s15370" name="Equation" r:id="rId9" imgW="444240" imgH="253800" progId="Equation.DSMT4">
                <p:embed/>
              </p:oleObj>
            </a:graphicData>
          </a:graphic>
        </p:graphicFrame>
      </p:grp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5429250" y="5126038"/>
            <a:ext cx="3006725" cy="517525"/>
            <a:chOff x="1440" y="3165"/>
            <a:chExt cx="1894" cy="326"/>
          </a:xfrm>
        </p:grpSpPr>
        <p:graphicFrame>
          <p:nvGraphicFramePr>
            <p:cNvPr id="8" name="Object 24"/>
            <p:cNvGraphicFramePr>
              <a:graphicFrameLocks noChangeAspect="1"/>
            </p:cNvGraphicFramePr>
            <p:nvPr/>
          </p:nvGraphicFramePr>
          <p:xfrm>
            <a:off x="1927" y="3165"/>
            <a:ext cx="161" cy="274"/>
          </p:xfrm>
          <a:graphic>
            <a:graphicData uri="http://schemas.openxmlformats.org/presentationml/2006/ole">
              <p:oleObj spid="_x0000_s15369" name="Equation" r:id="rId10" imgW="126720" imgH="215640" progId="Equation.DSMT4">
                <p:embed/>
              </p:oleObj>
            </a:graphicData>
          </a:graphic>
        </p:graphicFrame>
        <p:sp>
          <p:nvSpPr>
            <p:cNvPr id="15395" name="Rectangle 26"/>
            <p:cNvSpPr>
              <a:spLocks noChangeArrowheads="1"/>
            </p:cNvSpPr>
            <p:nvPr/>
          </p:nvSpPr>
          <p:spPr bwMode="auto">
            <a:xfrm>
              <a:off x="1440" y="3203"/>
              <a:ext cx="18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向量   的坐标分解式</a:t>
              </a:r>
            </a:p>
          </p:txBody>
        </p: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6132513" y="5024471"/>
            <a:ext cx="1728787" cy="68263"/>
            <a:chOff x="3379" y="2859"/>
            <a:chExt cx="1089" cy="43"/>
          </a:xfrm>
        </p:grpSpPr>
        <p:sp>
          <p:nvSpPr>
            <p:cNvPr id="15393" name="Line 21"/>
            <p:cNvSpPr>
              <a:spLocks noChangeShapeType="1"/>
            </p:cNvSpPr>
            <p:nvPr/>
          </p:nvSpPr>
          <p:spPr bwMode="auto">
            <a:xfrm>
              <a:off x="3379" y="2859"/>
              <a:ext cx="10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28"/>
            <p:cNvSpPr>
              <a:spLocks noChangeShapeType="1"/>
            </p:cNvSpPr>
            <p:nvPr/>
          </p:nvSpPr>
          <p:spPr bwMode="auto">
            <a:xfrm>
              <a:off x="3379" y="2902"/>
              <a:ext cx="10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" name="Object 30"/>
          <p:cNvGraphicFramePr>
            <a:graphicFrameLocks noChangeAspect="1"/>
          </p:cNvGraphicFramePr>
          <p:nvPr/>
        </p:nvGraphicFramePr>
        <p:xfrm>
          <a:off x="639763" y="5157788"/>
          <a:ext cx="3962400" cy="508000"/>
        </p:xfrm>
        <a:graphic>
          <a:graphicData uri="http://schemas.openxmlformats.org/presentationml/2006/ole">
            <p:oleObj spid="_x0000_s15364" name="Equation" r:id="rId11" imgW="1981080" imgH="253800" progId="Equation.DSMT4">
              <p:embed/>
            </p:oleObj>
          </a:graphicData>
        </a:graphic>
      </p:graphicFrame>
      <p:grpSp>
        <p:nvGrpSpPr>
          <p:cNvPr id="16" name="Group 35"/>
          <p:cNvGrpSpPr>
            <a:grpSpLocks/>
          </p:cNvGrpSpPr>
          <p:nvPr/>
        </p:nvGrpSpPr>
        <p:grpSpPr bwMode="auto">
          <a:xfrm>
            <a:off x="641350" y="5632707"/>
            <a:ext cx="3959225" cy="61916"/>
            <a:chOff x="3379" y="2859"/>
            <a:chExt cx="1089" cy="39"/>
          </a:xfrm>
        </p:grpSpPr>
        <p:sp>
          <p:nvSpPr>
            <p:cNvPr id="15391" name="Line 36"/>
            <p:cNvSpPr>
              <a:spLocks noChangeShapeType="1"/>
            </p:cNvSpPr>
            <p:nvPr/>
          </p:nvSpPr>
          <p:spPr bwMode="auto">
            <a:xfrm>
              <a:off x="3379" y="2859"/>
              <a:ext cx="10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37"/>
            <p:cNvSpPr>
              <a:spLocks noChangeShapeType="1"/>
            </p:cNvSpPr>
            <p:nvPr/>
          </p:nvSpPr>
          <p:spPr bwMode="auto">
            <a:xfrm>
              <a:off x="3379" y="2898"/>
              <a:ext cx="10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38"/>
          <p:cNvGrpSpPr>
            <a:grpSpLocks/>
          </p:cNvGrpSpPr>
          <p:nvPr/>
        </p:nvGrpSpPr>
        <p:grpSpPr bwMode="auto">
          <a:xfrm>
            <a:off x="395288" y="5748338"/>
            <a:ext cx="4449762" cy="536575"/>
            <a:chOff x="1215" y="3682"/>
            <a:chExt cx="2803" cy="338"/>
          </a:xfrm>
        </p:grpSpPr>
        <p:sp>
          <p:nvSpPr>
            <p:cNvPr id="15390" name="Rectangle 34"/>
            <p:cNvSpPr>
              <a:spLocks noChangeArrowheads="1"/>
            </p:cNvSpPr>
            <p:nvPr/>
          </p:nvSpPr>
          <p:spPr bwMode="auto">
            <a:xfrm>
              <a:off x="1215" y="3686"/>
              <a:ext cx="2803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向量   沿 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</a:rPr>
                <a:t>z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轴方向的分向量</a:t>
              </a:r>
            </a:p>
          </p:txBody>
        </p:sp>
        <p:graphicFrame>
          <p:nvGraphicFramePr>
            <p:cNvPr id="10" name="Object 33"/>
            <p:cNvGraphicFramePr>
              <a:graphicFrameLocks noChangeAspect="1"/>
            </p:cNvGraphicFramePr>
            <p:nvPr/>
          </p:nvGraphicFramePr>
          <p:xfrm>
            <a:off x="1661" y="3682"/>
            <a:ext cx="160" cy="272"/>
          </p:xfrm>
          <a:graphic>
            <a:graphicData uri="http://schemas.openxmlformats.org/presentationml/2006/ole">
              <p:oleObj spid="_x0000_s15368" name="Equation" r:id="rId12" imgW="126720" imgH="215640" progId="Equation.DSMT4">
                <p:embed/>
              </p:oleObj>
            </a:graphicData>
          </a:graphic>
        </p:graphicFrame>
      </p:grpSp>
      <p:grpSp>
        <p:nvGrpSpPr>
          <p:cNvPr id="18" name="Group 42"/>
          <p:cNvGrpSpPr>
            <a:grpSpLocks/>
          </p:cNvGrpSpPr>
          <p:nvPr/>
        </p:nvGrpSpPr>
        <p:grpSpPr bwMode="auto">
          <a:xfrm>
            <a:off x="5867400" y="327025"/>
            <a:ext cx="2736850" cy="996950"/>
            <a:chOff x="3696" y="164"/>
            <a:chExt cx="1724" cy="628"/>
          </a:xfrm>
        </p:grpSpPr>
        <p:sp>
          <p:nvSpPr>
            <p:cNvPr id="15389" name="Rectangle 40"/>
            <p:cNvSpPr>
              <a:spLocks noChangeArrowheads="1"/>
            </p:cNvSpPr>
            <p:nvPr/>
          </p:nvSpPr>
          <p:spPr bwMode="auto">
            <a:xfrm>
              <a:off x="3696" y="164"/>
              <a:ext cx="1724" cy="62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CC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终点 </a:t>
              </a:r>
              <a:r>
                <a:rPr lang="en-US" altLang="zh-CN" sz="2400" b="1" i="1">
                  <a:latin typeface="Times New Roman" pitchFamily="18" charset="0"/>
                </a:rPr>
                <a:t>M</a:t>
              </a:r>
              <a:r>
                <a:rPr lang="en-US" altLang="zh-CN" sz="2400" b="1" baseline="-25000">
                  <a:latin typeface="Times New Roman" pitchFamily="18" charset="0"/>
                </a:rPr>
                <a:t> </a:t>
              </a:r>
              <a:r>
                <a:rPr lang="en-US" altLang="zh-CN" sz="2400" b="1">
                  <a:latin typeface="Times New Roman" pitchFamily="18" charset="0"/>
                </a:rPr>
                <a:t>(</a:t>
              </a:r>
              <a:r>
                <a:rPr lang="en-US" altLang="zh-CN" sz="2400" b="1" i="1">
                  <a:latin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</a:rPr>
                <a:t>, </a:t>
              </a:r>
              <a:r>
                <a:rPr lang="en-US" altLang="zh-CN" sz="2400" b="1" i="1">
                  <a:latin typeface="Times New Roman" pitchFamily="18" charset="0"/>
                </a:rPr>
                <a:t>y</a:t>
              </a:r>
              <a:r>
                <a:rPr lang="en-US" altLang="zh-CN" sz="2400" b="1">
                  <a:latin typeface="Times New Roman" pitchFamily="18" charset="0"/>
                </a:rPr>
                <a:t>, </a:t>
              </a:r>
              <a:r>
                <a:rPr lang="en-US" altLang="zh-CN" sz="2400" b="1" i="1">
                  <a:latin typeface="Times New Roman" pitchFamily="18" charset="0"/>
                </a:rPr>
                <a:t>z</a:t>
              </a:r>
              <a:r>
                <a:rPr lang="en-US" altLang="zh-CN" sz="2400" b="1">
                  <a:latin typeface="Times New Roman" pitchFamily="18" charset="0"/>
                </a:rPr>
                <a:t>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向量</a:t>
              </a:r>
            </a:p>
          </p:txBody>
        </p:sp>
        <p:graphicFrame>
          <p:nvGraphicFramePr>
            <p:cNvPr id="11" name="Object 41"/>
            <p:cNvGraphicFramePr>
              <a:graphicFrameLocks noChangeAspect="1"/>
            </p:cNvGraphicFramePr>
            <p:nvPr/>
          </p:nvGraphicFramePr>
          <p:xfrm>
            <a:off x="4201" y="478"/>
            <a:ext cx="961" cy="305"/>
          </p:xfrm>
          <a:graphic>
            <a:graphicData uri="http://schemas.openxmlformats.org/presentationml/2006/ole">
              <p:oleObj spid="_x0000_s15367" name="Equation" r:id="rId13" imgW="761760" imgH="241200" progId="Equation.DSMT4">
                <p:embed/>
              </p:oleObj>
            </a:graphicData>
          </a:graphic>
        </p:graphicFrame>
      </p:grpSp>
      <p:graphicFrame>
        <p:nvGraphicFramePr>
          <p:cNvPr id="12" name="Object 43"/>
          <p:cNvGraphicFramePr>
            <a:graphicFrameLocks noChangeAspect="1"/>
          </p:cNvGraphicFramePr>
          <p:nvPr/>
        </p:nvGraphicFramePr>
        <p:xfrm>
          <a:off x="4873625" y="5715000"/>
          <a:ext cx="3352800" cy="635000"/>
        </p:xfrm>
        <a:graphic>
          <a:graphicData uri="http://schemas.openxmlformats.org/presentationml/2006/ole">
            <p:oleObj spid="_x0000_s15365" name="Equation" r:id="rId14" imgW="1676160" imgH="317160" progId="Equation.DSMT4">
              <p:embed/>
            </p:oleObj>
          </a:graphicData>
        </a:graphic>
      </p:graphicFrame>
      <p:cxnSp>
        <p:nvCxnSpPr>
          <p:cNvPr id="33" name="直接箭头连接符 32"/>
          <p:cNvCxnSpPr>
            <a:cxnSpLocks noChangeAspect="1"/>
          </p:cNvCxnSpPr>
          <p:nvPr/>
        </p:nvCxnSpPr>
        <p:spPr>
          <a:xfrm rot="10800000" flipV="1">
            <a:off x="1241425" y="2979738"/>
            <a:ext cx="528638" cy="377825"/>
          </a:xfrm>
          <a:prstGeom prst="straightConnector1">
            <a:avLst/>
          </a:prstGeom>
          <a:ln w="38100">
            <a:solidFill>
              <a:srgbClr val="33CC3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214438" y="3357563"/>
            <a:ext cx="1714500" cy="1587"/>
          </a:xfrm>
          <a:prstGeom prst="straightConnector1">
            <a:avLst/>
          </a:prstGeom>
          <a:ln w="38100">
            <a:solidFill>
              <a:srgbClr val="33CC3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2541588" y="2981325"/>
            <a:ext cx="755650" cy="0"/>
          </a:xfrm>
          <a:prstGeom prst="straightConnector1">
            <a:avLst/>
          </a:prstGeom>
          <a:ln w="38100">
            <a:solidFill>
              <a:srgbClr val="33CC3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35"/>
          <p:cNvGraphicFramePr>
            <a:graphicFrameLocks noChangeAspect="1"/>
          </p:cNvGraphicFramePr>
          <p:nvPr/>
        </p:nvGraphicFramePr>
        <p:xfrm>
          <a:off x="5875338" y="2854325"/>
          <a:ext cx="1574800" cy="484188"/>
        </p:xfrm>
        <a:graphic>
          <a:graphicData uri="http://schemas.openxmlformats.org/presentationml/2006/ole">
            <p:oleObj spid="_x0000_s15366" name="Equation" r:id="rId15" imgW="787320" imgH="241200" progId="Equation.DSMT4">
              <p:embed/>
            </p:oleObj>
          </a:graphicData>
        </a:graphic>
      </p:graphicFrame>
      <p:sp>
        <p:nvSpPr>
          <p:cNvPr id="36" name="线形标注 2 35"/>
          <p:cNvSpPr>
            <a:spLocks/>
          </p:cNvSpPr>
          <p:nvPr/>
        </p:nvSpPr>
        <p:spPr bwMode="auto">
          <a:xfrm>
            <a:off x="2851150" y="1339850"/>
            <a:ext cx="1863725" cy="708025"/>
          </a:xfrm>
          <a:prstGeom prst="borderCallout2">
            <a:avLst>
              <a:gd name="adj1" fmla="val 23528"/>
              <a:gd name="adj2" fmla="val -4088"/>
              <a:gd name="adj3" fmla="val 23528"/>
              <a:gd name="adj4" fmla="val -32454"/>
              <a:gd name="adj5" fmla="val 203431"/>
              <a:gd name="adj6" fmla="val -30755"/>
            </a:avLst>
          </a:prstGeom>
          <a:solidFill>
            <a:schemeClr val="bg1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点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 关于原点的向径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6077 -0.0550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2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9165E-6 L -0.12726 -0.0476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四、利用坐标作向量的线性运算</a:t>
            </a:r>
          </a:p>
        </p:txBody>
      </p:sp>
      <p:sp>
        <p:nvSpPr>
          <p:cNvPr id="23559" name="Rectangle 7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5376862"/>
          </a:xfrm>
          <a:solidFill>
            <a:schemeClr val="bg1"/>
          </a:solidFill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                                ，                               ，则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>
                <a:solidFill>
                  <a:srgbClr val="FF0000"/>
                </a:solidFill>
              </a:rPr>
              <a:t>对向量进行加、减及数乘运算，只需对向量的各个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坐标分别进行相应的数量运算即可．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042988" y="1501775"/>
          <a:ext cx="2438400" cy="558800"/>
        </p:xfrm>
        <a:graphic>
          <a:graphicData uri="http://schemas.openxmlformats.org/presentationml/2006/ole">
            <p:oleObj spid="_x0000_s16386" name="Equation" r:id="rId3" imgW="1218960" imgH="27936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3779838" y="1501775"/>
          <a:ext cx="2387600" cy="558800"/>
        </p:xfrm>
        <a:graphic>
          <a:graphicData uri="http://schemas.openxmlformats.org/presentationml/2006/ole">
            <p:oleObj spid="_x0000_s16387" name="Equation" r:id="rId4" imgW="1193760" imgH="27936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701800" y="2087563"/>
          <a:ext cx="5384800" cy="1270000"/>
        </p:xfrm>
        <a:graphic>
          <a:graphicData uri="http://schemas.openxmlformats.org/presentationml/2006/ole">
            <p:oleObj spid="_x0000_s16388" name="Equation" r:id="rId5" imgW="2692080" imgH="634680" progId="Equation.DSMT4">
              <p:embed/>
            </p:oleObj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1701800" y="3409950"/>
          <a:ext cx="5359400" cy="1270000"/>
        </p:xfrm>
        <a:graphic>
          <a:graphicData uri="http://schemas.openxmlformats.org/presentationml/2006/ole">
            <p:oleObj spid="_x0000_s16389" name="Equation" r:id="rId6" imgW="2679480" imgH="634680" progId="Equation.DSMT4">
              <p:embed/>
            </p:oleObj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701800" y="4730750"/>
          <a:ext cx="5715000" cy="1270000"/>
        </p:xfrm>
        <a:graphic>
          <a:graphicData uri="http://schemas.openxmlformats.org/presentationml/2006/ole">
            <p:oleObj spid="_x0000_s16390" name="Equation" r:id="rId7" imgW="2857320" imgH="63468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214563" y="2654300"/>
            <a:ext cx="4446587" cy="7032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14563" y="4000500"/>
            <a:ext cx="4446587" cy="7032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071688" y="5268913"/>
            <a:ext cx="4446587" cy="701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已知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B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2</a:t>
            </a:r>
            <a:r>
              <a:rPr lang="en-US" altLang="zh-CN" smtClean="0"/>
              <a:t>) </a:t>
            </a:r>
            <a:r>
              <a:rPr lang="zh-CN" altLang="en-US" smtClean="0"/>
              <a:t>以及实数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 −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试求有向线段        上一点 </a:t>
            </a:r>
            <a:r>
              <a:rPr lang="en-US" altLang="zh-CN" i="1" smtClean="0"/>
              <a:t>M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</a:t>
            </a:r>
            <a:r>
              <a:rPr lang="zh-CN" altLang="en-US" smtClean="0"/>
              <a:t>，使得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 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                      可得                               ，解得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同理可得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综上所述，</a:t>
            </a:r>
            <a:endParaRPr lang="en-US" altLang="zh-CN" i="1" smtClean="0"/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CN" altLang="en-US" kern="12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有向线段的 </a:t>
            </a:r>
            <a:r>
              <a:rPr lang="en-US" altLang="zh-CN" i="1" dirty="0" smtClean="0">
                <a:latin typeface="Symbol" pitchFamily="18" charset="2"/>
              </a:rPr>
              <a:t>l</a:t>
            </a:r>
            <a:r>
              <a:rPr lang="zh-CN" altLang="en-US" kern="12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分点</a:t>
            </a:r>
            <a:endParaRPr lang="zh-CN" altLang="en-US" kern="1200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2516188" y="1957388"/>
          <a:ext cx="533400" cy="406400"/>
        </p:xfrm>
        <a:graphic>
          <a:graphicData uri="http://schemas.openxmlformats.org/presentationml/2006/ole">
            <p:oleObj spid="_x0000_s17410" name="Equation" r:id="rId3" imgW="266400" imgH="2030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345238" y="1957388"/>
          <a:ext cx="1727200" cy="431800"/>
        </p:xfrm>
        <a:graphic>
          <a:graphicData uri="http://schemas.openxmlformats.org/presentationml/2006/ole">
            <p:oleObj spid="_x0000_s17411" name="Equation" r:id="rId4" imgW="863280" imgH="21564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159000" y="5715000"/>
          <a:ext cx="4394200" cy="889000"/>
        </p:xfrm>
        <a:graphic>
          <a:graphicData uri="http://schemas.openxmlformats.org/presentationml/2006/ole">
            <p:oleObj spid="_x0000_s17412" name="Equation" r:id="rId5" imgW="2197080" imgH="44424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147763" y="2840038"/>
          <a:ext cx="7924800" cy="1066800"/>
        </p:xfrm>
        <a:graphic>
          <a:graphicData uri="http://schemas.openxmlformats.org/presentationml/2006/ole">
            <p:oleObj spid="_x0000_s17413" name="Equation" r:id="rId6" imgW="3962160" imgH="53316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63713" y="2832100"/>
            <a:ext cx="15430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3306763" y="2832100"/>
            <a:ext cx="29797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41400" y="3405188"/>
            <a:ext cx="221456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3255963" y="3405188"/>
            <a:ext cx="31432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952500" y="4143375"/>
          <a:ext cx="1651000" cy="431800"/>
        </p:xfrm>
        <a:graphic>
          <a:graphicData uri="http://schemas.openxmlformats.org/presentationml/2006/ole">
            <p:oleObj spid="_x0000_s17414" name="Equation" r:id="rId7" imgW="825480" imgH="215640" progId="Equation.DSMT4">
              <p:embed/>
            </p:oleObj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3203575" y="4138613"/>
          <a:ext cx="2413000" cy="508000"/>
        </p:xfrm>
        <a:graphic>
          <a:graphicData uri="http://schemas.openxmlformats.org/presentationml/2006/ole">
            <p:oleObj spid="_x0000_s17415" name="Equation" r:id="rId8" imgW="1206360" imgH="253800" progId="Equation.DSMT4">
              <p:embed/>
            </p:oleObj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6543675" y="3986213"/>
          <a:ext cx="1803400" cy="812800"/>
        </p:xfrm>
        <a:graphic>
          <a:graphicData uri="http://schemas.openxmlformats.org/presentationml/2006/ole">
            <p:oleObj spid="_x0000_s17416" name="Equation" r:id="rId9" imgW="901440" imgH="406080" progId="Equation.DSMT4">
              <p:embed/>
            </p:oleObj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1919288" y="4857750"/>
          <a:ext cx="3581400" cy="812800"/>
        </p:xfrm>
        <a:graphic>
          <a:graphicData uri="http://schemas.openxmlformats.org/presentationml/2006/ole">
            <p:oleObj spid="_x0000_s17417" name="Equation" r:id="rId10" imgW="1790640" imgH="40608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829300" y="4029075"/>
            <a:ext cx="2543175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286500" y="2832100"/>
            <a:ext cx="28575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已知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B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2</a:t>
            </a:r>
            <a:r>
              <a:rPr lang="en-US" altLang="zh-CN" smtClean="0"/>
              <a:t>) </a:t>
            </a:r>
            <a:r>
              <a:rPr lang="zh-CN" altLang="en-US" smtClean="0"/>
              <a:t>以及实数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 −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试求有向线段        上一点 </a:t>
            </a:r>
            <a:r>
              <a:rPr lang="en-US" altLang="zh-CN" i="1" smtClean="0"/>
              <a:t>M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</a:t>
            </a:r>
            <a:r>
              <a:rPr lang="zh-CN" altLang="en-US" smtClean="0"/>
              <a:t>，使得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r>
              <a:rPr lang="zh-CN" altLang="en-US" smtClean="0"/>
              <a:t>本例中的点 </a:t>
            </a:r>
            <a:r>
              <a:rPr lang="en-US" altLang="zh-CN" i="1" smtClean="0"/>
              <a:t>M</a:t>
            </a:r>
            <a:r>
              <a:rPr lang="zh-CN" altLang="en-US" smtClean="0"/>
              <a:t> 称为有向线段        的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zh-CN" altLang="en-US" smtClean="0">
                <a:solidFill>
                  <a:srgbClr val="FF0000"/>
                </a:solidFill>
              </a:rPr>
              <a:t> 分点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特别地，当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zh-CN" altLang="en-US" smtClean="0"/>
              <a:t> </a:t>
            </a:r>
            <a:r>
              <a:rPr lang="en-US" altLang="zh-CN" smtClean="0"/>
              <a:t>=1</a:t>
            </a:r>
            <a:r>
              <a:rPr lang="zh-CN" altLang="en-US" smtClean="0"/>
              <a:t> 时，</a:t>
            </a:r>
            <a:r>
              <a:rPr lang="en-US" altLang="zh-CN" i="1" smtClean="0"/>
              <a:t>M</a:t>
            </a:r>
            <a:r>
              <a:rPr lang="zh-CN" altLang="en-US" smtClean="0"/>
              <a:t> 为        的中点，即</a:t>
            </a:r>
            <a:endParaRPr lang="en-US" altLang="zh-CN" smtClean="0"/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有向线段的 </a:t>
            </a:r>
            <a:r>
              <a:rPr lang="en-US" altLang="zh-CN" i="1" dirty="0" smtClean="0">
                <a:latin typeface="Symbol" pitchFamily="18" charset="2"/>
              </a:rPr>
              <a:t>l</a:t>
            </a:r>
            <a:r>
              <a:rPr lang="zh-CN" altLang="en-US" dirty="0" smtClean="0"/>
              <a:t> 分点</a:t>
            </a:r>
            <a:endParaRPr lang="zh-CN" altLang="en-US" dirty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2516188" y="1957388"/>
          <a:ext cx="533400" cy="406400"/>
        </p:xfrm>
        <a:graphic>
          <a:graphicData uri="http://schemas.openxmlformats.org/presentationml/2006/ole">
            <p:oleObj spid="_x0000_s18434" name="Equation" r:id="rId3" imgW="266400" imgH="20304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357813" y="3711575"/>
          <a:ext cx="533400" cy="406400"/>
        </p:xfrm>
        <a:graphic>
          <a:graphicData uri="http://schemas.openxmlformats.org/presentationml/2006/ole">
            <p:oleObj spid="_x0000_s18435" name="Equation" r:id="rId4" imgW="266400" imgH="20304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111625" y="4160838"/>
          <a:ext cx="533400" cy="406400"/>
        </p:xfrm>
        <a:graphic>
          <a:graphicData uri="http://schemas.openxmlformats.org/presentationml/2006/ole">
            <p:oleObj spid="_x0000_s18436" name="Equation" r:id="rId5" imgW="266400" imgH="203040" progId="Equation.DSMT4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2374900" y="4683125"/>
          <a:ext cx="3835400" cy="889000"/>
        </p:xfrm>
        <a:graphic>
          <a:graphicData uri="http://schemas.openxmlformats.org/presentationml/2006/ole">
            <p:oleObj spid="_x0000_s18437" name="Equation" r:id="rId6" imgW="1917360" imgH="44424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374900" y="2540000"/>
          <a:ext cx="4394200" cy="889000"/>
        </p:xfrm>
        <a:graphic>
          <a:graphicData uri="http://schemas.openxmlformats.org/presentationml/2006/ole">
            <p:oleObj spid="_x0000_s18438" name="Equation" r:id="rId7" imgW="2197080" imgH="444240" progId="Equation.DSMT4">
              <p:embed/>
            </p:oleObj>
          </a:graphicData>
        </a:graphic>
      </p:graphicFrame>
      <p:pic>
        <p:nvPicPr>
          <p:cNvPr id="7178" name="Picture 2" descr="C:\Users\cjl\Desktop\p9-ex3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375" y="4213225"/>
            <a:ext cx="2714625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6345238" y="1957388"/>
          <a:ext cx="1727200" cy="431800"/>
        </p:xfrm>
        <a:graphic>
          <a:graphicData uri="http://schemas.openxmlformats.org/presentationml/2006/ole">
            <p:oleObj spid="_x0000_s18439" name="Equation" r:id="rId9" imgW="86328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28625" y="4714875"/>
            <a:ext cx="8286750" cy="714375"/>
          </a:xfrm>
          <a:prstGeom prst="rect">
            <a:avLst/>
          </a:prstGeom>
          <a:solidFill>
            <a:srgbClr val="FFFF66"/>
          </a:solidFill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035" name="Rectangle 10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向量的模与两点间的距离公式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8619" name="Picture 1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481138"/>
            <a:ext cx="3562350" cy="2619375"/>
          </a:xfrm>
          <a:noFill/>
        </p:spPr>
      </p:pic>
      <p:sp>
        <p:nvSpPr>
          <p:cNvPr id="19465" name="内容占位符 12"/>
          <p:cNvSpPr>
            <a:spLocks noGrp="1"/>
          </p:cNvSpPr>
          <p:nvPr>
            <p:ph sz="quarter" idx="4294967295"/>
          </p:nvPr>
        </p:nvSpPr>
        <p:spPr>
          <a:xfrm>
            <a:off x="4071938" y="1481138"/>
            <a:ext cx="4857750" cy="2751137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2</a:t>
            </a:r>
            <a:r>
              <a:rPr lang="en-US" altLang="zh-CN" smtClean="0"/>
              <a:t>) 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68620" name="Rectangle 12"/>
          <p:cNvSpPr>
            <a:spLocks noGrp="1"/>
          </p:cNvSpPr>
          <p:nvPr>
            <p:ph type="body" sz="half" idx="4294967295"/>
          </p:nvPr>
        </p:nvSpPr>
        <p:spPr>
          <a:xfrm>
            <a:off x="457200" y="4429125"/>
            <a:ext cx="8229600" cy="1577975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z="2000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若                    ，则</a:t>
            </a:r>
          </a:p>
          <a:p>
            <a:endParaRPr lang="zh-CN" altLang="en-US" sz="2000" smtClean="0"/>
          </a:p>
          <a:p>
            <a:endParaRPr lang="zh-CN" altLang="en-US" sz="2000" smtClean="0"/>
          </a:p>
          <a:p>
            <a:endParaRPr lang="zh-CN" altLang="en-US" sz="2000" smtClean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4538663" y="1984375"/>
          <a:ext cx="4232275" cy="989013"/>
        </p:xfrm>
        <a:graphic>
          <a:graphicData uri="http://schemas.openxmlformats.org/presentationml/2006/ole">
            <p:oleObj spid="_x0000_s19458" name="Equation" r:id="rId4" imgW="2120760" imgH="49500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143375" y="3214688"/>
          <a:ext cx="4729163" cy="1219200"/>
        </p:xfrm>
        <a:graphic>
          <a:graphicData uri="http://schemas.openxmlformats.org/presentationml/2006/ole">
            <p:oleObj spid="_x0000_s19459" name="Equation" r:id="rId5" imgW="2361960" imgH="60948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143375" y="3857625"/>
            <a:ext cx="4786313" cy="642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5357813" y="2500313"/>
            <a:ext cx="364331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2" name="Object 43"/>
          <p:cNvGraphicFramePr>
            <a:graphicFrameLocks noChangeAspect="1"/>
          </p:cNvGraphicFramePr>
          <p:nvPr/>
        </p:nvGraphicFramePr>
        <p:xfrm>
          <a:off x="4025900" y="4781550"/>
          <a:ext cx="2403475" cy="633413"/>
        </p:xfrm>
        <a:graphic>
          <a:graphicData uri="http://schemas.openxmlformats.org/presentationml/2006/ole">
            <p:oleObj spid="_x0000_s19460" name="Equation" r:id="rId6" imgW="1206360" imgH="317160" progId="Equation.DSMT4">
              <p:embed/>
            </p:oleObj>
          </a:graphicData>
        </a:graphic>
      </p:graphicFrame>
      <p:graphicFrame>
        <p:nvGraphicFramePr>
          <p:cNvPr id="11" name="Object 41"/>
          <p:cNvGraphicFramePr>
            <a:graphicFrameLocks noChangeAspect="1"/>
          </p:cNvGraphicFramePr>
          <p:nvPr/>
        </p:nvGraphicFramePr>
        <p:xfrm>
          <a:off x="1917700" y="4849813"/>
          <a:ext cx="1522413" cy="482600"/>
        </p:xfrm>
        <a:graphic>
          <a:graphicData uri="http://schemas.openxmlformats.org/presentationml/2006/ole">
            <p:oleObj spid="_x0000_s19461" name="Equation" r:id="rId7" imgW="761760" imgH="241200" progId="Equation.DSMT4">
              <p:embed/>
            </p:oleObj>
          </a:graphicData>
        </a:graphic>
      </p:graphicFrame>
      <p:pic>
        <p:nvPicPr>
          <p:cNvPr id="15" name="Picture 4" descr="p8-距离公式-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1481138"/>
            <a:ext cx="35623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两点间的距离公式</a:t>
            </a:r>
          </a:p>
        </p:txBody>
      </p:sp>
      <p:sp>
        <p:nvSpPr>
          <p:cNvPr id="45059" name="Rectangle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平面直角坐标系中</a:t>
            </a:r>
            <a:r>
              <a:rPr lang="zh-CN" altLang="en-US" smtClean="0"/>
              <a:t>任意两点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) </a:t>
            </a:r>
            <a:r>
              <a:rPr lang="zh-CN" altLang="en-US" smtClean="0"/>
              <a:t>之间的距离公式为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空间直角坐标系中</a:t>
            </a:r>
            <a:r>
              <a:rPr lang="zh-CN" altLang="en-US" smtClean="0"/>
              <a:t>任意两点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 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2</a:t>
            </a:r>
            <a:r>
              <a:rPr lang="en-US" altLang="zh-CN" smtClean="0"/>
              <a:t>)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之间的距离公式为</a:t>
            </a:r>
            <a:endParaRPr lang="en-US" altLang="zh-CN" smtClean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2413000" y="2492375"/>
          <a:ext cx="4318000" cy="584200"/>
        </p:xfrm>
        <a:graphic>
          <a:graphicData uri="http://schemas.openxmlformats.org/presentationml/2006/ole">
            <p:oleObj spid="_x0000_s20482" name="Equation" r:id="rId4" imgW="2158920" imgH="29196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714500" y="4292600"/>
          <a:ext cx="5715000" cy="584200"/>
        </p:xfrm>
        <a:graphic>
          <a:graphicData uri="http://schemas.openxmlformats.org/presentationml/2006/ole">
            <p:oleObj spid="_x0000_s20483" name="Equation" r:id="rId5" imgW="285732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body" sz="half" idx="4294967295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方向角：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g</a:t>
            </a:r>
            <a:r>
              <a:rPr lang="en-US" altLang="zh-CN" smtClean="0"/>
              <a:t> 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方向余弦：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方向角与方向余弦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>
            <p:ph sz="half" idx="4294967295"/>
          </p:nvPr>
        </p:nvGraphicFramePr>
        <p:xfrm>
          <a:off x="5164138" y="1484313"/>
          <a:ext cx="3005137" cy="504825"/>
        </p:xfrm>
        <a:graphic>
          <a:graphicData uri="http://schemas.openxmlformats.org/presentationml/2006/ole">
            <p:oleObj spid="_x0000_s21506" name="Equation" r:id="rId3" imgW="1498320" imgH="253800" progId="Equation.DSMT4">
              <p:embed/>
            </p:oleObj>
          </a:graphicData>
        </a:graphic>
      </p:graphicFrame>
      <p:pic>
        <p:nvPicPr>
          <p:cNvPr id="21516" name="Picture 5" descr="p8-向量的坐标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481138"/>
            <a:ext cx="3810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0" name="Picture 6" descr="p8-向量的坐标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481138"/>
            <a:ext cx="3810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1" name="Picture 7" descr="p8-向量的坐标-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1481138"/>
            <a:ext cx="3810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7" name="Rectangle 13"/>
          <p:cNvSpPr>
            <a:spLocks/>
          </p:cNvSpPr>
          <p:nvPr/>
        </p:nvSpPr>
        <p:spPr bwMode="auto">
          <a:xfrm>
            <a:off x="457200" y="4160838"/>
            <a:ext cx="4475163" cy="23114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结论：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21"/>
          <p:cNvGraphicFramePr>
            <a:graphicFrameLocks noChangeAspect="1"/>
          </p:cNvGraphicFramePr>
          <p:nvPr/>
        </p:nvGraphicFramePr>
        <p:xfrm>
          <a:off x="846138" y="5384800"/>
          <a:ext cx="3987800" cy="1016000"/>
        </p:xfrm>
        <a:graphic>
          <a:graphicData uri="http://schemas.openxmlformats.org/presentationml/2006/ole">
            <p:oleObj spid="_x0000_s21507" name="Equation" r:id="rId7" imgW="1993680" imgH="507960" progId="Equation.DSMT4">
              <p:embed/>
            </p:oleObj>
          </a:graphicData>
        </a:graphic>
      </p:graphicFrame>
      <p:graphicFrame>
        <p:nvGraphicFramePr>
          <p:cNvPr id="5" name="Object 31"/>
          <p:cNvGraphicFramePr>
            <a:graphicFrameLocks noChangeAspect="1"/>
          </p:cNvGraphicFramePr>
          <p:nvPr/>
        </p:nvGraphicFramePr>
        <p:xfrm>
          <a:off x="4991100" y="2146300"/>
          <a:ext cx="3352800" cy="635000"/>
        </p:xfrm>
        <a:graphic>
          <a:graphicData uri="http://schemas.openxmlformats.org/presentationml/2006/ole">
            <p:oleObj spid="_x0000_s21508" name="Equation" r:id="rId8" imgW="1676160" imgH="317160" progId="Equation.DSMT4">
              <p:embed/>
            </p:oleObj>
          </a:graphicData>
        </a:graphic>
      </p:graphicFrame>
      <p:pic>
        <p:nvPicPr>
          <p:cNvPr id="72736" name="Picture 32" descr="p8-向量的坐标-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" y="1481138"/>
            <a:ext cx="3810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37" name="Picture 33" descr="p8-向量的坐标-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" y="1481138"/>
            <a:ext cx="3810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38" name="Picture 34" descr="p8-向量的坐标-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57200" y="1481138"/>
            <a:ext cx="3810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35"/>
          <p:cNvGraphicFramePr>
            <a:graphicFrameLocks noChangeAspect="1"/>
          </p:cNvGraphicFramePr>
          <p:nvPr/>
        </p:nvGraphicFramePr>
        <p:xfrm>
          <a:off x="5156200" y="3687763"/>
          <a:ext cx="3530600" cy="3124200"/>
        </p:xfrm>
        <a:graphic>
          <a:graphicData uri="http://schemas.openxmlformats.org/presentationml/2006/ole">
            <p:oleObj spid="_x0000_s21509" name="Equation" r:id="rId12" imgW="1765080" imgH="15620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861050" y="3789363"/>
            <a:ext cx="633413" cy="9350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 flipH="1">
            <a:off x="6502400" y="3789363"/>
            <a:ext cx="2192338" cy="9350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5881688" y="4811713"/>
            <a:ext cx="633412" cy="936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5832475" y="5851525"/>
            <a:ext cx="633413" cy="936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1" name="Object 40"/>
          <p:cNvGraphicFramePr>
            <a:graphicFrameLocks noChangeAspect="1"/>
          </p:cNvGraphicFramePr>
          <p:nvPr/>
        </p:nvGraphicFramePr>
        <p:xfrm>
          <a:off x="820738" y="4695825"/>
          <a:ext cx="3500437" cy="461963"/>
        </p:xfrm>
        <a:graphic>
          <a:graphicData uri="http://schemas.openxmlformats.org/presentationml/2006/ole">
            <p:oleObj spid="_x0000_s21510" name="Equation" r:id="rId13" imgW="1739880" imgH="228600" progId="Equation.DSMT4">
              <p:embed/>
            </p:oleObj>
          </a:graphicData>
        </a:graphic>
      </p:graphicFrame>
      <p:grpSp>
        <p:nvGrpSpPr>
          <p:cNvPr id="21527" name="Group 42"/>
          <p:cNvGrpSpPr>
            <a:grpSpLocks/>
          </p:cNvGrpSpPr>
          <p:nvPr/>
        </p:nvGrpSpPr>
        <p:grpSpPr bwMode="auto">
          <a:xfrm>
            <a:off x="5867400" y="327025"/>
            <a:ext cx="2736850" cy="996950"/>
            <a:chOff x="3696" y="164"/>
            <a:chExt cx="1724" cy="628"/>
          </a:xfrm>
        </p:grpSpPr>
        <p:sp>
          <p:nvSpPr>
            <p:cNvPr id="21530" name="Rectangle 40"/>
            <p:cNvSpPr>
              <a:spLocks noChangeArrowheads="1"/>
            </p:cNvSpPr>
            <p:nvPr/>
          </p:nvSpPr>
          <p:spPr bwMode="auto">
            <a:xfrm>
              <a:off x="3696" y="164"/>
              <a:ext cx="1724" cy="62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CC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终点 </a:t>
              </a:r>
              <a:r>
                <a:rPr lang="en-US" altLang="zh-CN" sz="2400" b="1" i="1">
                  <a:latin typeface="Times New Roman" pitchFamily="18" charset="0"/>
                </a:rPr>
                <a:t>M</a:t>
              </a:r>
              <a:r>
                <a:rPr lang="en-US" altLang="zh-CN" sz="2400" b="1" baseline="-25000">
                  <a:latin typeface="Times New Roman" pitchFamily="18" charset="0"/>
                </a:rPr>
                <a:t> </a:t>
              </a:r>
              <a:r>
                <a:rPr lang="en-US" altLang="zh-CN" sz="2400" b="1">
                  <a:latin typeface="Times New Roman" pitchFamily="18" charset="0"/>
                </a:rPr>
                <a:t>(</a:t>
              </a:r>
              <a:r>
                <a:rPr lang="en-US" altLang="zh-CN" sz="2400" b="1" i="1">
                  <a:latin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</a:rPr>
                <a:t>, </a:t>
              </a:r>
              <a:r>
                <a:rPr lang="en-US" altLang="zh-CN" sz="2400" b="1" i="1">
                  <a:latin typeface="Times New Roman" pitchFamily="18" charset="0"/>
                </a:rPr>
                <a:t>y</a:t>
              </a:r>
              <a:r>
                <a:rPr lang="en-US" altLang="zh-CN" sz="2400" b="1">
                  <a:latin typeface="Times New Roman" pitchFamily="18" charset="0"/>
                </a:rPr>
                <a:t>, </a:t>
              </a:r>
              <a:r>
                <a:rPr lang="en-US" altLang="zh-CN" sz="2400" b="1" i="1">
                  <a:latin typeface="Times New Roman" pitchFamily="18" charset="0"/>
                </a:rPr>
                <a:t>z</a:t>
              </a:r>
              <a:r>
                <a:rPr lang="en-US" altLang="zh-CN" sz="2400" b="1">
                  <a:latin typeface="Times New Roman" pitchFamily="18" charset="0"/>
                </a:rPr>
                <a:t>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向量</a:t>
              </a:r>
            </a:p>
          </p:txBody>
        </p:sp>
        <p:graphicFrame>
          <p:nvGraphicFramePr>
            <p:cNvPr id="4" name="Object 41"/>
            <p:cNvGraphicFramePr>
              <a:graphicFrameLocks noChangeAspect="1"/>
            </p:cNvGraphicFramePr>
            <p:nvPr/>
          </p:nvGraphicFramePr>
          <p:xfrm>
            <a:off x="4201" y="478"/>
            <a:ext cx="961" cy="305"/>
          </p:xfrm>
          <a:graphic>
            <a:graphicData uri="http://schemas.openxmlformats.org/presentationml/2006/ole">
              <p:oleObj spid="_x0000_s21513" name="Equation" r:id="rId14" imgW="761760" imgH="241200" progId="Equation.DSMT4">
                <p:embed/>
              </p:oleObj>
            </a:graphicData>
          </a:graphic>
        </p:graphicFrame>
      </p:grpSp>
      <p:graphicFrame>
        <p:nvGraphicFramePr>
          <p:cNvPr id="12" name="Object 24"/>
          <p:cNvGraphicFramePr>
            <a:graphicFrameLocks noChangeAspect="1"/>
          </p:cNvGraphicFramePr>
          <p:nvPr/>
        </p:nvGraphicFramePr>
        <p:xfrm>
          <a:off x="1468438" y="2789238"/>
          <a:ext cx="266700" cy="282575"/>
        </p:xfrm>
        <a:graphic>
          <a:graphicData uri="http://schemas.openxmlformats.org/presentationml/2006/ole">
            <p:oleObj spid="_x0000_s21511" name="Equation" r:id="rId15" imgW="164880" imgH="177480" progId="Equation.DSMT4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7451725" y="2928938"/>
          <a:ext cx="1041400" cy="406400"/>
        </p:xfrm>
        <a:graphic>
          <a:graphicData uri="http://schemas.openxmlformats.org/presentationml/2006/ole">
            <p:oleObj spid="_x0000_s21512" name="Equation" r:id="rId16" imgW="520560" imgH="203040" progId="Equation.DSMT4">
              <p:embed/>
            </p:oleObj>
          </a:graphicData>
        </a:graphic>
      </p:graphicFrame>
      <p:sp>
        <p:nvSpPr>
          <p:cNvPr id="25" name="矩形 6"/>
          <p:cNvSpPr>
            <a:spLocks noChangeArrowheads="1"/>
          </p:cNvSpPr>
          <p:nvPr/>
        </p:nvSpPr>
        <p:spPr bwMode="auto">
          <a:xfrm flipH="1">
            <a:off x="6515100" y="4811713"/>
            <a:ext cx="2192338" cy="936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 flipH="1">
            <a:off x="6465888" y="5851525"/>
            <a:ext cx="2192337" cy="936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1000"/>
                                        <p:tgtEl>
                                          <p:spTgt spid="727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7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7" grpId="0" build="allAtOnce" animBg="1"/>
      <p:bldP spid="7" grpId="0" animBg="1"/>
      <p:bldP spid="8" grpId="0" animBg="1"/>
      <p:bldP spid="9" grpId="0" animBg="1"/>
      <p:bldP spid="10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求平行于向量                        的单位向量．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所求向量有两个：一个与    同向，一个与    反向．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                                             即为所求．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练习题</a:t>
            </a:r>
            <a:endParaRPr lang="zh-CN" altLang="en-US" dirty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2573338" y="1525588"/>
          <a:ext cx="1630362" cy="479425"/>
        </p:xfrm>
        <a:graphic>
          <a:graphicData uri="http://schemas.openxmlformats.org/presentationml/2006/ole">
            <p:oleObj spid="_x0000_s22530" name="Equation" r:id="rId4" imgW="812520" imgH="2412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09688" y="3228975"/>
          <a:ext cx="3362325" cy="630238"/>
        </p:xfrm>
        <a:graphic>
          <a:graphicData uri="http://schemas.openxmlformats.org/presentationml/2006/ole">
            <p:oleObj spid="_x0000_s22531" name="Equation" r:id="rId5" imgW="1676160" imgH="31716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75188" y="2386013"/>
          <a:ext cx="254000" cy="428625"/>
        </p:xfrm>
        <a:graphic>
          <a:graphicData uri="http://schemas.openxmlformats.org/presentationml/2006/ole">
            <p:oleObj spid="_x0000_s22532" name="Equation" r:id="rId6" imgW="126720" imgH="2156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796088" y="2386013"/>
          <a:ext cx="254000" cy="428625"/>
        </p:xfrm>
        <a:graphic>
          <a:graphicData uri="http://schemas.openxmlformats.org/presentationml/2006/ole">
            <p:oleObj spid="_x0000_s22533" name="Equation" r:id="rId7" imgW="126720" imgH="2156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35088" y="4003675"/>
          <a:ext cx="3262312" cy="1011238"/>
        </p:xfrm>
        <a:graphic>
          <a:graphicData uri="http://schemas.openxmlformats.org/presentationml/2006/ole">
            <p:oleObj spid="_x0000_s22534" name="Equation" r:id="rId8" imgW="1625400" imgH="50796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785938" y="4102100"/>
            <a:ext cx="244475" cy="6524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857500" y="4102100"/>
            <a:ext cx="244475" cy="6524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8375" y="1500188"/>
            <a:ext cx="928688" cy="50006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导数的几何意义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</a:rPr>
              <a:t>定积分的几何意义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前言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数形结合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7" name="Object 15"/>
          <p:cNvGraphicFramePr>
            <a:graphicFrameLocks noChangeAspect="1"/>
          </p:cNvGraphicFramePr>
          <p:nvPr/>
        </p:nvGraphicFramePr>
        <p:xfrm>
          <a:off x="5240338" y="3508375"/>
          <a:ext cx="306387" cy="282575"/>
        </p:xfrm>
        <a:graphic>
          <a:graphicData uri="http://schemas.openxmlformats.org/presentationml/2006/ole">
            <p:oleObj spid="_x0000_s1026" name="Equation" r:id="rId5" imgW="152280" imgH="139680" progId="Equation.DSMT4">
              <p:embed/>
            </p:oleObj>
          </a:graphicData>
        </a:graphic>
      </p:graphicFrame>
      <p:graphicFrame>
        <p:nvGraphicFramePr>
          <p:cNvPr id="28" name="Object 16"/>
          <p:cNvGraphicFramePr>
            <a:graphicFrameLocks noChangeAspect="1"/>
          </p:cNvGraphicFramePr>
          <p:nvPr/>
        </p:nvGraphicFramePr>
        <p:xfrm>
          <a:off x="5915025" y="3460750"/>
          <a:ext cx="280988" cy="331788"/>
        </p:xfrm>
        <a:graphic>
          <a:graphicData uri="http://schemas.openxmlformats.org/presentationml/2006/ole">
            <p:oleObj spid="_x0000_s1027" name="Equation" r:id="rId6" imgW="139680" imgH="164880" progId="Equation.DSMT4">
              <p:embed/>
            </p:oleObj>
          </a:graphicData>
        </a:graphic>
      </p:graphicFrame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5995988" y="3286125"/>
            <a:ext cx="360362" cy="962025"/>
            <a:chOff x="6501535" y="2682550"/>
            <a:chExt cx="360363" cy="960990"/>
          </a:xfrm>
        </p:grpSpPr>
        <p:sp>
          <p:nvSpPr>
            <p:cNvPr id="1068" name="Line 8"/>
            <p:cNvSpPr>
              <a:spLocks noChangeShapeType="1"/>
            </p:cNvSpPr>
            <p:nvPr/>
          </p:nvSpPr>
          <p:spPr bwMode="auto">
            <a:xfrm>
              <a:off x="6681716" y="2682550"/>
              <a:ext cx="0" cy="46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" name="Object 18"/>
            <p:cNvGraphicFramePr>
              <a:graphicFrameLocks noChangeAspect="1"/>
            </p:cNvGraphicFramePr>
            <p:nvPr/>
          </p:nvGraphicFramePr>
          <p:xfrm>
            <a:off x="6501535" y="3184751"/>
            <a:ext cx="360363" cy="458789"/>
          </p:xfrm>
          <a:graphic>
            <a:graphicData uri="http://schemas.openxmlformats.org/presentationml/2006/ole">
              <p:oleObj spid="_x0000_s1043" name="Equation" r:id="rId7" imgW="177480" imgH="228600" progId="Equation.DSMT4">
                <p:embed/>
              </p:oleObj>
            </a:graphicData>
          </a:graphic>
        </p:graphicFrame>
      </p:grpSp>
      <p:grpSp>
        <p:nvGrpSpPr>
          <p:cNvPr id="8" name="组合 58"/>
          <p:cNvGrpSpPr>
            <a:grpSpLocks/>
          </p:cNvGrpSpPr>
          <p:nvPr/>
        </p:nvGrpSpPr>
        <p:grpSpPr bwMode="auto">
          <a:xfrm>
            <a:off x="6711950" y="2243138"/>
            <a:ext cx="1046163" cy="2005012"/>
            <a:chOff x="7216774" y="1638550"/>
            <a:chExt cx="1046162" cy="2005701"/>
          </a:xfrm>
        </p:grpSpPr>
        <p:sp>
          <p:nvSpPr>
            <p:cNvPr id="1067" name="Line 11"/>
            <p:cNvSpPr>
              <a:spLocks noChangeShapeType="1"/>
            </p:cNvSpPr>
            <p:nvPr/>
          </p:nvSpPr>
          <p:spPr bwMode="auto">
            <a:xfrm>
              <a:off x="7739928" y="1638550"/>
              <a:ext cx="0" cy="151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2" name="Object 19"/>
            <p:cNvGraphicFramePr>
              <a:graphicFrameLocks noChangeAspect="1"/>
            </p:cNvGraphicFramePr>
            <p:nvPr/>
          </p:nvGraphicFramePr>
          <p:xfrm>
            <a:off x="7216774" y="3185463"/>
            <a:ext cx="1046162" cy="458788"/>
          </p:xfrm>
          <a:graphic>
            <a:graphicData uri="http://schemas.openxmlformats.org/presentationml/2006/ole">
              <p:oleObj spid="_x0000_s1042" name="Equation" r:id="rId8" imgW="520560" imgH="228600" progId="Equation.DSMT4">
                <p:embed/>
              </p:oleObj>
            </a:graphicData>
          </a:graphic>
        </p:graphicFrame>
      </p:grpSp>
      <p:grpSp>
        <p:nvGrpSpPr>
          <p:cNvPr id="9" name="组合 53"/>
          <p:cNvGrpSpPr>
            <a:grpSpLocks/>
          </p:cNvGrpSpPr>
          <p:nvPr/>
        </p:nvGrpSpPr>
        <p:grpSpPr bwMode="auto">
          <a:xfrm>
            <a:off x="4143375" y="1143000"/>
            <a:ext cx="4048125" cy="3054350"/>
            <a:chOff x="4648200" y="539295"/>
            <a:chExt cx="4048125" cy="3054805"/>
          </a:xfrm>
        </p:grpSpPr>
        <p:sp>
          <p:nvSpPr>
            <p:cNvPr id="1064" name="Line 15"/>
            <p:cNvSpPr>
              <a:spLocks noChangeShapeType="1"/>
            </p:cNvSpPr>
            <p:nvPr/>
          </p:nvSpPr>
          <p:spPr bwMode="auto">
            <a:xfrm>
              <a:off x="4648200" y="3136900"/>
              <a:ext cx="396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Line 16"/>
            <p:cNvSpPr>
              <a:spLocks noChangeShapeType="1"/>
            </p:cNvSpPr>
            <p:nvPr/>
          </p:nvSpPr>
          <p:spPr bwMode="auto">
            <a:xfrm flipV="1">
              <a:off x="5105400" y="698500"/>
              <a:ext cx="0" cy="289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8" name="Object 20"/>
            <p:cNvGraphicFramePr>
              <a:graphicFrameLocks noChangeAspect="1"/>
            </p:cNvGraphicFramePr>
            <p:nvPr/>
          </p:nvGraphicFramePr>
          <p:xfrm>
            <a:off x="4728944" y="3157316"/>
            <a:ext cx="334963" cy="357187"/>
          </p:xfrm>
          <a:graphic>
            <a:graphicData uri="http://schemas.openxmlformats.org/presentationml/2006/ole">
              <p:oleObj spid="_x0000_s1038" name="Equation" r:id="rId9" imgW="164880" imgH="177480" progId="Equation.DSMT4">
                <p:embed/>
              </p:oleObj>
            </a:graphicData>
          </a:graphic>
        </p:graphicFrame>
        <p:graphicFrame>
          <p:nvGraphicFramePr>
            <p:cNvPr id="1039" name="Object 21"/>
            <p:cNvGraphicFramePr>
              <a:graphicFrameLocks noChangeAspect="1"/>
            </p:cNvGraphicFramePr>
            <p:nvPr/>
          </p:nvGraphicFramePr>
          <p:xfrm>
            <a:off x="8415338" y="3273651"/>
            <a:ext cx="280987" cy="280988"/>
          </p:xfrm>
          <a:graphic>
            <a:graphicData uri="http://schemas.openxmlformats.org/presentationml/2006/ole">
              <p:oleObj spid="_x0000_s1039" name="Equation" r:id="rId10" imgW="139680" imgH="139680" progId="Equation.DSMT4">
                <p:embed/>
              </p:oleObj>
            </a:graphicData>
          </a:graphic>
        </p:graphicFrame>
        <p:graphicFrame>
          <p:nvGraphicFramePr>
            <p:cNvPr id="1040" name="Object 22"/>
            <p:cNvGraphicFramePr>
              <a:graphicFrameLocks noChangeAspect="1"/>
            </p:cNvGraphicFramePr>
            <p:nvPr/>
          </p:nvGraphicFramePr>
          <p:xfrm>
            <a:off x="4728944" y="642918"/>
            <a:ext cx="280988" cy="331788"/>
          </p:xfrm>
          <a:graphic>
            <a:graphicData uri="http://schemas.openxmlformats.org/presentationml/2006/ole">
              <p:oleObj spid="_x0000_s1040" name="Equation" r:id="rId11" imgW="139680" imgH="164880" progId="Equation.DSMT4">
                <p:embed/>
              </p:oleObj>
            </a:graphicData>
          </a:graphic>
        </p:graphicFrame>
        <p:sp>
          <p:nvSpPr>
            <p:cNvPr id="1066" name="Arc 20"/>
            <p:cNvSpPr>
              <a:spLocks/>
            </p:cNvSpPr>
            <p:nvPr/>
          </p:nvSpPr>
          <p:spPr bwMode="auto">
            <a:xfrm rot="1220612" flipH="1">
              <a:off x="5909204" y="539295"/>
              <a:ext cx="1702379" cy="2547938"/>
            </a:xfrm>
            <a:custGeom>
              <a:avLst/>
              <a:gdLst>
                <a:gd name="T0" fmla="*/ 2147483647 w 21600"/>
                <a:gd name="T1" fmla="*/ 2147483647 h 28873"/>
                <a:gd name="T2" fmla="*/ 2147483647 w 21600"/>
                <a:gd name="T3" fmla="*/ 0 h 28873"/>
                <a:gd name="T4" fmla="*/ 2147483647 w 21600"/>
                <a:gd name="T5" fmla="*/ 2147483647 h 2887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873"/>
                <a:gd name="T11" fmla="*/ 21600 w 21600"/>
                <a:gd name="T12" fmla="*/ 28873 h 28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873" fill="none" extrusionOk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</a:path>
                <a:path w="21600" h="28873" stroke="0" extrusionOk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  <a:lnTo>
                    <a:pt x="21600" y="7275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1" name="Object 23"/>
            <p:cNvGraphicFramePr>
              <a:graphicFrameLocks noChangeAspect="1"/>
            </p:cNvGraphicFramePr>
            <p:nvPr/>
          </p:nvGraphicFramePr>
          <p:xfrm>
            <a:off x="6470672" y="1152525"/>
            <a:ext cx="1244600" cy="406400"/>
          </p:xfrm>
          <a:graphic>
            <a:graphicData uri="http://schemas.openxmlformats.org/presentationml/2006/ole">
              <p:oleObj spid="_x0000_s1041" name="Equation" r:id="rId12" imgW="622080" imgH="203040" progId="Equation.DSMT4">
                <p:embed/>
              </p:oleObj>
            </a:graphicData>
          </a:graphic>
        </p:graphicFrame>
      </p:grpSp>
      <p:sp>
        <p:nvSpPr>
          <p:cNvPr id="1048" name="Line 24"/>
          <p:cNvSpPr>
            <a:spLocks noChangeShapeType="1"/>
          </p:cNvSpPr>
          <p:nvPr/>
        </p:nvSpPr>
        <p:spPr bwMode="auto">
          <a:xfrm flipV="1">
            <a:off x="5724525" y="1689100"/>
            <a:ext cx="20574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54"/>
          <p:cNvGrpSpPr>
            <a:grpSpLocks/>
          </p:cNvGrpSpPr>
          <p:nvPr/>
        </p:nvGrpSpPr>
        <p:grpSpPr bwMode="auto">
          <a:xfrm>
            <a:off x="5913438" y="2809875"/>
            <a:ext cx="406400" cy="522288"/>
            <a:chOff x="6418560" y="2206608"/>
            <a:chExt cx="406400" cy="522288"/>
          </a:xfrm>
        </p:grpSpPr>
        <p:graphicFrame>
          <p:nvGraphicFramePr>
            <p:cNvPr id="1037" name="Object 26"/>
            <p:cNvGraphicFramePr>
              <a:graphicFrameLocks noChangeAspect="1"/>
            </p:cNvGraphicFramePr>
            <p:nvPr/>
          </p:nvGraphicFramePr>
          <p:xfrm>
            <a:off x="6418560" y="2206608"/>
            <a:ext cx="406400" cy="327025"/>
          </p:xfrm>
          <a:graphic>
            <a:graphicData uri="http://schemas.openxmlformats.org/presentationml/2006/ole">
              <p:oleObj spid="_x0000_s1037" name="Equation" r:id="rId13" imgW="203040" imgH="164880" progId="Equation.DSMT4">
                <p:embed/>
              </p:oleObj>
            </a:graphicData>
          </a:graphic>
        </p:graphicFrame>
        <p:sp>
          <p:nvSpPr>
            <p:cNvPr id="1063" name="Oval 28"/>
            <p:cNvSpPr>
              <a:spLocks noChangeArrowheads="1"/>
            </p:cNvSpPr>
            <p:nvPr/>
          </p:nvSpPr>
          <p:spPr bwMode="auto">
            <a:xfrm>
              <a:off x="6627741" y="2620946"/>
              <a:ext cx="107950" cy="107950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56"/>
          <p:cNvGrpSpPr>
            <a:grpSpLocks/>
          </p:cNvGrpSpPr>
          <p:nvPr/>
        </p:nvGrpSpPr>
        <p:grpSpPr bwMode="auto">
          <a:xfrm>
            <a:off x="7181850" y="2060575"/>
            <a:ext cx="628650" cy="330200"/>
            <a:chOff x="7685953" y="1499028"/>
            <a:chExt cx="629396" cy="330200"/>
          </a:xfrm>
        </p:grpSpPr>
        <p:graphicFrame>
          <p:nvGraphicFramePr>
            <p:cNvPr id="1036" name="Object 25"/>
            <p:cNvGraphicFramePr>
              <a:graphicFrameLocks noChangeAspect="1"/>
            </p:cNvGraphicFramePr>
            <p:nvPr/>
          </p:nvGraphicFramePr>
          <p:xfrm>
            <a:off x="7929586" y="1499028"/>
            <a:ext cx="385763" cy="330200"/>
          </p:xfrm>
          <a:graphic>
            <a:graphicData uri="http://schemas.openxmlformats.org/presentationml/2006/ole">
              <p:oleObj spid="_x0000_s1036" name="Equation" r:id="rId14" imgW="190440" imgH="164880" progId="Equation.DSMT4">
                <p:embed/>
              </p:oleObj>
            </a:graphicData>
          </a:graphic>
        </p:graphicFrame>
        <p:sp>
          <p:nvSpPr>
            <p:cNvPr id="1062" name="Oval 28"/>
            <p:cNvSpPr>
              <a:spLocks noChangeArrowheads="1"/>
            </p:cNvSpPr>
            <p:nvPr/>
          </p:nvSpPr>
          <p:spPr bwMode="auto">
            <a:xfrm>
              <a:off x="7685953" y="1610153"/>
              <a:ext cx="107950" cy="107950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 flipV="1">
            <a:off x="6230938" y="3273425"/>
            <a:ext cx="100806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7237413" y="2270125"/>
            <a:ext cx="449262" cy="1008063"/>
            <a:chOff x="4663" y="2999"/>
            <a:chExt cx="283" cy="635"/>
          </a:xfrm>
        </p:grpSpPr>
        <p:sp>
          <p:nvSpPr>
            <p:cNvPr id="1061" name="Line 25"/>
            <p:cNvSpPr>
              <a:spLocks noChangeShapeType="1"/>
            </p:cNvSpPr>
            <p:nvPr/>
          </p:nvSpPr>
          <p:spPr bwMode="auto">
            <a:xfrm flipV="1">
              <a:off x="4663" y="2999"/>
              <a:ext cx="0" cy="63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5" name="Object 13"/>
            <p:cNvGraphicFramePr>
              <a:graphicFrameLocks noChangeAspect="1"/>
            </p:cNvGraphicFramePr>
            <p:nvPr/>
          </p:nvGraphicFramePr>
          <p:xfrm>
            <a:off x="4678" y="3190"/>
            <a:ext cx="268" cy="254"/>
          </p:xfrm>
          <a:graphic>
            <a:graphicData uri="http://schemas.openxmlformats.org/presentationml/2006/ole">
              <p:oleObj spid="_x0000_s1035" name="Equation" r:id="rId15" imgW="215640" imgH="203040" progId="Equation.DSMT4">
                <p:embed/>
              </p:oleObj>
            </a:graphicData>
          </a:graphic>
        </p:graphicFrame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4567238" y="2816225"/>
            <a:ext cx="3436937" cy="919163"/>
            <a:chOff x="3177" y="1367"/>
            <a:chExt cx="2165" cy="579"/>
          </a:xfrm>
        </p:grpSpPr>
        <p:sp>
          <p:nvSpPr>
            <p:cNvPr id="1060" name="Line 5"/>
            <p:cNvSpPr>
              <a:spLocks noChangeShapeType="1"/>
            </p:cNvSpPr>
            <p:nvPr/>
          </p:nvSpPr>
          <p:spPr bwMode="auto">
            <a:xfrm flipV="1">
              <a:off x="3177" y="1367"/>
              <a:ext cx="2160" cy="57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" name="Object 14"/>
            <p:cNvGraphicFramePr>
              <a:graphicFrameLocks noChangeAspect="1"/>
            </p:cNvGraphicFramePr>
            <p:nvPr/>
          </p:nvGraphicFramePr>
          <p:xfrm>
            <a:off x="5149" y="1441"/>
            <a:ext cx="193" cy="206"/>
          </p:xfrm>
          <a:graphic>
            <a:graphicData uri="http://schemas.openxmlformats.org/presentationml/2006/ole">
              <p:oleObj spid="_x0000_s1034" name="Equation" r:id="rId16" imgW="152280" imgH="164880" progId="Equation.DSMT4">
                <p:embed/>
              </p:oleObj>
            </a:graphicData>
          </a:graphic>
        </p:graphicFrame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2498725" y="4281488"/>
            <a:ext cx="6002338" cy="2433637"/>
            <a:chOff x="989" y="788"/>
            <a:chExt cx="3781" cy="1533"/>
          </a:xfrm>
        </p:grpSpPr>
        <p:pic>
          <p:nvPicPr>
            <p:cNvPr id="1059" name="Picture 4" descr="定积分的几何意义2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89" y="788"/>
              <a:ext cx="3781" cy="1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837" y="1863"/>
            <a:ext cx="129" cy="158"/>
          </p:xfrm>
          <a:graphic>
            <a:graphicData uri="http://schemas.openxmlformats.org/presentationml/2006/ole">
              <p:oleObj spid="_x0000_s1032" name="Equation" r:id="rId18" imgW="114120" imgH="139680" progId="Equation.DSMT4">
                <p:embed/>
              </p:oleObj>
            </a:graphicData>
          </a:graphic>
        </p:graphicFrame>
        <p:graphicFrame>
          <p:nvGraphicFramePr>
            <p:cNvPr id="16" name="Object 7"/>
            <p:cNvGraphicFramePr>
              <a:graphicFrameLocks noChangeAspect="1"/>
            </p:cNvGraphicFramePr>
            <p:nvPr/>
          </p:nvGraphicFramePr>
          <p:xfrm>
            <a:off x="3243" y="1842"/>
            <a:ext cx="158" cy="201"/>
          </p:xfrm>
          <a:graphic>
            <a:graphicData uri="http://schemas.openxmlformats.org/presentationml/2006/ole">
              <p:oleObj spid="_x0000_s1033" name="Equation" r:id="rId19" imgW="139680" imgH="177480" progId="Equation.DSMT4">
                <p:embed/>
              </p:oleObj>
            </a:graphicData>
          </a:graphic>
        </p:graphicFrame>
      </p:grp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990600" y="2852738"/>
          <a:ext cx="3149600" cy="812800"/>
        </p:xfrm>
        <a:graphic>
          <a:graphicData uri="http://schemas.openxmlformats.org/presentationml/2006/ole">
            <p:oleObj spid="_x0000_s1028" name="Equation" r:id="rId20" imgW="1574640" imgH="406080" progId="Equation.DSMT4">
              <p:embed/>
            </p:oleObj>
          </a:graphicData>
        </a:graphic>
      </p:graphicFrame>
      <p:graphicFrame>
        <p:nvGraphicFramePr>
          <p:cNvPr id="46" name="Object 10"/>
          <p:cNvGraphicFramePr>
            <a:graphicFrameLocks noChangeAspect="1"/>
          </p:cNvGraphicFramePr>
          <p:nvPr/>
        </p:nvGraphicFramePr>
        <p:xfrm>
          <a:off x="908050" y="4286250"/>
          <a:ext cx="3175000" cy="660400"/>
        </p:xfrm>
        <a:graphic>
          <a:graphicData uri="http://schemas.openxmlformats.org/presentationml/2006/ole">
            <p:oleObj spid="_x0000_s1029" name="Equation" r:id="rId21" imgW="1587240" imgH="330120" progId="Equation.DSMT4">
              <p:embed/>
            </p:oleObj>
          </a:graphicData>
        </a:graphic>
      </p:graphicFrame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6243638" y="3279775"/>
            <a:ext cx="1008062" cy="366713"/>
            <a:chOff x="3991" y="3615"/>
            <a:chExt cx="635" cy="231"/>
          </a:xfrm>
        </p:grpSpPr>
        <p:sp>
          <p:nvSpPr>
            <p:cNvPr id="1058" name="Line 22"/>
            <p:cNvSpPr>
              <a:spLocks noChangeShapeType="1"/>
            </p:cNvSpPr>
            <p:nvPr/>
          </p:nvSpPr>
          <p:spPr bwMode="auto">
            <a:xfrm>
              <a:off x="3991" y="3615"/>
              <a:ext cx="635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1" name="Object 12"/>
            <p:cNvGraphicFramePr>
              <a:graphicFrameLocks noChangeAspect="1"/>
            </p:cNvGraphicFramePr>
            <p:nvPr/>
          </p:nvGraphicFramePr>
          <p:xfrm>
            <a:off x="4163" y="3621"/>
            <a:ext cx="290" cy="225"/>
          </p:xfrm>
          <a:graphic>
            <a:graphicData uri="http://schemas.openxmlformats.org/presentationml/2006/ole">
              <p:oleObj spid="_x0000_s1031" name="Equation" r:id="rId22" imgW="228600" imgH="177480" progId="Equation.DSMT4">
                <p:embed/>
              </p:oleObj>
            </a:graphicData>
          </a:graphic>
        </p:graphicFrame>
      </p:grpSp>
      <p:graphicFrame>
        <p:nvGraphicFramePr>
          <p:cNvPr id="3" name="Object 47"/>
          <p:cNvGraphicFramePr>
            <a:graphicFrameLocks noChangeAspect="1"/>
          </p:cNvGraphicFramePr>
          <p:nvPr/>
        </p:nvGraphicFramePr>
        <p:xfrm>
          <a:off x="990600" y="1989138"/>
          <a:ext cx="1473200" cy="812800"/>
        </p:xfrm>
        <a:graphic>
          <a:graphicData uri="http://schemas.openxmlformats.org/presentationml/2006/ole">
            <p:oleObj spid="_x0000_s1030" name="Equation" r:id="rId23" imgW="736560" imgH="406080" progId="Equation.DSMT4">
              <p:embed/>
            </p:oleObj>
          </a:graphicData>
        </a:graphic>
      </p:graphicFrame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2973388" y="2986088"/>
            <a:ext cx="116681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48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319405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定义：点</a:t>
            </a:r>
            <a:r>
              <a:rPr lang="zh-CN" altLang="en-US" smtClean="0"/>
              <a:t> </a:t>
            </a:r>
            <a:r>
              <a:rPr lang="en-US" altLang="zh-CN" i="1" smtClean="0"/>
              <a:t>M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zh-CN" altLang="en-US" smtClean="0"/>
              <a:t> 称为</a:t>
            </a:r>
            <a:r>
              <a:rPr lang="zh-CN" altLang="en-US" smtClean="0">
                <a:solidFill>
                  <a:srgbClr val="0000FF"/>
                </a:solidFill>
              </a:rPr>
              <a:t>点</a:t>
            </a:r>
            <a:r>
              <a:rPr lang="zh-CN" altLang="en-US" smtClean="0"/>
              <a:t> </a:t>
            </a:r>
            <a:r>
              <a:rPr lang="en-US" altLang="zh-CN" i="1" smtClean="0"/>
              <a:t>M</a:t>
            </a:r>
            <a:r>
              <a:rPr lang="zh-CN" altLang="en-US" smtClean="0"/>
              <a:t> 在 </a:t>
            </a:r>
            <a:r>
              <a:rPr lang="en-US" altLang="zh-CN" i="1" smtClean="0"/>
              <a:t>u</a:t>
            </a:r>
            <a:r>
              <a:rPr lang="zh-CN" altLang="en-US" smtClean="0"/>
              <a:t> 轴上的</a:t>
            </a:r>
            <a:r>
              <a:rPr lang="zh-CN" altLang="en-US" smtClean="0">
                <a:solidFill>
                  <a:srgbClr val="FF0000"/>
                </a:solidFill>
              </a:rPr>
              <a:t>投影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向量</a:t>
            </a:r>
            <a:r>
              <a:rPr lang="zh-CN" altLang="en-US" smtClean="0"/>
              <a:t>         称为</a:t>
            </a:r>
            <a:r>
              <a:rPr lang="zh-CN" altLang="en-US" smtClean="0">
                <a:solidFill>
                  <a:srgbClr val="0000FF"/>
                </a:solidFill>
              </a:rPr>
              <a:t>向量</a:t>
            </a:r>
            <a:r>
              <a:rPr lang="zh-CN" altLang="en-US" smtClean="0"/>
              <a:t>        沿 </a:t>
            </a:r>
            <a:r>
              <a:rPr lang="en-US" altLang="zh-CN" i="1" smtClean="0"/>
              <a:t>u</a:t>
            </a:r>
            <a:r>
              <a:rPr lang="zh-CN" altLang="en-US" smtClean="0"/>
              <a:t> 轴方向的</a:t>
            </a:r>
            <a:r>
              <a:rPr lang="zh-CN" altLang="en-US" smtClean="0">
                <a:solidFill>
                  <a:srgbClr val="FF0000"/>
                </a:solidFill>
              </a:rPr>
              <a:t>分向量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                   ，则</a:t>
            </a:r>
            <a:r>
              <a:rPr lang="zh-CN" altLang="en-US" smtClean="0">
                <a:solidFill>
                  <a:srgbClr val="FF0000"/>
                </a:solidFill>
              </a:rPr>
              <a:t>数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zh-CN" altLang="en-US" smtClean="0">
                <a:solidFill>
                  <a:srgbClr val="FF0000"/>
                </a:solidFill>
              </a:rPr>
              <a:t>  </a:t>
            </a:r>
            <a:r>
              <a:rPr lang="zh-CN" altLang="en-US" smtClean="0"/>
              <a:t>称为向量        在 </a:t>
            </a:r>
            <a:r>
              <a:rPr lang="en-US" altLang="zh-CN" i="1" smtClean="0"/>
              <a:t>u</a:t>
            </a:r>
            <a:r>
              <a:rPr lang="zh-CN" altLang="en-US" smtClean="0"/>
              <a:t> 轴上的</a:t>
            </a:r>
            <a:r>
              <a:rPr lang="zh-CN" altLang="en-US" smtClean="0">
                <a:solidFill>
                  <a:srgbClr val="FF0000"/>
                </a:solidFill>
              </a:rPr>
              <a:t>投影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记作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向量在轴上的投影</a:t>
            </a: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271588" y="1928813"/>
          <a:ext cx="685800" cy="455612"/>
        </p:xfrm>
        <a:graphic>
          <a:graphicData uri="http://schemas.openxmlformats.org/presentationml/2006/ole">
            <p:oleObj spid="_x0000_s23554" name="Equation" r:id="rId4" imgW="342720" imgH="228600" progId="Equation.DSMT4">
              <p:embed/>
            </p:oleObj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1285875" y="2849563"/>
          <a:ext cx="1244600" cy="504825"/>
        </p:xfrm>
        <a:graphic>
          <a:graphicData uri="http://schemas.openxmlformats.org/presentationml/2006/ole">
            <p:oleObj spid="_x0000_s23555" name="Equation" r:id="rId5" imgW="622080" imgH="2538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71550" y="2408238"/>
          <a:ext cx="1498600" cy="430212"/>
        </p:xfrm>
        <a:graphic>
          <a:graphicData uri="http://schemas.openxmlformats.org/presentationml/2006/ole">
            <p:oleObj spid="_x0000_s23556" name="Equation" r:id="rId6" imgW="749160" imgH="215640" progId="Equation.DSMT4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176588" y="1941513"/>
          <a:ext cx="609600" cy="430212"/>
        </p:xfrm>
        <a:graphic>
          <a:graphicData uri="http://schemas.openxmlformats.org/presentationml/2006/ole">
            <p:oleObj spid="_x0000_s23557" name="Equation" r:id="rId7" imgW="304560" imgH="215640" progId="Equation.DSMT4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5033963" y="2406650"/>
          <a:ext cx="609600" cy="430213"/>
        </p:xfrm>
        <a:graphic>
          <a:graphicData uri="http://schemas.openxmlformats.org/presentationml/2006/ole">
            <p:oleObj spid="_x0000_s23558" name="Equation" r:id="rId8" imgW="304560" imgH="215640" progId="Equation.DSMT4">
              <p:embed/>
            </p:oleObj>
          </a:graphicData>
        </a:graphic>
      </p:graphicFrame>
      <p:pic>
        <p:nvPicPr>
          <p:cNvPr id="33" name="Picture 8" descr="C:\Users\cjl\Desktop\p11-投影-3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10250" y="3714750"/>
            <a:ext cx="33337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4" name="Object 20"/>
          <p:cNvGraphicFramePr>
            <a:graphicFrameLocks noChangeAspect="1"/>
          </p:cNvGraphicFramePr>
          <p:nvPr/>
        </p:nvGraphicFramePr>
        <p:xfrm>
          <a:off x="657225" y="4640263"/>
          <a:ext cx="5232400" cy="1165225"/>
        </p:xfrm>
        <a:graphic>
          <a:graphicData uri="http://schemas.openxmlformats.org/presentationml/2006/ole">
            <p:oleObj spid="_x0000_s23559" name="Equation" r:id="rId10" imgW="2616120" imgH="583920" progId="Equation.DSMT4">
              <p:embed/>
            </p:oleObj>
          </a:graphicData>
        </a:graphic>
      </p:graphicFrame>
      <p:graphicFrame>
        <p:nvGraphicFramePr>
          <p:cNvPr id="26" name="Object 16"/>
          <p:cNvGraphicFramePr>
            <a:graphicFrameLocks noChangeAspect="1"/>
          </p:cNvGraphicFramePr>
          <p:nvPr/>
        </p:nvGraphicFramePr>
        <p:xfrm>
          <a:off x="1300163" y="3716338"/>
          <a:ext cx="3429000" cy="431800"/>
        </p:xfrm>
        <a:graphic>
          <a:graphicData uri="http://schemas.openxmlformats.org/presentationml/2006/ole">
            <p:oleObj spid="_x0000_s23560" name="Equation" r:id="rId11" imgW="1714320" imgH="215640" progId="Equation.DSMT4">
              <p:embed/>
            </p:oleObj>
          </a:graphicData>
        </a:graphic>
      </p:graphicFrame>
      <p:sp>
        <p:nvSpPr>
          <p:cNvPr id="30" name="线形标注 2 29"/>
          <p:cNvSpPr/>
          <p:nvPr/>
        </p:nvSpPr>
        <p:spPr>
          <a:xfrm>
            <a:off x="5289550" y="3009900"/>
            <a:ext cx="1514475" cy="706438"/>
          </a:xfrm>
          <a:prstGeom prst="borderCallout2">
            <a:avLst>
              <a:gd name="adj1" fmla="val 20737"/>
              <a:gd name="adj2" fmla="val -9261"/>
              <a:gd name="adj3" fmla="val 20737"/>
              <a:gd name="adj4" fmla="val -33380"/>
              <a:gd name="adj5" fmla="val 112500"/>
              <a:gd name="adj6" fmla="val -46667"/>
            </a:avLst>
          </a:prstGeom>
          <a:solidFill>
            <a:schemeClr val="bg1"/>
          </a:solidFill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数轴上点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的坐标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6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向量在轴上的投影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4294967295"/>
          </p:nvPr>
        </p:nvSpPr>
        <p:spPr>
          <a:xfrm>
            <a:off x="457200" y="3819525"/>
            <a:ext cx="8229600" cy="2751138"/>
          </a:xfrm>
        </p:spPr>
        <p:txBody>
          <a:bodyPr>
            <a:spAutoFit/>
          </a:bodyPr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点 </a:t>
            </a:r>
            <a:r>
              <a:rPr lang="en-US" altLang="zh-CN" i="1" smtClean="0">
                <a:solidFill>
                  <a:srgbClr val="FF0000"/>
                </a:solidFill>
              </a:rPr>
              <a:t>Q</a:t>
            </a:r>
            <a:r>
              <a:rPr lang="zh-CN" altLang="en-US" smtClean="0"/>
              <a:t> 是点 </a:t>
            </a:r>
            <a:r>
              <a:rPr lang="en-US" altLang="zh-CN" i="1" smtClean="0"/>
              <a:t>M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在 </a:t>
            </a:r>
            <a:r>
              <a:rPr lang="en-US" altLang="zh-CN" i="1" smtClean="0"/>
              <a:t>y</a:t>
            </a:r>
            <a:r>
              <a:rPr lang="zh-CN" altLang="en-US" smtClean="0"/>
              <a:t> 轴上的投影．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数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是向量        在 </a:t>
            </a:r>
            <a:r>
              <a:rPr lang="en-US" altLang="zh-CN" i="1" smtClean="0"/>
              <a:t>y</a:t>
            </a:r>
            <a:r>
              <a:rPr lang="zh-CN" altLang="en-US" smtClean="0"/>
              <a:t> 轴上的投影，即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向量</a:t>
            </a:r>
            <a:r>
              <a:rPr lang="zh-CN" altLang="en-US" smtClean="0"/>
              <a:t>        是向量        沿 </a:t>
            </a:r>
            <a:r>
              <a:rPr lang="en-US" altLang="zh-CN" i="1" smtClean="0"/>
              <a:t>y</a:t>
            </a:r>
            <a:r>
              <a:rPr lang="zh-CN" altLang="en-US" smtClean="0"/>
              <a:t> 轴方向的分向量．</a:t>
            </a:r>
            <a:endParaRPr lang="en-US" altLang="zh-CN" smtClean="0"/>
          </a:p>
          <a:p>
            <a:r>
              <a:rPr lang="zh-CN" altLang="en-US" smtClean="0"/>
              <a:t> </a:t>
            </a: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544638" y="5575300"/>
          <a:ext cx="533400" cy="481013"/>
        </p:xfrm>
        <a:graphic>
          <a:graphicData uri="http://schemas.openxmlformats.org/presentationml/2006/ole">
            <p:oleObj spid="_x0000_s24578" name="Equation" r:id="rId4" imgW="266400" imgH="241200" progId="Equation.DSMT4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028950" y="5600700"/>
          <a:ext cx="609600" cy="430213"/>
        </p:xfrm>
        <a:graphic>
          <a:graphicData uri="http://schemas.openxmlformats.org/presentationml/2006/ole">
            <p:oleObj spid="_x0000_s24579" name="Equation" r:id="rId5" imgW="304560" imgH="215640" progId="Equation.DSMT4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500313" y="5168900"/>
          <a:ext cx="609600" cy="430213"/>
        </p:xfrm>
        <a:graphic>
          <a:graphicData uri="http://schemas.openxmlformats.org/presentationml/2006/ole">
            <p:oleObj spid="_x0000_s24580" name="Equation" r:id="rId6" imgW="304560" imgH="215640" progId="Equation.DSMT4">
              <p:embed/>
            </p:oleObj>
          </a:graphicData>
        </a:graphic>
      </p:graphicFrame>
      <p:pic>
        <p:nvPicPr>
          <p:cNvPr id="24598" name="Picture 8" descr="C:\Users\cjl\Desktop\p11-投影-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1481138"/>
            <a:ext cx="33337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5884863" y="5130800"/>
          <a:ext cx="1854200" cy="530225"/>
        </p:xfrm>
        <a:graphic>
          <a:graphicData uri="http://schemas.openxmlformats.org/presentationml/2006/ole">
            <p:oleObj spid="_x0000_s24581" name="Equation" r:id="rId8" imgW="927000" imgH="266400" progId="Equation.DSMT4">
              <p:embed/>
            </p:oleObj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877888" y="6072188"/>
          <a:ext cx="3225800" cy="633412"/>
        </p:xfrm>
        <a:graphic>
          <a:graphicData uri="http://schemas.openxmlformats.org/presentationml/2006/ole">
            <p:oleObj spid="_x0000_s24582" name="Equation" r:id="rId9" imgW="1612800" imgH="317160" progId="Equation.DSMT4">
              <p:embed/>
            </p:oleObj>
          </a:graphicData>
        </a:graphic>
      </p:graphicFrame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871538" y="4657725"/>
            <a:ext cx="6429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157413" y="6072188"/>
            <a:ext cx="2000250" cy="642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52" name="Picture 7" descr="C:\Users\cjl\Desktop\p11-坐标-4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95813" y="1957388"/>
            <a:ext cx="4095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3" name="Object 4"/>
          <p:cNvGraphicFramePr>
            <a:graphicFrameLocks/>
          </p:cNvGraphicFramePr>
          <p:nvPr/>
        </p:nvGraphicFramePr>
        <p:xfrm>
          <a:off x="5191125" y="3573463"/>
          <a:ext cx="355600" cy="460375"/>
        </p:xfrm>
        <a:graphic>
          <a:graphicData uri="http://schemas.openxmlformats.org/presentationml/2006/ole">
            <p:oleObj spid="_x0000_s24583" name="Equation" r:id="rId11" imgW="177480" imgH="228600" progId="Equation.DSMT4">
              <p:embed/>
            </p:oleObj>
          </a:graphicData>
        </a:graphic>
      </p:graphicFrame>
      <p:graphicFrame>
        <p:nvGraphicFramePr>
          <p:cNvPr id="54" name="Object 8"/>
          <p:cNvGraphicFramePr>
            <a:graphicFrameLocks/>
          </p:cNvGraphicFramePr>
          <p:nvPr/>
        </p:nvGraphicFramePr>
        <p:xfrm>
          <a:off x="7748588" y="3168650"/>
          <a:ext cx="355600" cy="458788"/>
        </p:xfrm>
        <a:graphic>
          <a:graphicData uri="http://schemas.openxmlformats.org/presentationml/2006/ole">
            <p:oleObj spid="_x0000_s24584" name="Equation" r:id="rId12" imgW="177480" imgH="228600" progId="Equation.DSMT4">
              <p:embed/>
            </p:oleObj>
          </a:graphicData>
        </a:graphic>
      </p:graphicFrame>
      <p:graphicFrame>
        <p:nvGraphicFramePr>
          <p:cNvPr id="55" name="Object 9"/>
          <p:cNvGraphicFramePr>
            <a:graphicFrameLocks/>
          </p:cNvGraphicFramePr>
          <p:nvPr/>
        </p:nvGraphicFramePr>
        <p:xfrm>
          <a:off x="5761038" y="2428875"/>
          <a:ext cx="330200" cy="460375"/>
        </p:xfrm>
        <a:graphic>
          <a:graphicData uri="http://schemas.openxmlformats.org/presentationml/2006/ole">
            <p:oleObj spid="_x0000_s24585" name="Equation" r:id="rId13" imgW="164880" imgH="228600" progId="Equation.DSMT4">
              <p:embed/>
            </p:oleObj>
          </a:graphicData>
        </a:graphic>
      </p:graphicFrame>
      <p:graphicFrame>
        <p:nvGraphicFramePr>
          <p:cNvPr id="56" name="Object 7"/>
          <p:cNvGraphicFramePr>
            <a:graphicFrameLocks noChangeAspect="1"/>
          </p:cNvGraphicFramePr>
          <p:nvPr/>
        </p:nvGraphicFramePr>
        <p:xfrm>
          <a:off x="5476875" y="3951288"/>
          <a:ext cx="298450" cy="296862"/>
        </p:xfrm>
        <a:graphic>
          <a:graphicData uri="http://schemas.openxmlformats.org/presentationml/2006/ole">
            <p:oleObj spid="_x0000_s24586" name="Equation" r:id="rId14" imgW="164880" imgH="164880" progId="Equation.DSMT4">
              <p:embed/>
            </p:oleObj>
          </a:graphicData>
        </a:graphic>
      </p:graphicFrame>
      <p:graphicFrame>
        <p:nvGraphicFramePr>
          <p:cNvPr id="57" name="Object 11"/>
          <p:cNvGraphicFramePr>
            <a:graphicFrameLocks noChangeAspect="1"/>
          </p:cNvGraphicFramePr>
          <p:nvPr/>
        </p:nvGraphicFramePr>
        <p:xfrm>
          <a:off x="7658100" y="3557588"/>
          <a:ext cx="298450" cy="363537"/>
        </p:xfrm>
        <a:graphic>
          <a:graphicData uri="http://schemas.openxmlformats.org/presentationml/2006/ole">
            <p:oleObj spid="_x0000_s24587" name="Equation" r:id="rId15" imgW="164880" imgH="203040" progId="Equation.DSMT4">
              <p:embed/>
            </p:oleObj>
          </a:graphicData>
        </a:graphic>
      </p:graphicFrame>
      <p:graphicFrame>
        <p:nvGraphicFramePr>
          <p:cNvPr id="58" name="Object 12"/>
          <p:cNvGraphicFramePr>
            <a:graphicFrameLocks noChangeAspect="1"/>
          </p:cNvGraphicFramePr>
          <p:nvPr/>
        </p:nvGraphicFramePr>
        <p:xfrm>
          <a:off x="6072188" y="2500313"/>
          <a:ext cx="298450" cy="298450"/>
        </p:xfrm>
        <a:graphic>
          <a:graphicData uri="http://schemas.openxmlformats.org/presentationml/2006/ole">
            <p:oleObj spid="_x0000_s24588" name="Equation" r:id="rId16" imgW="164880" imgH="164880" progId="Equation.DSMT4">
              <p:embed/>
            </p:oleObj>
          </a:graphicData>
        </a:graphic>
      </p:graphicFrame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624513" y="2782888"/>
            <a:ext cx="1090612" cy="1031875"/>
            <a:chOff x="2342" y="2032"/>
            <a:chExt cx="687" cy="650"/>
          </a:xfrm>
        </p:grpSpPr>
        <p:sp>
          <p:nvSpPr>
            <p:cNvPr id="24606" name="Line 10"/>
            <p:cNvSpPr>
              <a:spLocks noChangeShapeType="1"/>
            </p:cNvSpPr>
            <p:nvPr/>
          </p:nvSpPr>
          <p:spPr bwMode="auto">
            <a:xfrm>
              <a:off x="2635" y="2523"/>
              <a:ext cx="22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11"/>
            <p:cNvSpPr>
              <a:spLocks noChangeShapeType="1"/>
            </p:cNvSpPr>
            <p:nvPr/>
          </p:nvSpPr>
          <p:spPr bwMode="auto">
            <a:xfrm rot="-5400000">
              <a:off x="2521" y="2411"/>
              <a:ext cx="22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12"/>
            <p:cNvSpPr>
              <a:spLocks noChangeShapeType="1"/>
            </p:cNvSpPr>
            <p:nvPr/>
          </p:nvSpPr>
          <p:spPr bwMode="auto">
            <a:xfrm flipH="1">
              <a:off x="2408" y="2523"/>
              <a:ext cx="227" cy="15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" name="Object 17"/>
            <p:cNvGraphicFramePr>
              <a:graphicFrameLocks noChangeAspect="1"/>
            </p:cNvGraphicFramePr>
            <p:nvPr/>
          </p:nvGraphicFramePr>
          <p:xfrm>
            <a:off x="2342" y="2349"/>
            <a:ext cx="160" cy="272"/>
          </p:xfrm>
          <a:graphic>
            <a:graphicData uri="http://schemas.openxmlformats.org/presentationml/2006/ole">
              <p:oleObj spid="_x0000_s24593" name="Equation" r:id="rId17" imgW="126720" imgH="215640" progId="Equation.DSMT4">
                <p:embed/>
              </p:oleObj>
            </a:graphicData>
          </a:graphic>
        </p:graphicFrame>
        <p:graphicFrame>
          <p:nvGraphicFramePr>
            <p:cNvPr id="5" name="Object 15"/>
            <p:cNvGraphicFramePr>
              <a:graphicFrameLocks noChangeAspect="1"/>
            </p:cNvGraphicFramePr>
            <p:nvPr/>
          </p:nvGraphicFramePr>
          <p:xfrm>
            <a:off x="2869" y="2348"/>
            <a:ext cx="160" cy="304"/>
          </p:xfrm>
          <a:graphic>
            <a:graphicData uri="http://schemas.openxmlformats.org/presentationml/2006/ole">
              <p:oleObj spid="_x0000_s24594" name="Equation" r:id="rId18" imgW="126720" imgH="241200" progId="Equation.DSMT4">
                <p:embed/>
              </p:oleObj>
            </a:graphicData>
          </a:graphic>
        </p:graphicFrame>
        <p:graphicFrame>
          <p:nvGraphicFramePr>
            <p:cNvPr id="13" name="Object 16"/>
            <p:cNvGraphicFramePr>
              <a:graphicFrameLocks noChangeAspect="1"/>
            </p:cNvGraphicFramePr>
            <p:nvPr/>
          </p:nvGraphicFramePr>
          <p:xfrm>
            <a:off x="2657" y="2032"/>
            <a:ext cx="176" cy="272"/>
          </p:xfrm>
          <a:graphic>
            <a:graphicData uri="http://schemas.openxmlformats.org/presentationml/2006/ole">
              <p:oleObj spid="_x0000_s24595" name="Equation" r:id="rId19" imgW="139680" imgH="215640" progId="Equation.DSMT4">
                <p:embed/>
              </p:oleObj>
            </a:graphicData>
          </a:graphic>
        </p:graphicFrame>
      </p:grpSp>
      <p:graphicFrame>
        <p:nvGraphicFramePr>
          <p:cNvPr id="18" name="Object 28"/>
          <p:cNvGraphicFramePr>
            <a:graphicFrameLocks noChangeAspect="1"/>
          </p:cNvGraphicFramePr>
          <p:nvPr/>
        </p:nvGraphicFramePr>
        <p:xfrm>
          <a:off x="6929438" y="3951288"/>
          <a:ext cx="344487" cy="296862"/>
        </p:xfrm>
        <a:graphic>
          <a:graphicData uri="http://schemas.openxmlformats.org/presentationml/2006/ole">
            <p:oleObj spid="_x0000_s24589" name="Equation" r:id="rId20" imgW="190440" imgH="164880" progId="Equation.DSMT4">
              <p:embed/>
            </p:oleObj>
          </a:graphicData>
        </a:graphic>
      </p:graphicFrame>
      <p:graphicFrame>
        <p:nvGraphicFramePr>
          <p:cNvPr id="9" name="Object 29"/>
          <p:cNvGraphicFramePr>
            <a:graphicFrameLocks noChangeAspect="1"/>
          </p:cNvGraphicFramePr>
          <p:nvPr/>
        </p:nvGraphicFramePr>
        <p:xfrm>
          <a:off x="7646988" y="2501900"/>
          <a:ext cx="320675" cy="296863"/>
        </p:xfrm>
        <a:graphic>
          <a:graphicData uri="http://schemas.openxmlformats.org/presentationml/2006/ole">
            <p:oleObj spid="_x0000_s24590" name="Equation" r:id="rId21" imgW="177480" imgH="164880" progId="Equation.DSMT4">
              <p:embed/>
            </p:oleObj>
          </a:graphicData>
        </a:graphic>
      </p:graphicFrame>
      <p:graphicFrame>
        <p:nvGraphicFramePr>
          <p:cNvPr id="12" name="Object 30"/>
          <p:cNvGraphicFramePr>
            <a:graphicFrameLocks noChangeAspect="1"/>
          </p:cNvGraphicFramePr>
          <p:nvPr/>
        </p:nvGraphicFramePr>
        <p:xfrm>
          <a:off x="5214938" y="3132138"/>
          <a:ext cx="344487" cy="296862"/>
        </p:xfrm>
        <a:graphic>
          <a:graphicData uri="http://schemas.openxmlformats.org/presentationml/2006/ole">
            <p:oleObj spid="_x0000_s24591" name="Equation" r:id="rId22" imgW="190440" imgH="164880" progId="Equation.DSMT4">
              <p:embed/>
            </p:oleObj>
          </a:graphicData>
        </a:graphic>
      </p:graphicFrame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857250" y="5202238"/>
            <a:ext cx="714375" cy="4143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857250" y="5592763"/>
            <a:ext cx="121443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5500688" y="5143500"/>
            <a:ext cx="22860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4592" name="Object 20"/>
          <p:cNvGraphicFramePr>
            <a:graphicFrameLocks noChangeAspect="1"/>
          </p:cNvGraphicFramePr>
          <p:nvPr/>
        </p:nvGraphicFramePr>
        <p:xfrm>
          <a:off x="4859338" y="381000"/>
          <a:ext cx="4186237" cy="931863"/>
        </p:xfrm>
        <a:graphic>
          <a:graphicData uri="http://schemas.openxmlformats.org/presentationml/2006/ole">
            <p:oleObj spid="_x0000_s24592" name="Equation" r:id="rId23" imgW="2616120" imgH="5839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5" grpId="0" animBg="1"/>
      <p:bldP spid="66" grpId="0" animBg="1"/>
      <p:bldP spid="67" grpId="0" animBg="1"/>
      <p:bldP spid="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坐标是向量在轴上投影的特殊情形．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3" action="ppaction://hlinksldjump"/>
              </a:rPr>
              <a:t>性质</a:t>
            </a:r>
            <a:r>
              <a:rPr lang="en-US" altLang="zh-CN" smtClean="0">
                <a:solidFill>
                  <a:srgbClr val="0000FF"/>
                </a:solidFill>
                <a:hlinkClick r:id="rId3" action="ppaction://hlinksldjump"/>
              </a:rPr>
              <a:t>1</a:t>
            </a:r>
            <a:r>
              <a:rPr lang="zh-CN" altLang="en-US" smtClean="0">
                <a:solidFill>
                  <a:srgbClr val="0000FF"/>
                </a:solidFill>
                <a:hlinkClick r:id="rId3" action="ppaction://hlinksldjump"/>
              </a:rPr>
              <a:t>：</a:t>
            </a:r>
            <a:r>
              <a:rPr lang="zh-CN" altLang="en-US" smtClean="0"/>
              <a:t>设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zh-CN" altLang="en-US" smtClean="0"/>
              <a:t> 为向量    与 </a:t>
            </a:r>
            <a:r>
              <a:rPr lang="en-US" altLang="zh-CN" i="1" smtClean="0"/>
              <a:t>u</a:t>
            </a:r>
            <a:r>
              <a:rPr lang="zh-CN" altLang="en-US" smtClean="0"/>
              <a:t> 轴的夹角，则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4" action="ppaction://hlinksldjump"/>
              </a:rPr>
              <a:t>性质</a:t>
            </a:r>
            <a:r>
              <a:rPr lang="en-US" altLang="zh-CN" smtClean="0">
                <a:solidFill>
                  <a:srgbClr val="0000FF"/>
                </a:solidFill>
                <a:hlinkClick r:id="rId4" action="ppaction://hlinksldjump"/>
              </a:rPr>
              <a:t>2</a:t>
            </a:r>
            <a:r>
              <a:rPr lang="zh-CN" altLang="en-US" smtClean="0">
                <a:solidFill>
                  <a:srgbClr val="0000FF"/>
                </a:solidFill>
                <a:hlinkClick r:id="rId4" action="ppaction://hlinksldjump"/>
              </a:rPr>
              <a:t>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zh-CN" altLang="en-US" smtClean="0"/>
              <a:t> 为实数，则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向量在轴上的投影</a:t>
            </a:r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3313113" y="2382838"/>
          <a:ext cx="254000" cy="430212"/>
        </p:xfrm>
        <a:graphic>
          <a:graphicData uri="http://schemas.openxmlformats.org/presentationml/2006/ole">
            <p:oleObj spid="_x0000_s25602" name="Equation" r:id="rId5" imgW="126720" imgH="215640" progId="Equation.DSMT4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043613" y="2357438"/>
          <a:ext cx="2133600" cy="606425"/>
        </p:xfrm>
        <a:graphic>
          <a:graphicData uri="http://schemas.openxmlformats.org/presentationml/2006/ole">
            <p:oleObj spid="_x0000_s25603" name="Equation" r:id="rId6" imgW="1066680" imgH="304560" progId="Equation.DSMT4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730375" y="3216275"/>
          <a:ext cx="3556000" cy="631825"/>
        </p:xfrm>
        <a:graphic>
          <a:graphicData uri="http://schemas.openxmlformats.org/presentationml/2006/ole">
            <p:oleObj spid="_x0000_s25604" name="Equation" r:id="rId7" imgW="1777680" imgH="317160" progId="Equation.DSMT4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730375" y="4643438"/>
          <a:ext cx="2768600" cy="631825"/>
        </p:xfrm>
        <a:graphic>
          <a:graphicData uri="http://schemas.openxmlformats.org/presentationml/2006/ole">
            <p:oleObj spid="_x0000_s25605" name="Equation" r:id="rId8" imgW="1384200" imgH="317160" progId="Equation.DSMT4">
              <p:embed/>
            </p:oleObj>
          </a:graphicData>
        </a:graphic>
      </p:graphicFrame>
      <p:pic>
        <p:nvPicPr>
          <p:cNvPr id="25610" name="Picture 8" descr="C:\Users\cjl\Desktop\p11-投影-3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10250" y="3714750"/>
            <a:ext cx="33337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17"/>
          <p:cNvGraphicFramePr>
            <a:graphicFrameLocks noChangeAspect="1"/>
          </p:cNvGraphicFramePr>
          <p:nvPr/>
        </p:nvGraphicFramePr>
        <p:xfrm>
          <a:off x="7104063" y="5143500"/>
          <a:ext cx="254000" cy="430213"/>
        </p:xfrm>
        <a:graphic>
          <a:graphicData uri="http://schemas.openxmlformats.org/presentationml/2006/ole">
            <p:oleObj spid="_x0000_s25606" name="Equation" r:id="rId10" imgW="126720" imgH="215640" progId="Equation.DSMT4">
              <p:embed/>
            </p:oleObj>
          </a:graphicData>
        </a:graphic>
      </p:graphicFrame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6823075" y="5807075"/>
          <a:ext cx="279400" cy="328613"/>
        </p:xfrm>
        <a:graphic>
          <a:graphicData uri="http://schemas.openxmlformats.org/presentationml/2006/ole">
            <p:oleObj spid="_x0000_s25607" name="Equation" r:id="rId11" imgW="1396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zh-CN" altLang="en-US" smtClean="0"/>
              <a:t> 为向量    与 </a:t>
            </a:r>
            <a:r>
              <a:rPr lang="en-US" altLang="zh-CN" i="1" smtClean="0"/>
              <a:t>u</a:t>
            </a:r>
            <a:r>
              <a:rPr lang="zh-CN" altLang="en-US" smtClean="0"/>
              <a:t> 轴的夹角，则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当 </a:t>
            </a:r>
            <a:r>
              <a:rPr lang="en-US" altLang="zh-CN" smtClean="0"/>
              <a:t>0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i="1" smtClean="0">
                <a:latin typeface="Symbol" pitchFamily="18" charset="2"/>
              </a:rPr>
              <a:t> j</a:t>
            </a:r>
            <a:r>
              <a:rPr lang="en-US" altLang="zh-CN" smtClean="0"/>
              <a:t> &lt;</a:t>
            </a: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/2 </a:t>
            </a:r>
            <a:r>
              <a:rPr lang="zh-CN" altLang="en-US" smtClean="0">
                <a:latin typeface="Symbol" pitchFamily="18" charset="2"/>
              </a:rPr>
              <a:t>时，投影为正；</a:t>
            </a:r>
            <a:endParaRPr lang="en-US" altLang="zh-CN" smtClean="0">
              <a:latin typeface="Symbol" pitchFamily="18" charset="2"/>
            </a:endParaRPr>
          </a:p>
          <a:p>
            <a:r>
              <a:rPr lang="zh-CN" altLang="en-US" smtClean="0"/>
              <a:t>当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/2</a:t>
            </a:r>
            <a:r>
              <a:rPr lang="zh-CN" altLang="en-US" smtClean="0"/>
              <a:t> </a:t>
            </a:r>
            <a:r>
              <a:rPr lang="en-US" altLang="zh-CN" smtClean="0"/>
              <a:t>&lt;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</a:t>
            </a:r>
            <a:r>
              <a:rPr lang="zh-CN" altLang="en-US" smtClean="0"/>
              <a:t> </a:t>
            </a:r>
            <a:r>
              <a:rPr lang="zh-CN" altLang="en-US" smtClean="0">
                <a:latin typeface="Symbol" pitchFamily="18" charset="2"/>
              </a:rPr>
              <a:t>时</a:t>
            </a:r>
            <a:r>
              <a:rPr lang="zh-CN" altLang="en-US" smtClean="0"/>
              <a:t>，投影为负；</a:t>
            </a:r>
            <a:endParaRPr lang="en-US" altLang="zh-CN" smtClean="0"/>
          </a:p>
          <a:p>
            <a:r>
              <a:rPr lang="zh-CN" altLang="en-US" smtClean="0"/>
              <a:t>当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=</a:t>
            </a: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/2 </a:t>
            </a:r>
            <a:r>
              <a:rPr lang="zh-CN" altLang="en-US" smtClean="0">
                <a:latin typeface="Symbol" pitchFamily="18" charset="2"/>
              </a:rPr>
              <a:t>时，投影为零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相等向量在同一条轴上的投影相等．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说明</a:t>
            </a:r>
            <a:endParaRPr lang="zh-CN" altLang="en-US" dirty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3314700" y="1501775"/>
          <a:ext cx="254000" cy="430213"/>
        </p:xfrm>
        <a:graphic>
          <a:graphicData uri="http://schemas.openxmlformats.org/presentationml/2006/ole">
            <p:oleObj spid="_x0000_s26626" name="Equation" r:id="rId4" imgW="126720" imgH="215640" progId="Equation.DSMT4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043613" y="1500188"/>
          <a:ext cx="2133600" cy="606425"/>
        </p:xfrm>
        <a:graphic>
          <a:graphicData uri="http://schemas.openxmlformats.org/presentationml/2006/ole">
            <p:oleObj spid="_x0000_s26627" name="Equation" r:id="rId5" imgW="1066680" imgH="304560" progId="Equation.DSMT4">
              <p:embed/>
            </p:oleObj>
          </a:graphicData>
        </a:graphic>
      </p:graphicFrame>
      <p:sp>
        <p:nvSpPr>
          <p:cNvPr id="12294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pic>
        <p:nvPicPr>
          <p:cNvPr id="26633" name="Picture 8" descr="C:\Users\cjl\Desktop\p11-投影-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10250" y="2286000"/>
            <a:ext cx="33337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7104063" y="3714750"/>
          <a:ext cx="254000" cy="430213"/>
        </p:xfrm>
        <a:graphic>
          <a:graphicData uri="http://schemas.openxmlformats.org/presentationml/2006/ole">
            <p:oleObj spid="_x0000_s26628" name="Equation" r:id="rId8" imgW="126720" imgH="215640" progId="Equation.DSMT4">
              <p:embed/>
            </p:oleObj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6823075" y="4378325"/>
          <a:ext cx="279400" cy="328613"/>
        </p:xfrm>
        <a:graphic>
          <a:graphicData uri="http://schemas.openxmlformats.org/presentationml/2006/ole">
            <p:oleObj spid="_x0000_s26629" name="Equation" r:id="rId9" imgW="139680" imgH="164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85616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    沿 </a:t>
            </a:r>
            <a:r>
              <a:rPr lang="en-US" altLang="zh-CN" i="1" smtClean="0"/>
              <a:t>u</a:t>
            </a:r>
            <a:r>
              <a:rPr lang="zh-CN" altLang="en-US" smtClean="0"/>
              <a:t> 轴方向的分向量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    沿 </a:t>
            </a:r>
            <a:r>
              <a:rPr lang="en-US" altLang="zh-CN" i="1" smtClean="0"/>
              <a:t>u</a:t>
            </a:r>
            <a:r>
              <a:rPr lang="zh-CN" altLang="en-US" smtClean="0"/>
              <a:t> 轴方向的分向量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          沿 </a:t>
            </a:r>
            <a:r>
              <a:rPr lang="en-US" altLang="zh-CN" i="1" smtClean="0"/>
              <a:t>u</a:t>
            </a:r>
            <a:r>
              <a:rPr lang="zh-CN" altLang="en-US" smtClean="0"/>
              <a:t> 轴方向的分向量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说明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 bwMode="auto">
          <a:xfrm rot="5400000" flipH="1" flipV="1">
            <a:off x="3390107" y="1915318"/>
            <a:ext cx="1301750" cy="25511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V="1">
            <a:off x="2779713" y="3543300"/>
            <a:ext cx="1319212" cy="3317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 rot="16200000" flipH="1">
            <a:off x="2813844" y="2893219"/>
            <a:ext cx="2643188" cy="857250"/>
          </a:xfrm>
          <a:prstGeom prst="parallelogram">
            <a:avLst>
              <a:gd name="adj" fmla="val 72333"/>
            </a:avLst>
          </a:prstGeom>
          <a:solidFill>
            <a:srgbClr val="FFC000">
              <a:alpha val="50000"/>
            </a:srgbClr>
          </a:solidFill>
          <a:ln w="9525" cmpd="sng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730375" y="1455738"/>
          <a:ext cx="3556000" cy="631825"/>
        </p:xfrm>
        <a:graphic>
          <a:graphicData uri="http://schemas.openxmlformats.org/presentationml/2006/ole">
            <p:oleObj spid="_x0000_s27650" name="Equation" r:id="rId4" imgW="1777680" imgH="317160" progId="Equation.DSMT4">
              <p:embed/>
            </p:oleObj>
          </a:graphicData>
        </a:graphic>
      </p:graphicFrame>
      <p:grpSp>
        <p:nvGrpSpPr>
          <p:cNvPr id="4" name="组合 35"/>
          <p:cNvGrpSpPr>
            <a:grpSpLocks/>
          </p:cNvGrpSpPr>
          <p:nvPr/>
        </p:nvGrpSpPr>
        <p:grpSpPr bwMode="auto">
          <a:xfrm>
            <a:off x="2249488" y="3735388"/>
            <a:ext cx="4645025" cy="565150"/>
            <a:chOff x="2250271" y="4250539"/>
            <a:chExt cx="4643459" cy="565150"/>
          </a:xfrm>
        </p:grpSpPr>
        <p:cxnSp>
          <p:nvCxnSpPr>
            <p:cNvPr id="8" name="直接箭头连接符 7"/>
            <p:cNvCxnSpPr/>
            <p:nvPr/>
          </p:nvCxnSpPr>
          <p:spPr bwMode="auto">
            <a:xfrm>
              <a:off x="2250271" y="4390239"/>
              <a:ext cx="4319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3"/>
            <p:cNvGraphicFramePr>
              <a:graphicFrameLocks noChangeAspect="1"/>
            </p:cNvGraphicFramePr>
            <p:nvPr/>
          </p:nvGraphicFramePr>
          <p:xfrm>
            <a:off x="6639730" y="4250539"/>
            <a:ext cx="254000" cy="279400"/>
          </p:xfrm>
          <a:graphic>
            <a:graphicData uri="http://schemas.openxmlformats.org/presentationml/2006/ole">
              <p:oleObj spid="_x0000_s27667" name="Equation" r:id="rId5" imgW="126720" imgH="139680" progId="Equation.DSMT4">
                <p:embed/>
              </p:oleObj>
            </a:graphicData>
          </a:graphic>
        </p:graphicFrame>
        <p:grpSp>
          <p:nvGrpSpPr>
            <p:cNvPr id="27696" name="组合 89"/>
            <p:cNvGrpSpPr>
              <a:grpSpLocks/>
            </p:cNvGrpSpPr>
            <p:nvPr/>
          </p:nvGrpSpPr>
          <p:grpSpPr bwMode="auto">
            <a:xfrm>
              <a:off x="2563002" y="4342851"/>
              <a:ext cx="330200" cy="472838"/>
              <a:chOff x="3455988" y="3027600"/>
              <a:chExt cx="330200" cy="472838"/>
            </a:xfrm>
          </p:grpSpPr>
          <p:sp>
            <p:nvSpPr>
              <p:cNvPr id="27697" name="Oval 28"/>
              <p:cNvSpPr>
                <a:spLocks noChangeArrowheads="1"/>
              </p:cNvSpPr>
              <p:nvPr/>
            </p:nvSpPr>
            <p:spPr bwMode="auto">
              <a:xfrm>
                <a:off x="3578940" y="3027600"/>
                <a:ext cx="93600" cy="93600"/>
              </a:xfrm>
              <a:prstGeom prst="ellipse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" name="Object 20"/>
              <p:cNvGraphicFramePr>
                <a:graphicFrameLocks noChangeAspect="1"/>
              </p:cNvGraphicFramePr>
              <p:nvPr/>
            </p:nvGraphicFramePr>
            <p:xfrm>
              <a:off x="3455988" y="3144838"/>
              <a:ext cx="330200" cy="355600"/>
            </p:xfrm>
            <a:graphic>
              <a:graphicData uri="http://schemas.openxmlformats.org/presentationml/2006/ole">
                <p:oleObj spid="_x0000_s27668" name="Equation" r:id="rId6" imgW="164880" imgH="177480" progId="Equation.DSMT4">
                  <p:embed/>
                </p:oleObj>
              </a:graphicData>
            </a:graphic>
          </p:graphicFrame>
        </p:grpSp>
      </p:grp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3460750" y="3243263"/>
          <a:ext cx="254000" cy="430212"/>
        </p:xfrm>
        <a:graphic>
          <a:graphicData uri="http://schemas.openxmlformats.org/presentationml/2006/ole">
            <p:oleObj spid="_x0000_s27651" name="Equation" r:id="rId7" imgW="126720" imgH="215640" progId="Equation.DSMT4">
              <p:embed/>
            </p:oleObj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4678363" y="3084513"/>
          <a:ext cx="254000" cy="430212"/>
        </p:xfrm>
        <a:graphic>
          <a:graphicData uri="http://schemas.openxmlformats.org/presentationml/2006/ole">
            <p:oleObj spid="_x0000_s27652" name="Equation" r:id="rId8" imgW="126720" imgH="215640" progId="Equation.DSMT4">
              <p:embed/>
            </p:oleObj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3849688" y="2570163"/>
          <a:ext cx="685800" cy="430212"/>
        </p:xfrm>
        <a:graphic>
          <a:graphicData uri="http://schemas.openxmlformats.org/presentationml/2006/ole">
            <p:oleObj spid="_x0000_s27653" name="Equation" r:id="rId9" imgW="342720" imgH="215640" progId="Equation.DSMT4">
              <p:embed/>
            </p:oleObj>
          </a:graphicData>
        </a:graphic>
      </p:graphicFrame>
      <p:cxnSp>
        <p:nvCxnSpPr>
          <p:cNvPr id="18" name="直接连接符 17"/>
          <p:cNvCxnSpPr/>
          <p:nvPr/>
        </p:nvCxnSpPr>
        <p:spPr>
          <a:xfrm rot="5400000">
            <a:off x="3997326" y="3692525"/>
            <a:ext cx="271462" cy="158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105"/>
          <p:cNvGrpSpPr>
            <a:grpSpLocks/>
          </p:cNvGrpSpPr>
          <p:nvPr/>
        </p:nvGrpSpPr>
        <p:grpSpPr bwMode="auto">
          <a:xfrm>
            <a:off x="3948113" y="3827463"/>
            <a:ext cx="406400" cy="473075"/>
            <a:chOff x="4770438" y="3027600"/>
            <a:chExt cx="406400" cy="472838"/>
          </a:xfrm>
        </p:grpSpPr>
        <p:sp>
          <p:nvSpPr>
            <p:cNvPr id="27694" name="Oval 28"/>
            <p:cNvSpPr>
              <a:spLocks noChangeAspect="1" noChangeArrowheads="1"/>
            </p:cNvSpPr>
            <p:nvPr/>
          </p:nvSpPr>
          <p:spPr bwMode="auto">
            <a:xfrm>
              <a:off x="4907820" y="3027600"/>
              <a:ext cx="92016" cy="93600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4770438" y="3170238"/>
            <a:ext cx="406400" cy="330200"/>
          </p:xfrm>
          <a:graphic>
            <a:graphicData uri="http://schemas.openxmlformats.org/presentationml/2006/ole">
              <p:oleObj spid="_x0000_s27666" name="Equation" r:id="rId10" imgW="203040" imgH="164880" progId="Equation.DSMT4">
                <p:embed/>
              </p:oleObj>
            </a:graphicData>
          </a:graphic>
        </p:graphicFrame>
      </p:grpSp>
      <p:grpSp>
        <p:nvGrpSpPr>
          <p:cNvPr id="25" name="组合 104"/>
          <p:cNvGrpSpPr>
            <a:grpSpLocks/>
          </p:cNvGrpSpPr>
          <p:nvPr/>
        </p:nvGrpSpPr>
        <p:grpSpPr bwMode="auto">
          <a:xfrm>
            <a:off x="3986213" y="3106738"/>
            <a:ext cx="330200" cy="450850"/>
            <a:chOff x="4808538" y="1643050"/>
            <a:chExt cx="330200" cy="450790"/>
          </a:xfrm>
        </p:grpSpPr>
        <p:sp>
          <p:nvSpPr>
            <p:cNvPr id="27693" name="Oval 28"/>
            <p:cNvSpPr>
              <a:spLocks noChangeAspect="1" noChangeArrowheads="1"/>
            </p:cNvSpPr>
            <p:nvPr/>
          </p:nvSpPr>
          <p:spPr bwMode="auto">
            <a:xfrm>
              <a:off x="4907028" y="2000240"/>
              <a:ext cx="93600" cy="93600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11"/>
            <p:cNvGraphicFramePr>
              <a:graphicFrameLocks noChangeAspect="1"/>
            </p:cNvGraphicFramePr>
            <p:nvPr/>
          </p:nvGraphicFramePr>
          <p:xfrm>
            <a:off x="4808538" y="1643050"/>
            <a:ext cx="330200" cy="330200"/>
          </p:xfrm>
          <a:graphic>
            <a:graphicData uri="http://schemas.openxmlformats.org/presentationml/2006/ole">
              <p:oleObj spid="_x0000_s27665" name="Equation" r:id="rId11" imgW="164880" imgH="164880" progId="Equation.DSMT4">
                <p:embed/>
              </p:oleObj>
            </a:graphicData>
          </a:graphic>
        </p:graphicFrame>
      </p:grpSp>
      <p:cxnSp>
        <p:nvCxnSpPr>
          <p:cNvPr id="13" name="直接箭头连接符 12"/>
          <p:cNvCxnSpPr/>
          <p:nvPr/>
        </p:nvCxnSpPr>
        <p:spPr bwMode="auto">
          <a:xfrm flipV="1">
            <a:off x="4178300" y="2540000"/>
            <a:ext cx="1138238" cy="969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平行四边形 38"/>
          <p:cNvSpPr/>
          <p:nvPr/>
        </p:nvSpPr>
        <p:spPr>
          <a:xfrm rot="16200000" flipH="1">
            <a:off x="4036219" y="2893219"/>
            <a:ext cx="2643188" cy="857250"/>
          </a:xfrm>
          <a:prstGeom prst="parallelogram">
            <a:avLst>
              <a:gd name="adj" fmla="val 72333"/>
            </a:avLst>
          </a:prstGeom>
          <a:solidFill>
            <a:srgbClr val="FFC000">
              <a:alpha val="50000"/>
            </a:srgbClr>
          </a:solidFill>
          <a:ln w="9525" cmpd="sng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6" name="组合 91"/>
          <p:cNvGrpSpPr>
            <a:grpSpLocks/>
          </p:cNvGrpSpPr>
          <p:nvPr/>
        </p:nvGrpSpPr>
        <p:grpSpPr bwMode="auto">
          <a:xfrm>
            <a:off x="5167313" y="3827463"/>
            <a:ext cx="406400" cy="473075"/>
            <a:chOff x="5775325" y="3027600"/>
            <a:chExt cx="406400" cy="472838"/>
          </a:xfrm>
        </p:grpSpPr>
        <p:sp>
          <p:nvSpPr>
            <p:cNvPr id="27692" name="Oval 28"/>
            <p:cNvSpPr>
              <a:spLocks noChangeAspect="1" noChangeArrowheads="1"/>
            </p:cNvSpPr>
            <p:nvPr/>
          </p:nvSpPr>
          <p:spPr bwMode="auto">
            <a:xfrm>
              <a:off x="5925956" y="3027600"/>
              <a:ext cx="92016" cy="93600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" name="Object 9"/>
            <p:cNvGraphicFramePr>
              <a:graphicFrameLocks noChangeAspect="1"/>
            </p:cNvGraphicFramePr>
            <p:nvPr/>
          </p:nvGraphicFramePr>
          <p:xfrm>
            <a:off x="5775325" y="3170238"/>
            <a:ext cx="406400" cy="330200"/>
          </p:xfrm>
          <a:graphic>
            <a:graphicData uri="http://schemas.openxmlformats.org/presentationml/2006/ole">
              <p:oleObj spid="_x0000_s27664" name="Equation" r:id="rId12" imgW="203040" imgH="164880" progId="Equation.DSMT4">
                <p:embed/>
              </p:oleObj>
            </a:graphicData>
          </a:graphic>
        </p:graphicFrame>
      </p:grpSp>
      <p:cxnSp>
        <p:nvCxnSpPr>
          <p:cNvPr id="22" name="直接连接符 21"/>
          <p:cNvCxnSpPr/>
          <p:nvPr/>
        </p:nvCxnSpPr>
        <p:spPr>
          <a:xfrm rot="16200000" flipH="1">
            <a:off x="4743450" y="3206751"/>
            <a:ext cx="1241425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88"/>
          <p:cNvGrpSpPr>
            <a:grpSpLocks/>
          </p:cNvGrpSpPr>
          <p:nvPr/>
        </p:nvGrpSpPr>
        <p:grpSpPr bwMode="auto">
          <a:xfrm>
            <a:off x="5316538" y="2233613"/>
            <a:ext cx="463550" cy="352425"/>
            <a:chOff x="5923904" y="2143116"/>
            <a:chExt cx="463328" cy="351772"/>
          </a:xfrm>
        </p:grpSpPr>
        <p:sp>
          <p:nvSpPr>
            <p:cNvPr id="27691" name="Oval 28"/>
            <p:cNvSpPr>
              <a:spLocks noChangeAspect="1" noChangeArrowheads="1"/>
            </p:cNvSpPr>
            <p:nvPr/>
          </p:nvSpPr>
          <p:spPr bwMode="auto">
            <a:xfrm>
              <a:off x="5923904" y="2401288"/>
              <a:ext cx="93600" cy="93600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10"/>
            <p:cNvGraphicFramePr>
              <a:graphicFrameLocks noChangeAspect="1"/>
            </p:cNvGraphicFramePr>
            <p:nvPr/>
          </p:nvGraphicFramePr>
          <p:xfrm>
            <a:off x="6057032" y="2143116"/>
            <a:ext cx="330200" cy="330200"/>
          </p:xfrm>
          <a:graphic>
            <a:graphicData uri="http://schemas.openxmlformats.org/presentationml/2006/ole">
              <p:oleObj spid="_x0000_s27663" name="Equation" r:id="rId13" imgW="164880" imgH="164880" progId="Equation.DSMT4">
                <p:embed/>
              </p:oleObj>
            </a:graphicData>
          </a:graphic>
        </p:graphicFrame>
      </p:grpSp>
      <p:graphicFrame>
        <p:nvGraphicFramePr>
          <p:cNvPr id="40" name="Object 13"/>
          <p:cNvGraphicFramePr>
            <a:graphicFrameLocks noChangeAspect="1"/>
          </p:cNvGraphicFramePr>
          <p:nvPr/>
        </p:nvGraphicFramePr>
        <p:xfrm>
          <a:off x="885825" y="4662488"/>
          <a:ext cx="254000" cy="430212"/>
        </p:xfrm>
        <a:graphic>
          <a:graphicData uri="http://schemas.openxmlformats.org/presentationml/2006/ole">
            <p:oleObj spid="_x0000_s27654" name="Equation" r:id="rId14" imgW="126720" imgH="215640" progId="Equation.DSMT4">
              <p:embed/>
            </p:oleObj>
          </a:graphicData>
        </a:graphic>
      </p:graphicFrame>
      <p:graphicFrame>
        <p:nvGraphicFramePr>
          <p:cNvPr id="41" name="Object 14"/>
          <p:cNvGraphicFramePr>
            <a:graphicFrameLocks noChangeAspect="1"/>
          </p:cNvGraphicFramePr>
          <p:nvPr/>
        </p:nvGraphicFramePr>
        <p:xfrm>
          <a:off x="4000500" y="4652963"/>
          <a:ext cx="2260600" cy="633412"/>
        </p:xfrm>
        <a:graphic>
          <a:graphicData uri="http://schemas.openxmlformats.org/presentationml/2006/ole">
            <p:oleObj spid="_x0000_s27655" name="Equation" r:id="rId15" imgW="1130040" imgH="317160" progId="Equation.DSMT4">
              <p:embed/>
            </p:oleObj>
          </a:graphicData>
        </a:graphic>
      </p:graphicFrame>
      <p:grpSp>
        <p:nvGrpSpPr>
          <p:cNvPr id="28" name="Group 31"/>
          <p:cNvGrpSpPr>
            <a:grpSpLocks/>
          </p:cNvGrpSpPr>
          <p:nvPr/>
        </p:nvGrpSpPr>
        <p:grpSpPr bwMode="auto">
          <a:xfrm>
            <a:off x="2779713" y="3871913"/>
            <a:ext cx="720725" cy="488950"/>
            <a:chOff x="2250" y="1932"/>
            <a:chExt cx="454" cy="308"/>
          </a:xfrm>
        </p:grpSpPr>
        <p:graphicFrame>
          <p:nvGraphicFramePr>
            <p:cNvPr id="5" name="Object 14"/>
            <p:cNvGraphicFramePr>
              <a:graphicFrameLocks noChangeAspect="1"/>
            </p:cNvGraphicFramePr>
            <p:nvPr/>
          </p:nvGraphicFramePr>
          <p:xfrm>
            <a:off x="2397" y="1968"/>
            <a:ext cx="160" cy="272"/>
          </p:xfrm>
          <a:graphic>
            <a:graphicData uri="http://schemas.openxmlformats.org/presentationml/2006/ole">
              <p:oleObj spid="_x0000_s27662" name="Equation" r:id="rId16" imgW="126720" imgH="215640" progId="Equation.DSMT4">
                <p:embed/>
              </p:oleObj>
            </a:graphicData>
          </a:graphic>
        </p:graphicFrame>
        <p:cxnSp>
          <p:nvCxnSpPr>
            <p:cNvPr id="44" name="直接箭头连接符 43"/>
            <p:cNvCxnSpPr/>
            <p:nvPr/>
          </p:nvCxnSpPr>
          <p:spPr bwMode="auto">
            <a:xfrm>
              <a:off x="2250" y="1932"/>
              <a:ext cx="454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Object 16"/>
          <p:cNvGraphicFramePr>
            <a:graphicFrameLocks noChangeAspect="1"/>
          </p:cNvGraphicFramePr>
          <p:nvPr/>
        </p:nvGraphicFramePr>
        <p:xfrm>
          <a:off x="885825" y="5195888"/>
          <a:ext cx="254000" cy="430212"/>
        </p:xfrm>
        <a:graphic>
          <a:graphicData uri="http://schemas.openxmlformats.org/presentationml/2006/ole">
            <p:oleObj spid="_x0000_s27656" name="Equation" r:id="rId17" imgW="126720" imgH="215640" progId="Equation.DSMT4">
              <p:embed/>
            </p:oleObj>
          </a:graphicData>
        </a:graphic>
      </p:graphicFrame>
      <p:graphicFrame>
        <p:nvGraphicFramePr>
          <p:cNvPr id="46" name="Object 17"/>
          <p:cNvGraphicFramePr>
            <a:graphicFrameLocks noChangeAspect="1"/>
          </p:cNvGraphicFramePr>
          <p:nvPr/>
        </p:nvGraphicFramePr>
        <p:xfrm>
          <a:off x="4000500" y="5184775"/>
          <a:ext cx="2362200" cy="633413"/>
        </p:xfrm>
        <a:graphic>
          <a:graphicData uri="http://schemas.openxmlformats.org/presentationml/2006/ole">
            <p:oleObj spid="_x0000_s27657" name="Equation" r:id="rId18" imgW="1180800" imgH="317160" progId="Equation.DSMT4">
              <p:embed/>
            </p:oleObj>
          </a:graphicData>
        </a:graphic>
      </p:graphicFrame>
      <p:graphicFrame>
        <p:nvGraphicFramePr>
          <p:cNvPr id="47" name="Object 18"/>
          <p:cNvGraphicFramePr>
            <a:graphicFrameLocks noChangeAspect="1"/>
          </p:cNvGraphicFramePr>
          <p:nvPr/>
        </p:nvGraphicFramePr>
        <p:xfrm>
          <a:off x="885825" y="5757863"/>
          <a:ext cx="685800" cy="430212"/>
        </p:xfrm>
        <a:graphic>
          <a:graphicData uri="http://schemas.openxmlformats.org/presentationml/2006/ole">
            <p:oleObj spid="_x0000_s27658" name="Equation" r:id="rId19" imgW="342720" imgH="215640" progId="Equation.DSMT4">
              <p:embed/>
            </p:oleObj>
          </a:graphicData>
        </a:graphic>
      </p:graphicFrame>
      <p:graphicFrame>
        <p:nvGraphicFramePr>
          <p:cNvPr id="48" name="Object 19"/>
          <p:cNvGraphicFramePr>
            <a:graphicFrameLocks noChangeAspect="1"/>
          </p:cNvGraphicFramePr>
          <p:nvPr/>
        </p:nvGraphicFramePr>
        <p:xfrm>
          <a:off x="4464050" y="5715000"/>
          <a:ext cx="3251200" cy="633413"/>
        </p:xfrm>
        <a:graphic>
          <a:graphicData uri="http://schemas.openxmlformats.org/presentationml/2006/ole">
            <p:oleObj spid="_x0000_s27659" name="Equation" r:id="rId20" imgW="1625400" imgH="317160" progId="Equation.DSMT4">
              <p:embed/>
            </p:oleObj>
          </a:graphicData>
        </a:graphic>
      </p:graphicFrame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567238" y="4714875"/>
            <a:ext cx="2000250" cy="528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4691063" y="5243513"/>
            <a:ext cx="2000250" cy="528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3" name="Object 21"/>
          <p:cNvGraphicFramePr>
            <a:graphicFrameLocks noChangeAspect="1"/>
          </p:cNvGraphicFramePr>
          <p:nvPr/>
        </p:nvGraphicFramePr>
        <p:xfrm>
          <a:off x="2171700" y="530225"/>
          <a:ext cx="4800600" cy="631825"/>
        </p:xfrm>
        <a:graphic>
          <a:graphicData uri="http://schemas.openxmlformats.org/presentationml/2006/ole">
            <p:oleObj spid="_x0000_s27660" name="Equation" r:id="rId21" imgW="2400120" imgH="317160" progId="Equation.DSMT4">
              <p:embed/>
            </p:oleObj>
          </a:graphicData>
        </a:graphic>
      </p:graphicFrame>
      <p:graphicFrame>
        <p:nvGraphicFramePr>
          <p:cNvPr id="56" name="Object 22"/>
          <p:cNvGraphicFramePr>
            <a:graphicFrameLocks noChangeAspect="1"/>
          </p:cNvGraphicFramePr>
          <p:nvPr/>
        </p:nvGraphicFramePr>
        <p:xfrm>
          <a:off x="7124700" y="3571875"/>
          <a:ext cx="1447800" cy="631825"/>
        </p:xfrm>
        <a:graphic>
          <a:graphicData uri="http://schemas.openxmlformats.org/presentationml/2006/ole">
            <p:oleObj spid="_x0000_s27661" name="Equation" r:id="rId22" imgW="723600" imgH="317160" progId="Equation.DSMT4">
              <p:embed/>
            </p:oleObj>
          </a:graphicData>
        </a:graphic>
      </p:graphicFrame>
      <p:sp>
        <p:nvSpPr>
          <p:cNvPr id="13350" name="AutoShape 8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5014913" y="5772150"/>
            <a:ext cx="2914650" cy="528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5314950" y="5700713"/>
            <a:ext cx="2000250" cy="67151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60" name="肘形连接符 59"/>
          <p:cNvCxnSpPr>
            <a:stCxn id="55" idx="2"/>
          </p:cNvCxnSpPr>
          <p:nvPr/>
        </p:nvCxnSpPr>
        <p:spPr>
          <a:xfrm rot="5400000" flipH="1" flipV="1">
            <a:off x="6007894" y="4521994"/>
            <a:ext cx="2157412" cy="1543050"/>
          </a:xfrm>
          <a:prstGeom prst="bentConnector3">
            <a:avLst>
              <a:gd name="adj1" fmla="val -10596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9" grpId="0" animBg="1"/>
      <p:bldP spid="49" grpId="0" animBg="1"/>
      <p:bldP spid="50" grpId="0" animBg="1"/>
      <p:bldP spid="13350" grpId="0" animBg="1"/>
      <p:bldP spid="66" grpId="0" animBg="1"/>
      <p:bldP spid="5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6355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设有一个棱长为 </a:t>
            </a:r>
            <a:r>
              <a:rPr lang="en-US" altLang="zh-CN" i="1" smtClean="0"/>
              <a:t>a</a:t>
            </a:r>
            <a:r>
              <a:rPr lang="zh-CN" altLang="en-US" smtClean="0"/>
              <a:t> 的立方体，一条对角线记为</a:t>
            </a:r>
            <a:r>
              <a:rPr lang="en-US" altLang="zh-CN" i="1" smtClean="0"/>
              <a:t>OM</a:t>
            </a:r>
            <a:r>
              <a:rPr lang="zh-CN" altLang="en-US" smtClean="0"/>
              <a:t>，一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条棱记为</a:t>
            </a:r>
            <a:r>
              <a:rPr lang="en-US" altLang="zh-CN" i="1" smtClean="0"/>
              <a:t>OA</a:t>
            </a:r>
            <a:r>
              <a:rPr lang="zh-CN" altLang="en-US" smtClean="0"/>
              <a:t>，求 </a:t>
            </a:r>
            <a:r>
              <a:rPr lang="zh-CN" altLang="en-US" smtClean="0">
                <a:solidFill>
                  <a:srgbClr val="0000FF"/>
                </a:solidFill>
              </a:rPr>
              <a:t>①                </a:t>
            </a:r>
            <a:r>
              <a:rPr lang="zh-CN" altLang="en-US" smtClean="0"/>
              <a:t>； </a:t>
            </a:r>
            <a:r>
              <a:rPr lang="zh-CN" altLang="en-US" smtClean="0">
                <a:solidFill>
                  <a:srgbClr val="0000FF"/>
                </a:solidFill>
              </a:rPr>
              <a:t>②               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                   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①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② 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r>
              <a:rPr lang="zh-CN" altLang="en-US" smtClean="0"/>
              <a:t>点 </a:t>
            </a:r>
            <a:r>
              <a:rPr lang="en-US" altLang="zh-CN" i="1" smtClean="0"/>
              <a:t>A</a:t>
            </a:r>
            <a:r>
              <a:rPr lang="zh-CN" altLang="en-US" smtClean="0"/>
              <a:t> 就是点 </a:t>
            </a:r>
            <a:r>
              <a:rPr lang="en-US" altLang="zh-CN" i="1" smtClean="0"/>
              <a:t>M</a:t>
            </a:r>
            <a:r>
              <a:rPr lang="zh-CN" altLang="en-US" smtClean="0"/>
              <a:t> 在       上的投影，于是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295650" y="857250"/>
          <a:ext cx="1270000" cy="530225"/>
        </p:xfrm>
        <a:graphic>
          <a:graphicData uri="http://schemas.openxmlformats.org/presentationml/2006/ole">
            <p:oleObj spid="_x0000_s28674" name="Equation" r:id="rId3" imgW="634680" imgH="2664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189538" y="857250"/>
          <a:ext cx="1320800" cy="530225"/>
        </p:xfrm>
        <a:graphic>
          <a:graphicData uri="http://schemas.openxmlformats.org/presentationml/2006/ole">
            <p:oleObj spid="_x0000_s28675" name="Equation" r:id="rId4" imgW="660240" imgH="2664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71625" y="1801813"/>
          <a:ext cx="1574800" cy="403225"/>
        </p:xfrm>
        <a:graphic>
          <a:graphicData uri="http://schemas.openxmlformats.org/presentationml/2006/ole">
            <p:oleObj spid="_x0000_s28676" name="Equation" r:id="rId5" imgW="787320" imgH="20304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703638" y="1571625"/>
          <a:ext cx="3225800" cy="855663"/>
        </p:xfrm>
        <a:graphic>
          <a:graphicData uri="http://schemas.openxmlformats.org/presentationml/2006/ole">
            <p:oleObj spid="_x0000_s28677" name="Equation" r:id="rId6" imgW="1612800" imgH="43164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195388" y="2484438"/>
          <a:ext cx="3606800" cy="857250"/>
        </p:xfrm>
        <a:graphic>
          <a:graphicData uri="http://schemas.openxmlformats.org/presentationml/2006/ole">
            <p:oleObj spid="_x0000_s28678" name="Equation" r:id="rId7" imgW="1803240" imgH="43164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195388" y="3355975"/>
          <a:ext cx="4876800" cy="857250"/>
        </p:xfrm>
        <a:graphic>
          <a:graphicData uri="http://schemas.openxmlformats.org/presentationml/2006/ole">
            <p:oleObj spid="_x0000_s28679" name="Equation" r:id="rId8" imgW="2438280" imgH="431640" progId="Equation.DSMT4">
              <p:embed/>
            </p:oleObj>
          </a:graphicData>
        </a:graphic>
      </p:graphicFrame>
      <p:grpSp>
        <p:nvGrpSpPr>
          <p:cNvPr id="28688" name="组合 33"/>
          <p:cNvGrpSpPr>
            <a:grpSpLocks/>
          </p:cNvGrpSpPr>
          <p:nvPr/>
        </p:nvGrpSpPr>
        <p:grpSpPr bwMode="auto">
          <a:xfrm>
            <a:off x="6786563" y="3929063"/>
            <a:ext cx="2116137" cy="2554287"/>
            <a:chOff x="6786578" y="4084638"/>
            <a:chExt cx="2116122" cy="2554307"/>
          </a:xfrm>
        </p:grpSpPr>
        <p:sp>
          <p:nvSpPr>
            <p:cNvPr id="11" name="立方体 10"/>
            <p:cNvSpPr/>
            <p:nvPr/>
          </p:nvSpPr>
          <p:spPr>
            <a:xfrm flipH="1">
              <a:off x="6786578" y="4500566"/>
              <a:ext cx="1858949" cy="1858977"/>
            </a:xfrm>
            <a:prstGeom prst="cub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6786578" y="5900752"/>
              <a:ext cx="1857362" cy="457204"/>
            </a:xfrm>
            <a:prstGeom prst="parallelogram">
              <a:avLst>
                <a:gd name="adj" fmla="val 102941"/>
              </a:avLst>
            </a:prstGeom>
            <a:noFill/>
            <a:ln w="2857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rot="5400000">
              <a:off x="7458869" y="5214153"/>
              <a:ext cx="1428761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H="1">
              <a:off x="7472359" y="5186375"/>
              <a:ext cx="1857390" cy="48577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6772276" y="4943490"/>
              <a:ext cx="1857390" cy="97154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6885006" y="6286520"/>
            <a:ext cx="330200" cy="352425"/>
          </p:xfrm>
          <a:graphic>
            <a:graphicData uri="http://schemas.openxmlformats.org/presentationml/2006/ole">
              <p:oleObj spid="_x0000_s28684" name="Equation" r:id="rId9" imgW="164880" imgH="177480" progId="Equation.DSMT4">
                <p:embed/>
              </p:oleObj>
            </a:graphicData>
          </a:graphic>
        </p:graphicFrame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8572500" y="6311920"/>
            <a:ext cx="330200" cy="327025"/>
          </p:xfrm>
          <a:graphic>
            <a:graphicData uri="http://schemas.openxmlformats.org/presentationml/2006/ole">
              <p:oleObj spid="_x0000_s28685" name="Equation" r:id="rId10" imgW="164880" imgH="164880" progId="Equation.DSMT4">
                <p:embed/>
              </p:oleObj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7962900" y="4084638"/>
            <a:ext cx="406400" cy="327025"/>
          </p:xfrm>
          <a:graphic>
            <a:graphicData uri="http://schemas.openxmlformats.org/presentationml/2006/ole">
              <p:oleObj spid="_x0000_s28686" name="Equation" r:id="rId11" imgW="203040" imgH="164880" progId="Equation.DSMT4">
                <p:embed/>
              </p:oleObj>
            </a:graphicData>
          </a:graphic>
        </p:graphicFrame>
      </p:grpSp>
      <p:grpSp>
        <p:nvGrpSpPr>
          <p:cNvPr id="19" name="组合 32"/>
          <p:cNvGrpSpPr>
            <a:grpSpLocks/>
          </p:cNvGrpSpPr>
          <p:nvPr/>
        </p:nvGrpSpPr>
        <p:grpSpPr bwMode="auto">
          <a:xfrm>
            <a:off x="7115175" y="5802313"/>
            <a:ext cx="550863" cy="585787"/>
            <a:chOff x="7115192" y="5957906"/>
            <a:chExt cx="550866" cy="585798"/>
          </a:xfrm>
        </p:grpSpPr>
        <p:graphicFrame>
          <p:nvGraphicFramePr>
            <p:cNvPr id="13" name="Object 14"/>
            <p:cNvGraphicFramePr>
              <a:graphicFrameLocks noChangeAspect="1"/>
            </p:cNvGraphicFramePr>
            <p:nvPr/>
          </p:nvGraphicFramePr>
          <p:xfrm>
            <a:off x="7386658" y="5957906"/>
            <a:ext cx="279400" cy="328612"/>
          </p:xfrm>
          <a:graphic>
            <a:graphicData uri="http://schemas.openxmlformats.org/presentationml/2006/ole">
              <p:oleObj spid="_x0000_s28683" name="Equation" r:id="rId12" imgW="139680" imgH="164880" progId="Equation.DSMT4">
                <p:embed/>
              </p:oleObj>
            </a:graphicData>
          </a:graphic>
        </p:graphicFrame>
        <p:sp>
          <p:nvSpPr>
            <p:cNvPr id="32" name="弧形 31"/>
            <p:cNvSpPr/>
            <p:nvPr/>
          </p:nvSpPr>
          <p:spPr>
            <a:xfrm>
              <a:off x="7115192" y="6172222"/>
              <a:ext cx="371477" cy="371482"/>
            </a:xfrm>
            <a:prstGeom prst="arc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0" name="Group 31"/>
          <p:cNvGrpSpPr>
            <a:grpSpLocks/>
          </p:cNvGrpSpPr>
          <p:nvPr/>
        </p:nvGrpSpPr>
        <p:grpSpPr bwMode="auto">
          <a:xfrm>
            <a:off x="7258050" y="6200775"/>
            <a:ext cx="720725" cy="488950"/>
            <a:chOff x="2250" y="1932"/>
            <a:chExt cx="454" cy="308"/>
          </a:xfrm>
        </p:grpSpPr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2397" y="1968"/>
            <a:ext cx="160" cy="272"/>
          </p:xfrm>
          <a:graphic>
            <a:graphicData uri="http://schemas.openxmlformats.org/presentationml/2006/ole">
              <p:oleObj spid="_x0000_s28682" name="Equation" r:id="rId13" imgW="126720" imgH="215640" progId="Equation.DSMT4">
                <p:embed/>
              </p:oleObj>
            </a:graphicData>
          </a:graphic>
        </p:graphicFrame>
        <p:cxnSp>
          <p:nvCxnSpPr>
            <p:cNvPr id="39" name="直接箭头连接符 38"/>
            <p:cNvCxnSpPr/>
            <p:nvPr/>
          </p:nvCxnSpPr>
          <p:spPr bwMode="auto">
            <a:xfrm>
              <a:off x="2250" y="1932"/>
              <a:ext cx="45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Object 16"/>
          <p:cNvGraphicFramePr>
            <a:graphicFrameLocks noChangeAspect="1"/>
          </p:cNvGraphicFramePr>
          <p:nvPr/>
        </p:nvGraphicFramePr>
        <p:xfrm>
          <a:off x="3919538" y="4357688"/>
          <a:ext cx="508000" cy="431800"/>
        </p:xfrm>
        <a:graphic>
          <a:graphicData uri="http://schemas.openxmlformats.org/presentationml/2006/ole">
            <p:oleObj spid="_x0000_s28680" name="Equation" r:id="rId14" imgW="253800" imgH="215640" progId="Equation.DSMT4">
              <p:embed/>
            </p:oleObj>
          </a:graphicData>
        </a:graphic>
      </p:graphicFrame>
      <p:graphicFrame>
        <p:nvGraphicFramePr>
          <p:cNvPr id="41" name="Object 17"/>
          <p:cNvGraphicFramePr>
            <a:graphicFrameLocks noChangeAspect="1"/>
          </p:cNvGraphicFramePr>
          <p:nvPr/>
        </p:nvGraphicFramePr>
        <p:xfrm>
          <a:off x="1619250" y="4941888"/>
          <a:ext cx="4292600" cy="528637"/>
        </p:xfrm>
        <a:graphic>
          <a:graphicData uri="http://schemas.openxmlformats.org/presentationml/2006/ole">
            <p:oleObj spid="_x0000_s28681" name="Equation" r:id="rId15" imgW="2145960" imgH="266400" progId="Equation.DSMT4">
              <p:embed/>
            </p:oleObj>
          </a:graphicData>
        </a:graphic>
      </p:graphicFrame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3967163" y="2579688"/>
            <a:ext cx="863600" cy="719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4125913" y="3457575"/>
            <a:ext cx="2101850" cy="719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3" grpId="0" animBg="1"/>
      <p:bldP spid="2870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63357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设有一个棱长为 </a:t>
            </a:r>
            <a:r>
              <a:rPr lang="en-US" altLang="zh-CN" i="1" smtClean="0"/>
              <a:t>a</a:t>
            </a:r>
            <a:r>
              <a:rPr lang="zh-CN" altLang="en-US" smtClean="0"/>
              <a:t> 的立方体，一条对角线记为</a:t>
            </a:r>
            <a:r>
              <a:rPr lang="en-US" altLang="zh-CN" i="1" smtClean="0"/>
              <a:t>OM</a:t>
            </a:r>
            <a:r>
              <a:rPr lang="zh-CN" altLang="en-US" smtClean="0"/>
              <a:t>，一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条棱记为</a:t>
            </a:r>
            <a:r>
              <a:rPr lang="en-US" altLang="zh-CN" i="1" smtClean="0"/>
              <a:t>OA</a:t>
            </a:r>
            <a:r>
              <a:rPr lang="zh-CN" altLang="en-US" smtClean="0"/>
              <a:t>，求 </a:t>
            </a:r>
            <a:r>
              <a:rPr lang="zh-CN" altLang="en-US" smtClean="0">
                <a:solidFill>
                  <a:srgbClr val="0000FF"/>
                </a:solidFill>
              </a:rPr>
              <a:t>①                </a:t>
            </a:r>
            <a:r>
              <a:rPr lang="zh-CN" altLang="en-US" smtClean="0"/>
              <a:t>； </a:t>
            </a:r>
            <a:r>
              <a:rPr lang="zh-CN" altLang="en-US" smtClean="0">
                <a:solidFill>
                  <a:srgbClr val="0000FF"/>
                </a:solidFill>
              </a:rPr>
              <a:t>②               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                   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①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② 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      </a:t>
            </a:r>
            <a:r>
              <a:rPr lang="zh-CN" altLang="en-US" smtClean="0"/>
              <a:t>就是        在    上的分向量，于是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			即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295650" y="857250"/>
          <a:ext cx="1270000" cy="530225"/>
        </p:xfrm>
        <a:graphic>
          <a:graphicData uri="http://schemas.openxmlformats.org/presentationml/2006/ole">
            <p:oleObj spid="_x0000_s29698" name="Equation" r:id="rId3" imgW="634680" imgH="2664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189538" y="857250"/>
          <a:ext cx="1320800" cy="530225"/>
        </p:xfrm>
        <a:graphic>
          <a:graphicData uri="http://schemas.openxmlformats.org/presentationml/2006/ole">
            <p:oleObj spid="_x0000_s29699" name="Equation" r:id="rId4" imgW="660240" imgH="2664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71625" y="1801813"/>
          <a:ext cx="1574800" cy="403225"/>
        </p:xfrm>
        <a:graphic>
          <a:graphicData uri="http://schemas.openxmlformats.org/presentationml/2006/ole">
            <p:oleObj spid="_x0000_s29700" name="Equation" r:id="rId5" imgW="787320" imgH="20304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703638" y="1571625"/>
          <a:ext cx="3225800" cy="855663"/>
        </p:xfrm>
        <a:graphic>
          <a:graphicData uri="http://schemas.openxmlformats.org/presentationml/2006/ole">
            <p:oleObj spid="_x0000_s29701" name="Equation" r:id="rId6" imgW="1612800" imgH="43164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195388" y="2484438"/>
          <a:ext cx="3606800" cy="857250"/>
        </p:xfrm>
        <a:graphic>
          <a:graphicData uri="http://schemas.openxmlformats.org/presentationml/2006/ole">
            <p:oleObj spid="_x0000_s29702" name="Equation" r:id="rId7" imgW="1803240" imgH="43164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195388" y="3355975"/>
          <a:ext cx="4876800" cy="857250"/>
        </p:xfrm>
        <a:graphic>
          <a:graphicData uri="http://schemas.openxmlformats.org/presentationml/2006/ole">
            <p:oleObj spid="_x0000_s29703" name="Equation" r:id="rId8" imgW="2438280" imgH="431640" progId="Equation.DSMT4">
              <p:embed/>
            </p:oleObj>
          </a:graphicData>
        </a:graphic>
      </p:graphicFrame>
      <p:grpSp>
        <p:nvGrpSpPr>
          <p:cNvPr id="29715" name="组合 33"/>
          <p:cNvGrpSpPr>
            <a:grpSpLocks/>
          </p:cNvGrpSpPr>
          <p:nvPr/>
        </p:nvGrpSpPr>
        <p:grpSpPr bwMode="auto">
          <a:xfrm>
            <a:off x="6786563" y="3929063"/>
            <a:ext cx="2116137" cy="2554287"/>
            <a:chOff x="6786578" y="4084638"/>
            <a:chExt cx="2116122" cy="2554307"/>
          </a:xfrm>
        </p:grpSpPr>
        <p:sp>
          <p:nvSpPr>
            <p:cNvPr id="11" name="立方体 10"/>
            <p:cNvSpPr/>
            <p:nvPr/>
          </p:nvSpPr>
          <p:spPr>
            <a:xfrm flipH="1">
              <a:off x="6786578" y="4500566"/>
              <a:ext cx="1858949" cy="1858977"/>
            </a:xfrm>
            <a:prstGeom prst="cub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6786578" y="5900752"/>
              <a:ext cx="1857362" cy="457204"/>
            </a:xfrm>
            <a:prstGeom prst="parallelogram">
              <a:avLst>
                <a:gd name="adj" fmla="val 102941"/>
              </a:avLst>
            </a:prstGeom>
            <a:noFill/>
            <a:ln w="2857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rot="5400000">
              <a:off x="7458869" y="5214153"/>
              <a:ext cx="1428761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H="1">
              <a:off x="7472359" y="5186375"/>
              <a:ext cx="1857390" cy="48577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6772276" y="4943490"/>
              <a:ext cx="1857390" cy="97154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6885006" y="6286520"/>
            <a:ext cx="330200" cy="352425"/>
          </p:xfrm>
          <a:graphic>
            <a:graphicData uri="http://schemas.openxmlformats.org/presentationml/2006/ole">
              <p:oleObj spid="_x0000_s29711" name="Equation" r:id="rId9" imgW="164880" imgH="177480" progId="Equation.DSMT4">
                <p:embed/>
              </p:oleObj>
            </a:graphicData>
          </a:graphic>
        </p:graphicFrame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8572500" y="6311920"/>
            <a:ext cx="330200" cy="327025"/>
          </p:xfrm>
          <a:graphic>
            <a:graphicData uri="http://schemas.openxmlformats.org/presentationml/2006/ole">
              <p:oleObj spid="_x0000_s29712" name="Equation" r:id="rId10" imgW="164880" imgH="164880" progId="Equation.DSMT4">
                <p:embed/>
              </p:oleObj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7962900" y="4084638"/>
            <a:ext cx="406400" cy="327025"/>
          </p:xfrm>
          <a:graphic>
            <a:graphicData uri="http://schemas.openxmlformats.org/presentationml/2006/ole">
              <p:oleObj spid="_x0000_s29713" name="Equation" r:id="rId11" imgW="203040" imgH="164880" progId="Equation.DSMT4">
                <p:embed/>
              </p:oleObj>
            </a:graphicData>
          </a:graphic>
        </p:graphicFrame>
      </p:grpSp>
      <p:grpSp>
        <p:nvGrpSpPr>
          <p:cNvPr id="20" name="组合 32"/>
          <p:cNvGrpSpPr>
            <a:grpSpLocks/>
          </p:cNvGrpSpPr>
          <p:nvPr/>
        </p:nvGrpSpPr>
        <p:grpSpPr bwMode="auto">
          <a:xfrm>
            <a:off x="7115175" y="5802313"/>
            <a:ext cx="550863" cy="585787"/>
            <a:chOff x="7115192" y="5957906"/>
            <a:chExt cx="550866" cy="585798"/>
          </a:xfrm>
        </p:grpSpPr>
        <p:graphicFrame>
          <p:nvGraphicFramePr>
            <p:cNvPr id="13" name="Object 14"/>
            <p:cNvGraphicFramePr>
              <a:graphicFrameLocks noChangeAspect="1"/>
            </p:cNvGraphicFramePr>
            <p:nvPr/>
          </p:nvGraphicFramePr>
          <p:xfrm>
            <a:off x="7386658" y="5957906"/>
            <a:ext cx="279400" cy="328612"/>
          </p:xfrm>
          <a:graphic>
            <a:graphicData uri="http://schemas.openxmlformats.org/presentationml/2006/ole">
              <p:oleObj spid="_x0000_s29710" name="Equation" r:id="rId12" imgW="139680" imgH="164880" progId="Equation.DSMT4">
                <p:embed/>
              </p:oleObj>
            </a:graphicData>
          </a:graphic>
        </p:graphicFrame>
        <p:sp>
          <p:nvSpPr>
            <p:cNvPr id="32" name="弧形 31"/>
            <p:cNvSpPr/>
            <p:nvPr/>
          </p:nvSpPr>
          <p:spPr>
            <a:xfrm>
              <a:off x="7115192" y="6172222"/>
              <a:ext cx="371477" cy="371482"/>
            </a:xfrm>
            <a:prstGeom prst="arc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35" name="Object 13"/>
          <p:cNvGraphicFramePr>
            <a:graphicFrameLocks noChangeAspect="1"/>
          </p:cNvGraphicFramePr>
          <p:nvPr/>
        </p:nvGraphicFramePr>
        <p:xfrm>
          <a:off x="1514475" y="4370388"/>
          <a:ext cx="508000" cy="430212"/>
        </p:xfrm>
        <a:graphic>
          <a:graphicData uri="http://schemas.openxmlformats.org/presentationml/2006/ole">
            <p:oleObj spid="_x0000_s29704" name="Equation" r:id="rId13" imgW="253800" imgH="215640" progId="Equation.DSMT4">
              <p:embed/>
            </p:oleObj>
          </a:graphicData>
        </a:graphic>
      </p:graphicFrame>
      <p:graphicFrame>
        <p:nvGraphicFramePr>
          <p:cNvPr id="36" name="Object 14"/>
          <p:cNvGraphicFramePr>
            <a:graphicFrameLocks noChangeAspect="1"/>
          </p:cNvGraphicFramePr>
          <p:nvPr/>
        </p:nvGraphicFramePr>
        <p:xfrm>
          <a:off x="2619375" y="4370388"/>
          <a:ext cx="609600" cy="430212"/>
        </p:xfrm>
        <a:graphic>
          <a:graphicData uri="http://schemas.openxmlformats.org/presentationml/2006/ole">
            <p:oleObj spid="_x0000_s29705" name="Equation" r:id="rId14" imgW="304560" imgH="215640" progId="Equation.DSMT4">
              <p:embed/>
            </p:oleObj>
          </a:graphicData>
        </a:graphic>
      </p:graphicFrame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7258050" y="6200775"/>
            <a:ext cx="720725" cy="488950"/>
            <a:chOff x="2250" y="1932"/>
            <a:chExt cx="454" cy="308"/>
          </a:xfrm>
        </p:grpSpPr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2397" y="1968"/>
            <a:ext cx="160" cy="272"/>
          </p:xfrm>
          <a:graphic>
            <a:graphicData uri="http://schemas.openxmlformats.org/presentationml/2006/ole">
              <p:oleObj spid="_x0000_s29709" name="Equation" r:id="rId15" imgW="126720" imgH="215640" progId="Equation.DSMT4">
                <p:embed/>
              </p:oleObj>
            </a:graphicData>
          </a:graphic>
        </p:graphicFrame>
        <p:cxnSp>
          <p:nvCxnSpPr>
            <p:cNvPr id="39" name="直接箭头连接符 38"/>
            <p:cNvCxnSpPr/>
            <p:nvPr/>
          </p:nvCxnSpPr>
          <p:spPr bwMode="auto">
            <a:xfrm>
              <a:off x="2250" y="1932"/>
              <a:ext cx="45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Object 16"/>
          <p:cNvGraphicFramePr>
            <a:graphicFrameLocks noChangeAspect="1"/>
          </p:cNvGraphicFramePr>
          <p:nvPr/>
        </p:nvGraphicFramePr>
        <p:xfrm>
          <a:off x="3586163" y="4357688"/>
          <a:ext cx="254000" cy="431800"/>
        </p:xfrm>
        <a:graphic>
          <a:graphicData uri="http://schemas.openxmlformats.org/presentationml/2006/ole">
            <p:oleObj spid="_x0000_s29706" name="Equation" r:id="rId16" imgW="126720" imgH="215640" progId="Equation.DSMT4">
              <p:embed/>
            </p:oleObj>
          </a:graphicData>
        </a:graphic>
      </p:graphicFrame>
      <p:graphicFrame>
        <p:nvGraphicFramePr>
          <p:cNvPr id="41" name="Object 17"/>
          <p:cNvGraphicFramePr>
            <a:graphicFrameLocks noChangeAspect="1"/>
          </p:cNvGraphicFramePr>
          <p:nvPr/>
        </p:nvGraphicFramePr>
        <p:xfrm>
          <a:off x="642938" y="5213350"/>
          <a:ext cx="5080000" cy="630238"/>
        </p:xfrm>
        <a:graphic>
          <a:graphicData uri="http://schemas.openxmlformats.org/presentationml/2006/ole">
            <p:oleObj spid="_x0000_s29707" name="Equation" r:id="rId17" imgW="2539800" imgH="317160" progId="Equation.DSMT4">
              <p:embed/>
            </p:oleObj>
          </a:graphicData>
        </a:graphic>
      </p:graphicFrame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571500" y="5272088"/>
            <a:ext cx="8572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4011613" y="5272088"/>
            <a:ext cx="20002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3967163" y="2579688"/>
            <a:ext cx="863600" cy="719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4125913" y="3457575"/>
            <a:ext cx="2101850" cy="719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" name="Object 33"/>
          <p:cNvGraphicFramePr>
            <a:graphicFrameLocks noChangeAspect="1"/>
          </p:cNvGraphicFramePr>
          <p:nvPr/>
        </p:nvGraphicFramePr>
        <p:xfrm>
          <a:off x="3654425" y="6140450"/>
          <a:ext cx="1854200" cy="528638"/>
        </p:xfrm>
        <a:graphic>
          <a:graphicData uri="http://schemas.openxmlformats.org/presentationml/2006/ole">
            <p:oleObj spid="_x0000_s29708" name="Equation" r:id="rId18" imgW="927000" imgH="266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8703" grpId="0" animBg="1"/>
      <p:bldP spid="2870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8 – 1 </a:t>
            </a:r>
          </a:p>
          <a:p>
            <a:pPr lvl="1"/>
            <a:r>
              <a:rPr lang="en-US" altLang="zh-CN" smtClean="0"/>
              <a:t>2</a:t>
            </a:r>
          </a:p>
          <a:p>
            <a:pPr lvl="1"/>
            <a:r>
              <a:rPr lang="en-US" altLang="zh-CN" smtClean="0"/>
              <a:t>3</a:t>
            </a:r>
          </a:p>
          <a:p>
            <a:pPr lvl="1"/>
            <a:r>
              <a:rPr lang="en-US" altLang="zh-CN" smtClean="0"/>
              <a:t>4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作业（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8 – 1 </a:t>
            </a:r>
          </a:p>
          <a:p>
            <a:pPr lvl="1"/>
            <a:r>
              <a:rPr lang="en-US" altLang="zh-CN" smtClean="0"/>
              <a:t>15</a:t>
            </a:r>
          </a:p>
          <a:p>
            <a:pPr lvl="1"/>
            <a:r>
              <a:rPr lang="en-US" altLang="zh-CN" smtClean="0"/>
              <a:t>17</a:t>
            </a:r>
          </a:p>
          <a:p>
            <a:pPr lvl="1"/>
            <a:r>
              <a:rPr lang="en-US" altLang="zh-CN" smtClean="0"/>
              <a:t>18</a:t>
            </a:r>
          </a:p>
          <a:p>
            <a:pPr lvl="1"/>
            <a:r>
              <a:rPr lang="en-US" altLang="zh-CN" smtClean="0"/>
              <a:t>19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作业（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8 – 1 </a:t>
            </a:r>
          </a:p>
          <a:p>
            <a:pPr lvl="1"/>
            <a:r>
              <a:rPr lang="en-US" altLang="zh-CN" smtClean="0"/>
              <a:t>2</a:t>
            </a:r>
          </a:p>
          <a:p>
            <a:pPr lvl="1"/>
            <a:r>
              <a:rPr lang="en-US" altLang="zh-CN" smtClean="0"/>
              <a:t>3</a:t>
            </a:r>
          </a:p>
          <a:p>
            <a:pPr lvl="1"/>
            <a:r>
              <a:rPr lang="en-US" altLang="zh-CN" smtClean="0"/>
              <a:t>4</a:t>
            </a:r>
          </a:p>
          <a:p>
            <a:pPr lvl="1"/>
            <a:r>
              <a:rPr lang="en-US" altLang="zh-CN" smtClean="0"/>
              <a:t>15</a:t>
            </a:r>
          </a:p>
          <a:p>
            <a:pPr lvl="1"/>
            <a:r>
              <a:rPr lang="en-US" altLang="zh-CN" smtClean="0"/>
              <a:t>17</a:t>
            </a:r>
          </a:p>
          <a:p>
            <a:pPr lvl="1"/>
            <a:r>
              <a:rPr lang="en-US" altLang="zh-CN" smtClean="0"/>
              <a:t>18</a:t>
            </a:r>
          </a:p>
          <a:p>
            <a:pPr lvl="1"/>
            <a:r>
              <a:rPr lang="en-US" altLang="zh-CN" smtClean="0"/>
              <a:t>19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3"/>
          <p:cNvSpPr>
            <a:spLocks noGrp="1"/>
          </p:cNvSpPr>
          <p:nvPr>
            <p:ph type="ctrTitle"/>
          </p:nvPr>
        </p:nvSpPr>
        <p:spPr bwMode="auto">
          <a:xfrm>
            <a:off x="685800" y="1752600"/>
            <a:ext cx="7772400" cy="1830388"/>
          </a:xfrm>
        </p:spPr>
        <p:txBody>
          <a:bodyPr/>
          <a:lstStyle/>
          <a:p>
            <a:r>
              <a:rPr lang="zh-CN" altLang="en-US" sz="4000" smtClean="0">
                <a:effectLst/>
              </a:rPr>
              <a:t>第八章  向量代数与空间解析几何</a:t>
            </a:r>
          </a:p>
        </p:txBody>
      </p:sp>
      <p:sp>
        <p:nvSpPr>
          <p:cNvPr id="35843" name="副标题 4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zh-CN" altLang="en-US" smtClean="0"/>
              <a:t>第一节</a:t>
            </a:r>
            <a:r>
              <a:rPr lang="en-US" altLang="zh-CN" smtClean="0"/>
              <a:t>    </a:t>
            </a:r>
            <a:r>
              <a:rPr lang="zh-CN" altLang="en-US" smtClean="0"/>
              <a:t>向量及其线性运算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4375"/>
          </a:xfrm>
        </p:spPr>
        <p:txBody>
          <a:bodyPr>
            <a:spAutoFit/>
          </a:bodyPr>
          <a:lstStyle/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AutoNum type="alphaLcParenR"/>
            </a:pPr>
            <a:r>
              <a:rPr lang="zh-CN" altLang="en-US" smtClean="0"/>
              <a:t>数量与向量</a:t>
            </a:r>
            <a:endParaRPr lang="en-US" altLang="zh-CN" smtClean="0"/>
          </a:p>
          <a:p>
            <a:pPr marL="565150" indent="-457200"/>
            <a:r>
              <a:rPr lang="zh-CN" altLang="en-US" smtClean="0">
                <a:solidFill>
                  <a:srgbClr val="FF0000"/>
                </a:solidFill>
              </a:rPr>
              <a:t>数量（标量）：</a:t>
            </a:r>
            <a:r>
              <a:rPr lang="zh-CN" altLang="en-US" smtClean="0"/>
              <a:t>只有大小没有方向的量．</a:t>
            </a:r>
            <a:endParaRPr lang="en-US" altLang="zh-CN" smtClean="0"/>
          </a:p>
          <a:p>
            <a:pPr marL="565150" indent="-457200"/>
            <a:r>
              <a:rPr lang="zh-CN" altLang="en-US" smtClean="0">
                <a:solidFill>
                  <a:srgbClr val="FF0000"/>
                </a:solidFill>
              </a:rPr>
              <a:t>向量（矢量）：</a:t>
            </a:r>
            <a:r>
              <a:rPr lang="zh-CN" altLang="en-US" smtClean="0"/>
              <a:t>既有大小又有方向的量．</a:t>
            </a: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r>
              <a:rPr lang="en-US" altLang="zh-CN" smtClean="0"/>
              <a:t>	</a:t>
            </a:r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AutoNum type="alphaLcParenR" startAt="2"/>
            </a:pPr>
            <a:r>
              <a:rPr lang="zh-CN" altLang="en-US" smtClean="0"/>
              <a:t>向量的几何表示</a:t>
            </a:r>
            <a:r>
              <a:rPr lang="en-US" altLang="zh-CN" smtClean="0"/>
              <a:t>——</a:t>
            </a:r>
            <a:r>
              <a:rPr lang="zh-CN" altLang="en-US" smtClean="0"/>
              <a:t>有向线段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FF0000"/>
                </a:solidFill>
              </a:rPr>
              <a:t>向量的模：</a:t>
            </a:r>
            <a:r>
              <a:rPr lang="zh-CN" altLang="en-US" smtClean="0"/>
              <a:t>向量的大小，记作        或    ．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FF0000"/>
                </a:solidFill>
              </a:rPr>
              <a:t>单位向量：</a:t>
            </a:r>
            <a:r>
              <a:rPr lang="zh-CN" altLang="en-US" smtClean="0"/>
              <a:t>模等于 </a:t>
            </a:r>
            <a:r>
              <a:rPr lang="en-US" altLang="zh-CN" smtClean="0"/>
              <a:t>1 </a:t>
            </a:r>
            <a:r>
              <a:rPr lang="zh-CN" altLang="en-US" smtClean="0"/>
              <a:t>的向量．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FF0000"/>
                </a:solidFill>
              </a:rPr>
              <a:t>零向量：</a:t>
            </a:r>
            <a:r>
              <a:rPr lang="zh-CN" altLang="en-US" smtClean="0"/>
              <a:t>模等于 </a:t>
            </a:r>
            <a:r>
              <a:rPr lang="en-US" altLang="zh-CN" smtClean="0"/>
              <a:t>0 </a:t>
            </a:r>
            <a:r>
              <a:rPr lang="zh-CN" altLang="en-US" smtClean="0"/>
              <a:t>的向量，记作     ．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规定：</a:t>
            </a:r>
            <a:r>
              <a:rPr lang="zh-CN" altLang="en-US" smtClean="0"/>
              <a:t>零向量的方向是不确定的（任意的）．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一、向量的概念</a:t>
            </a:r>
            <a:endParaRPr lang="zh-CN" altLang="en-US" dirty="0"/>
          </a:p>
        </p:txBody>
      </p:sp>
      <p:grpSp>
        <p:nvGrpSpPr>
          <p:cNvPr id="10" name="组合 18"/>
          <p:cNvGrpSpPr>
            <a:grpSpLocks/>
          </p:cNvGrpSpPr>
          <p:nvPr/>
        </p:nvGrpSpPr>
        <p:grpSpPr bwMode="auto">
          <a:xfrm>
            <a:off x="6229350" y="2814638"/>
            <a:ext cx="2771775" cy="830262"/>
            <a:chOff x="5914891" y="4429134"/>
            <a:chExt cx="2772051" cy="831706"/>
          </a:xfrm>
        </p:grpSpPr>
        <p:sp>
          <p:nvSpPr>
            <p:cNvPr id="2068" name="矩形 17"/>
            <p:cNvSpPr>
              <a:spLocks noChangeArrowheads="1"/>
            </p:cNvSpPr>
            <p:nvPr/>
          </p:nvSpPr>
          <p:spPr bwMode="auto">
            <a:xfrm>
              <a:off x="5914891" y="4429134"/>
              <a:ext cx="2772051" cy="831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以 </a:t>
              </a:r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为起点、</a:t>
              </a:r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为终点</a:t>
              </a:r>
              <a:endPara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的向量记作        或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graphicFrame>
          <p:nvGraphicFramePr>
            <p:cNvPr id="4" name="Object 10"/>
            <p:cNvGraphicFramePr>
              <a:graphicFrameLocks noChangeAspect="1"/>
            </p:cNvGraphicFramePr>
            <p:nvPr/>
          </p:nvGraphicFramePr>
          <p:xfrm>
            <a:off x="7300712" y="4844058"/>
            <a:ext cx="425450" cy="323850"/>
          </p:xfrm>
          <a:graphic>
            <a:graphicData uri="http://schemas.openxmlformats.org/presentationml/2006/ole">
              <p:oleObj spid="_x0000_s2055" name="Equation" r:id="rId3" imgW="266400" imgH="203040" progId="Equation.DSMT4">
                <p:embed/>
              </p:oleObj>
            </a:graphicData>
          </a:graphic>
        </p:graphicFrame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8096332" y="4844058"/>
            <a:ext cx="261951" cy="344781"/>
          </p:xfrm>
          <a:graphic>
            <a:graphicData uri="http://schemas.openxmlformats.org/presentationml/2006/ole">
              <p:oleObj spid="_x0000_s2056" name="Equation" r:id="rId4" imgW="164880" imgH="215640" progId="Equation.DSMT4">
                <p:embed/>
              </p:oleObj>
            </a:graphicData>
          </a:graphic>
        </p:graphicFrame>
      </p:grpSp>
      <p:grpSp>
        <p:nvGrpSpPr>
          <p:cNvPr id="11" name="组合 14"/>
          <p:cNvGrpSpPr>
            <a:grpSpLocks/>
          </p:cNvGrpSpPr>
          <p:nvPr/>
        </p:nvGrpSpPr>
        <p:grpSpPr bwMode="auto">
          <a:xfrm>
            <a:off x="6599238" y="1457325"/>
            <a:ext cx="2032000" cy="1328738"/>
            <a:chOff x="6216408" y="2928938"/>
            <a:chExt cx="2031867" cy="1329190"/>
          </a:xfrm>
        </p:grpSpPr>
        <p:grpSp>
          <p:nvGrpSpPr>
            <p:cNvPr id="2063" name="组合 7"/>
            <p:cNvGrpSpPr>
              <a:grpSpLocks/>
            </p:cNvGrpSpPr>
            <p:nvPr/>
          </p:nvGrpSpPr>
          <p:grpSpPr bwMode="auto">
            <a:xfrm>
              <a:off x="6216408" y="3994603"/>
              <a:ext cx="450792" cy="263525"/>
              <a:chOff x="6216408" y="2108657"/>
              <a:chExt cx="450792" cy="263525"/>
            </a:xfrm>
          </p:grpSpPr>
          <p:graphicFrame>
            <p:nvGraphicFramePr>
              <p:cNvPr id="2054" name="Object 26"/>
              <p:cNvGraphicFramePr>
                <a:graphicFrameLocks noChangeAspect="1"/>
              </p:cNvGraphicFramePr>
              <p:nvPr/>
            </p:nvGraphicFramePr>
            <p:xfrm>
              <a:off x="6216408" y="2108657"/>
              <a:ext cx="266701" cy="263525"/>
            </p:xfrm>
            <a:graphic>
              <a:graphicData uri="http://schemas.openxmlformats.org/presentationml/2006/ole">
                <p:oleObj spid="_x0000_s2054" name="Equation" r:id="rId5" imgW="164880" imgH="164880" progId="Equation.DSMT4">
                  <p:embed/>
                </p:oleObj>
              </a:graphicData>
            </a:graphic>
          </p:graphicFrame>
          <p:sp>
            <p:nvSpPr>
              <p:cNvPr id="2067" name="Oval 28"/>
              <p:cNvSpPr>
                <a:spLocks noChangeAspect="1" noChangeArrowheads="1"/>
              </p:cNvSpPr>
              <p:nvPr/>
            </p:nvSpPr>
            <p:spPr bwMode="auto">
              <a:xfrm>
                <a:off x="6573600" y="2214554"/>
                <a:ext cx="93600" cy="93600"/>
              </a:xfrm>
              <a:prstGeom prst="ellipse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64" name="组合 10"/>
            <p:cNvGrpSpPr>
              <a:grpSpLocks/>
            </p:cNvGrpSpPr>
            <p:nvPr/>
          </p:nvGrpSpPr>
          <p:grpSpPr bwMode="auto">
            <a:xfrm>
              <a:off x="7832708" y="2928938"/>
              <a:ext cx="415567" cy="263525"/>
              <a:chOff x="7832708" y="1042992"/>
              <a:chExt cx="415567" cy="263525"/>
            </a:xfrm>
          </p:grpSpPr>
          <p:graphicFrame>
            <p:nvGraphicFramePr>
              <p:cNvPr id="2053" name="Object 25"/>
              <p:cNvGraphicFramePr>
                <a:graphicFrameLocks noChangeAspect="1"/>
              </p:cNvGraphicFramePr>
              <p:nvPr/>
            </p:nvGraphicFramePr>
            <p:xfrm>
              <a:off x="7981575" y="1042992"/>
              <a:ext cx="266700" cy="263525"/>
            </p:xfrm>
            <a:graphic>
              <a:graphicData uri="http://schemas.openxmlformats.org/presentationml/2006/ole">
                <p:oleObj spid="_x0000_s2053" name="Equation" r:id="rId6" imgW="164880" imgH="164880" progId="Equation.DSMT4">
                  <p:embed/>
                </p:oleObj>
              </a:graphicData>
            </a:graphic>
          </p:graphicFrame>
          <p:sp>
            <p:nvSpPr>
              <p:cNvPr id="2066" name="Oval 28"/>
              <p:cNvSpPr>
                <a:spLocks noChangeAspect="1" noChangeArrowheads="1"/>
              </p:cNvSpPr>
              <p:nvPr/>
            </p:nvSpPr>
            <p:spPr bwMode="auto">
              <a:xfrm>
                <a:off x="7832708" y="1162042"/>
                <a:ext cx="93488" cy="93600"/>
              </a:xfrm>
              <a:prstGeom prst="ellipse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14" name="直接箭头连接符 13"/>
            <p:cNvCxnSpPr>
              <a:stCxn id="2067" idx="7"/>
              <a:endCxn id="2066" idx="3"/>
            </p:cNvCxnSpPr>
            <p:nvPr/>
          </p:nvCxnSpPr>
          <p:spPr>
            <a:xfrm rot="5400000" flipH="1" flipV="1">
              <a:off x="6756716" y="3023669"/>
              <a:ext cx="986172" cy="11937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5443538" y="4581525"/>
          <a:ext cx="252412" cy="431800"/>
        </p:xfrm>
        <a:graphic>
          <a:graphicData uri="http://schemas.openxmlformats.org/presentationml/2006/ole">
            <p:oleObj spid="_x0000_s2050" name="Equation" r:id="rId7" imgW="126720" imgH="215640" progId="Equation.DSMT4">
              <p:embed/>
            </p:oleObj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5072063" y="3643313"/>
          <a:ext cx="635000" cy="609600"/>
        </p:xfrm>
        <a:graphic>
          <a:graphicData uri="http://schemas.openxmlformats.org/presentationml/2006/ole">
            <p:oleObj spid="_x0000_s2051" name="Equation" r:id="rId8" imgW="317160" imgH="304560" progId="Equation.DSMT4">
              <p:embed/>
            </p:oleObj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5988050" y="3643313"/>
          <a:ext cx="357188" cy="612775"/>
        </p:xfrm>
        <a:graphic>
          <a:graphicData uri="http://schemas.openxmlformats.org/presentationml/2006/ole">
            <p:oleObj spid="_x0000_s2052" name="Equation" r:id="rId9" imgW="177480" imgH="304560" progId="Equation.DSMT4">
              <p:embed/>
            </p:oleObj>
          </a:graphicData>
        </a:graphic>
      </p:graphicFrame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4357688" y="3659188"/>
            <a:ext cx="2200275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7688" y="296863"/>
            <a:ext cx="4357687" cy="1098550"/>
          </a:xfrm>
          <a:prstGeom prst="rect">
            <a:avLst/>
          </a:prstGeom>
          <a:solidFill>
            <a:srgbClr val="FFFF99"/>
          </a:solidFill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ea typeface="楷体_GB2312"/>
              </a:rPr>
              <a:t>数量的大小可以取任意实数，</a:t>
            </a:r>
            <a:endParaRPr lang="en-US" altLang="zh-CN" sz="2400" b="1" dirty="0">
              <a:solidFill>
                <a:srgbClr val="FF0000"/>
              </a:solidFill>
              <a:ea typeface="楷体_GB231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ea typeface="楷体_GB2312"/>
              </a:rPr>
              <a:t>向量的大小只能取非负实数．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3500438" y="3800475"/>
            <a:ext cx="5357812" cy="2071688"/>
          </a:xfrm>
          <a:prstGeom prst="rect">
            <a:avLst/>
          </a:prstGeom>
          <a:solidFill>
            <a:srgbClr val="FFFF99"/>
          </a:solidFill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90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AutoNum type="alphaLcParenR" startAt="3"/>
            </a:pPr>
            <a:r>
              <a:rPr lang="zh-CN" altLang="en-US" smtClean="0">
                <a:solidFill>
                  <a:srgbClr val="FF0000"/>
                </a:solidFill>
              </a:rPr>
              <a:t>自由向量：</a:t>
            </a:r>
            <a:r>
              <a:rPr lang="zh-CN" altLang="en-US" smtClean="0"/>
              <a:t>起点可自由选择，因而位置不确定的向量．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AutoNum type="alphaLcParenR" startAt="3"/>
            </a:pP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AutoNum type="alphaLcParenR" startAt="3"/>
            </a:pPr>
            <a:r>
              <a:rPr lang="zh-CN" altLang="en-US" smtClean="0"/>
              <a:t>向量相等             大小相等且方向相同．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AutoNum type="alphaLcParenR" startAt="5"/>
            </a:pPr>
            <a:r>
              <a:rPr lang="zh-CN" altLang="en-US" smtClean="0"/>
              <a:t>向量之间的夹角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AutoNum type="alphaLcParenR" startAt="5"/>
            </a:pP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AutoNum type="alphaLcParenR" startAt="5"/>
            </a:pP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AutoNum type="alphaLcParenR" startAt="5"/>
            </a:pP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</a:t>
            </a:r>
            <a:r>
              <a:rPr lang="zh-CN" altLang="en-US" smtClean="0">
                <a:solidFill>
                  <a:srgbClr val="FF0000"/>
                </a:solidFill>
              </a:rPr>
              <a:t>规定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j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 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565150" indent="-457200" algn="r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</a:t>
            </a:r>
            <a:r>
              <a:rPr lang="zh-CN" altLang="en-US" smtClean="0">
                <a:solidFill>
                  <a:srgbClr val="0000FF"/>
                </a:solidFill>
              </a:rPr>
              <a:t>的结论：</a:t>
            </a:r>
            <a:r>
              <a:rPr lang="zh-CN" altLang="en-US" smtClean="0">
                <a:solidFill>
                  <a:srgbClr val="000000"/>
                </a:solidFill>
              </a:rPr>
              <a:t>零向量平行于任何向量．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一、向量的概念</a:t>
            </a:r>
            <a:endParaRPr lang="zh-CN" altLang="en-US" dirty="0"/>
          </a:p>
        </p:txBody>
      </p:sp>
      <p:sp>
        <p:nvSpPr>
          <p:cNvPr id="6" name="左右箭头 5"/>
          <p:cNvSpPr/>
          <p:nvPr/>
        </p:nvSpPr>
        <p:spPr>
          <a:xfrm>
            <a:off x="2427288" y="2444750"/>
            <a:ext cx="858837" cy="341313"/>
          </a:xfrm>
          <a:prstGeom prst="leftRightArrow">
            <a:avLst>
              <a:gd name="adj1" fmla="val 50000"/>
              <a:gd name="adj2" fmla="val 38389"/>
            </a:avLst>
          </a:prstGeom>
          <a:solidFill>
            <a:srgbClr val="0000FF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6881813" y="2346325"/>
            <a:ext cx="2032000" cy="1328738"/>
            <a:chOff x="6216408" y="2928938"/>
            <a:chExt cx="2031867" cy="1329190"/>
          </a:xfrm>
        </p:grpSpPr>
        <p:grpSp>
          <p:nvGrpSpPr>
            <p:cNvPr id="3120" name="组合 7"/>
            <p:cNvGrpSpPr>
              <a:grpSpLocks/>
            </p:cNvGrpSpPr>
            <p:nvPr/>
          </p:nvGrpSpPr>
          <p:grpSpPr bwMode="auto">
            <a:xfrm>
              <a:off x="6216408" y="3994603"/>
              <a:ext cx="450792" cy="263525"/>
              <a:chOff x="6216408" y="2108657"/>
              <a:chExt cx="450792" cy="263525"/>
            </a:xfrm>
          </p:grpSpPr>
          <p:graphicFrame>
            <p:nvGraphicFramePr>
              <p:cNvPr id="3091" name="Object 2"/>
              <p:cNvGraphicFramePr>
                <a:graphicFrameLocks noChangeAspect="1"/>
              </p:cNvGraphicFramePr>
              <p:nvPr/>
            </p:nvGraphicFramePr>
            <p:xfrm>
              <a:off x="6216408" y="2108657"/>
              <a:ext cx="266700" cy="263525"/>
            </p:xfrm>
            <a:graphic>
              <a:graphicData uri="http://schemas.openxmlformats.org/presentationml/2006/ole">
                <p:oleObj spid="_x0000_s3091" name="Equation" r:id="rId4" imgW="164880" imgH="164880" progId="Equation.DSMT4">
                  <p:embed/>
                </p:oleObj>
              </a:graphicData>
            </a:graphic>
          </p:graphicFrame>
          <p:sp>
            <p:nvSpPr>
              <p:cNvPr id="3124" name="Oval 28"/>
              <p:cNvSpPr>
                <a:spLocks noChangeAspect="1" noChangeArrowheads="1"/>
              </p:cNvSpPr>
              <p:nvPr/>
            </p:nvSpPr>
            <p:spPr bwMode="auto">
              <a:xfrm>
                <a:off x="6573600" y="2214554"/>
                <a:ext cx="93600" cy="93600"/>
              </a:xfrm>
              <a:prstGeom prst="ellipse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21" name="组合 10"/>
            <p:cNvGrpSpPr>
              <a:grpSpLocks/>
            </p:cNvGrpSpPr>
            <p:nvPr/>
          </p:nvGrpSpPr>
          <p:grpSpPr bwMode="auto">
            <a:xfrm>
              <a:off x="7832708" y="2928938"/>
              <a:ext cx="415567" cy="263525"/>
              <a:chOff x="7832708" y="1042992"/>
              <a:chExt cx="415567" cy="263525"/>
            </a:xfrm>
          </p:grpSpPr>
          <p:graphicFrame>
            <p:nvGraphicFramePr>
              <p:cNvPr id="2" name="Object 3"/>
              <p:cNvGraphicFramePr>
                <a:graphicFrameLocks noChangeAspect="1"/>
              </p:cNvGraphicFramePr>
              <p:nvPr/>
            </p:nvGraphicFramePr>
            <p:xfrm>
              <a:off x="7981575" y="1042992"/>
              <a:ext cx="266700" cy="263525"/>
            </p:xfrm>
            <a:graphic>
              <a:graphicData uri="http://schemas.openxmlformats.org/presentationml/2006/ole">
                <p:oleObj spid="_x0000_s3090" name="Equation" r:id="rId5" imgW="164880" imgH="164880" progId="Equation.DSMT4">
                  <p:embed/>
                </p:oleObj>
              </a:graphicData>
            </a:graphic>
          </p:graphicFrame>
          <p:sp>
            <p:nvSpPr>
              <p:cNvPr id="3123" name="Oval 28"/>
              <p:cNvSpPr>
                <a:spLocks noChangeAspect="1" noChangeArrowheads="1"/>
              </p:cNvSpPr>
              <p:nvPr/>
            </p:nvSpPr>
            <p:spPr bwMode="auto">
              <a:xfrm>
                <a:off x="7832708" y="1162042"/>
                <a:ext cx="93488" cy="93600"/>
              </a:xfrm>
              <a:prstGeom prst="ellipse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53" name="直接箭头连接符 52"/>
            <p:cNvCxnSpPr>
              <a:stCxn id="3124" idx="7"/>
              <a:endCxn id="3123" idx="3"/>
            </p:cNvCxnSpPr>
            <p:nvPr/>
          </p:nvCxnSpPr>
          <p:spPr>
            <a:xfrm rot="5400000" flipH="1" flipV="1">
              <a:off x="6756716" y="3023669"/>
              <a:ext cx="986172" cy="11937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6881813" y="1600200"/>
            <a:ext cx="2032000" cy="1328738"/>
            <a:chOff x="6216395" y="2928938"/>
            <a:chExt cx="2031880" cy="1328374"/>
          </a:xfrm>
        </p:grpSpPr>
        <p:grpSp>
          <p:nvGrpSpPr>
            <p:cNvPr id="3115" name="组合 7"/>
            <p:cNvGrpSpPr>
              <a:grpSpLocks/>
            </p:cNvGrpSpPr>
            <p:nvPr/>
          </p:nvGrpSpPr>
          <p:grpSpPr bwMode="auto">
            <a:xfrm>
              <a:off x="6216395" y="3973149"/>
              <a:ext cx="450805" cy="284163"/>
              <a:chOff x="6216395" y="2087203"/>
              <a:chExt cx="450805" cy="284163"/>
            </a:xfrm>
          </p:grpSpPr>
          <p:graphicFrame>
            <p:nvGraphicFramePr>
              <p:cNvPr id="3089" name="Object 15"/>
              <p:cNvGraphicFramePr>
                <a:graphicFrameLocks noChangeAspect="1"/>
              </p:cNvGraphicFramePr>
              <p:nvPr/>
            </p:nvGraphicFramePr>
            <p:xfrm>
              <a:off x="6216395" y="2087203"/>
              <a:ext cx="266698" cy="284163"/>
            </p:xfrm>
            <a:graphic>
              <a:graphicData uri="http://schemas.openxmlformats.org/presentationml/2006/ole">
                <p:oleObj spid="_x0000_s3089" name="Equation" r:id="rId6" imgW="164880" imgH="177480" progId="Equation.DSMT4">
                  <p:embed/>
                </p:oleObj>
              </a:graphicData>
            </a:graphic>
          </p:graphicFrame>
          <p:sp>
            <p:nvSpPr>
              <p:cNvPr id="3119" name="Oval 28"/>
              <p:cNvSpPr>
                <a:spLocks noChangeAspect="1" noChangeArrowheads="1"/>
              </p:cNvSpPr>
              <p:nvPr/>
            </p:nvSpPr>
            <p:spPr bwMode="auto">
              <a:xfrm>
                <a:off x="6573600" y="2214554"/>
                <a:ext cx="93600" cy="93600"/>
              </a:xfrm>
              <a:prstGeom prst="ellipse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16" name="组合 10"/>
            <p:cNvGrpSpPr>
              <a:grpSpLocks/>
            </p:cNvGrpSpPr>
            <p:nvPr/>
          </p:nvGrpSpPr>
          <p:grpSpPr bwMode="auto">
            <a:xfrm>
              <a:off x="7832708" y="2928938"/>
              <a:ext cx="415567" cy="263525"/>
              <a:chOff x="7832708" y="1042992"/>
              <a:chExt cx="415567" cy="263525"/>
            </a:xfrm>
          </p:grpSpPr>
          <p:graphicFrame>
            <p:nvGraphicFramePr>
              <p:cNvPr id="3088" name="Object 16"/>
              <p:cNvGraphicFramePr>
                <a:graphicFrameLocks noChangeAspect="1"/>
              </p:cNvGraphicFramePr>
              <p:nvPr/>
            </p:nvGraphicFramePr>
            <p:xfrm>
              <a:off x="7981575" y="1042992"/>
              <a:ext cx="266700" cy="263525"/>
            </p:xfrm>
            <a:graphic>
              <a:graphicData uri="http://schemas.openxmlformats.org/presentationml/2006/ole">
                <p:oleObj spid="_x0000_s3088" name="Equation" r:id="rId7" imgW="164880" imgH="164880" progId="Equation.DSMT4">
                  <p:embed/>
                </p:oleObj>
              </a:graphicData>
            </a:graphic>
          </p:graphicFrame>
          <p:sp>
            <p:nvSpPr>
              <p:cNvPr id="3118" name="Oval 28"/>
              <p:cNvSpPr>
                <a:spLocks noChangeAspect="1" noChangeArrowheads="1"/>
              </p:cNvSpPr>
              <p:nvPr/>
            </p:nvSpPr>
            <p:spPr bwMode="auto">
              <a:xfrm>
                <a:off x="7832708" y="1162042"/>
                <a:ext cx="93488" cy="93600"/>
              </a:xfrm>
              <a:prstGeom prst="ellipse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61" name="直接箭头连接符 60"/>
            <p:cNvCxnSpPr>
              <a:stCxn id="3119" idx="7"/>
              <a:endCxn id="3118" idx="3"/>
            </p:cNvCxnSpPr>
            <p:nvPr/>
          </p:nvCxnSpPr>
          <p:spPr>
            <a:xfrm rot="5400000" flipH="1" flipV="1">
              <a:off x="6756218" y="3024035"/>
              <a:ext cx="987155" cy="1193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接连接符 66"/>
          <p:cNvCxnSpPr/>
          <p:nvPr/>
        </p:nvCxnSpPr>
        <p:spPr>
          <a:xfrm rot="5400000">
            <a:off x="6960394" y="3191669"/>
            <a:ext cx="652462" cy="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rot="5400000">
            <a:off x="8219281" y="2139157"/>
            <a:ext cx="652463" cy="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7926388" y="3073400"/>
          <a:ext cx="1074737" cy="344488"/>
        </p:xfrm>
        <a:graphic>
          <a:graphicData uri="http://schemas.openxmlformats.org/presentationml/2006/ole">
            <p:oleObj spid="_x0000_s3074" name="Equation" r:id="rId8" imgW="672840" imgH="215640" progId="Equation.DSMT4">
              <p:embed/>
            </p:oleObj>
          </a:graphicData>
        </a:graphic>
      </p:graphicFrame>
      <p:grpSp>
        <p:nvGrpSpPr>
          <p:cNvPr id="22" name="组合 78"/>
          <p:cNvGrpSpPr>
            <a:grpSpLocks/>
          </p:cNvGrpSpPr>
          <p:nvPr/>
        </p:nvGrpSpPr>
        <p:grpSpPr bwMode="auto">
          <a:xfrm>
            <a:off x="3779838" y="3871913"/>
            <a:ext cx="1592262" cy="1000125"/>
            <a:chOff x="3714744" y="4242954"/>
            <a:chExt cx="1592269" cy="1000132"/>
          </a:xfrm>
        </p:grpSpPr>
        <p:cxnSp>
          <p:nvCxnSpPr>
            <p:cNvPr id="80" name="直接箭头连接符 79"/>
            <p:cNvCxnSpPr/>
            <p:nvPr/>
          </p:nvCxnSpPr>
          <p:spPr bwMode="auto">
            <a:xfrm>
              <a:off x="3714744" y="5243086"/>
              <a:ext cx="15240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" name="Object 21"/>
            <p:cNvGraphicFramePr>
              <a:graphicFrameLocks noChangeAspect="1"/>
            </p:cNvGraphicFramePr>
            <p:nvPr/>
          </p:nvGraphicFramePr>
          <p:xfrm>
            <a:off x="3949473" y="4242954"/>
            <a:ext cx="254000" cy="431800"/>
          </p:xfrm>
          <a:graphic>
            <a:graphicData uri="http://schemas.openxmlformats.org/presentationml/2006/ole">
              <p:oleObj spid="_x0000_s3085" name="Equation" r:id="rId9" imgW="126720" imgH="215640" progId="Equation.DSMT4">
                <p:embed/>
              </p:oleObj>
            </a:graphicData>
          </a:graphic>
        </p:graphicFrame>
        <p:graphicFrame>
          <p:nvGraphicFramePr>
            <p:cNvPr id="7" name="Object 22"/>
            <p:cNvGraphicFramePr>
              <a:graphicFrameLocks noChangeAspect="1"/>
            </p:cNvGraphicFramePr>
            <p:nvPr/>
          </p:nvGraphicFramePr>
          <p:xfrm>
            <a:off x="3949473" y="4797218"/>
            <a:ext cx="254000" cy="431800"/>
          </p:xfrm>
          <a:graphic>
            <a:graphicData uri="http://schemas.openxmlformats.org/presentationml/2006/ole">
              <p:oleObj spid="_x0000_s3086" name="Equation" r:id="rId10" imgW="126720" imgH="215640" progId="Equation.DSMT4">
                <p:embed/>
              </p:oleObj>
            </a:graphicData>
          </a:graphic>
        </p:graphicFrame>
        <p:graphicFrame>
          <p:nvGraphicFramePr>
            <p:cNvPr id="8" name="Object 23"/>
            <p:cNvGraphicFramePr>
              <a:graphicFrameLocks noChangeAspect="1"/>
            </p:cNvGraphicFramePr>
            <p:nvPr/>
          </p:nvGraphicFramePr>
          <p:xfrm>
            <a:off x="4545010" y="4520768"/>
            <a:ext cx="762003" cy="406403"/>
          </p:xfrm>
          <a:graphic>
            <a:graphicData uri="http://schemas.openxmlformats.org/presentationml/2006/ole">
              <p:oleObj spid="_x0000_s3087" name="Equation" r:id="rId11" imgW="380880" imgH="203040" progId="Equation.DSMT4">
                <p:embed/>
              </p:oleObj>
            </a:graphicData>
          </a:graphic>
        </p:graphicFrame>
        <p:cxnSp>
          <p:nvCxnSpPr>
            <p:cNvPr id="84" name="直接箭头连接符 83"/>
            <p:cNvCxnSpPr/>
            <p:nvPr/>
          </p:nvCxnSpPr>
          <p:spPr bwMode="auto">
            <a:xfrm>
              <a:off x="3716331" y="4716032"/>
              <a:ext cx="7207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84"/>
          <p:cNvGrpSpPr>
            <a:grpSpLocks/>
          </p:cNvGrpSpPr>
          <p:nvPr/>
        </p:nvGrpSpPr>
        <p:grpSpPr bwMode="auto">
          <a:xfrm>
            <a:off x="6400800" y="4281488"/>
            <a:ext cx="2230438" cy="1036637"/>
            <a:chOff x="4794762" y="4656138"/>
            <a:chExt cx="2229574" cy="1035988"/>
          </a:xfrm>
        </p:grpSpPr>
        <p:cxnSp>
          <p:nvCxnSpPr>
            <p:cNvPr id="86" name="直接箭头连接符 85"/>
            <p:cNvCxnSpPr/>
            <p:nvPr/>
          </p:nvCxnSpPr>
          <p:spPr bwMode="auto">
            <a:xfrm>
              <a:off x="5500926" y="5243145"/>
              <a:ext cx="1523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24"/>
            <p:cNvGraphicFramePr>
              <a:graphicFrameLocks noChangeAspect="1"/>
            </p:cNvGraphicFramePr>
            <p:nvPr/>
          </p:nvGraphicFramePr>
          <p:xfrm>
            <a:off x="6135515" y="5260326"/>
            <a:ext cx="254000" cy="431800"/>
          </p:xfrm>
          <a:graphic>
            <a:graphicData uri="http://schemas.openxmlformats.org/presentationml/2006/ole">
              <p:oleObj spid="_x0000_s3082" name="Equation" r:id="rId12" imgW="126720" imgH="215640" progId="Equation.DSMT4">
                <p:embed/>
              </p:oleObj>
            </a:graphicData>
          </a:graphic>
        </p:graphicFrame>
        <p:graphicFrame>
          <p:nvGraphicFramePr>
            <p:cNvPr id="10" name="Object 25"/>
            <p:cNvGraphicFramePr>
              <a:graphicFrameLocks noChangeAspect="1"/>
            </p:cNvGraphicFramePr>
            <p:nvPr/>
          </p:nvGraphicFramePr>
          <p:xfrm>
            <a:off x="5086749" y="4656138"/>
            <a:ext cx="814072" cy="329993"/>
          </p:xfrm>
          <a:graphic>
            <a:graphicData uri="http://schemas.openxmlformats.org/presentationml/2006/ole">
              <p:oleObj spid="_x0000_s3083" name="Equation" r:id="rId13" imgW="406080" imgH="164880" progId="Equation.DSMT4">
                <p:embed/>
              </p:oleObj>
            </a:graphicData>
          </a:graphic>
        </p:graphicFrame>
        <p:graphicFrame>
          <p:nvGraphicFramePr>
            <p:cNvPr id="11" name="Object 26"/>
            <p:cNvGraphicFramePr>
              <a:graphicFrameLocks noChangeAspect="1"/>
            </p:cNvGraphicFramePr>
            <p:nvPr/>
          </p:nvGraphicFramePr>
          <p:xfrm>
            <a:off x="5027762" y="5260326"/>
            <a:ext cx="254000" cy="431800"/>
          </p:xfrm>
          <a:graphic>
            <a:graphicData uri="http://schemas.openxmlformats.org/presentationml/2006/ole">
              <p:oleObj spid="_x0000_s3084" name="Equation" r:id="rId14" imgW="126720" imgH="215640" progId="Equation.DSMT4">
                <p:embed/>
              </p:oleObj>
            </a:graphicData>
          </a:graphic>
        </p:graphicFrame>
        <p:cxnSp>
          <p:nvCxnSpPr>
            <p:cNvPr id="90" name="直接箭头连接符 89"/>
            <p:cNvCxnSpPr/>
            <p:nvPr/>
          </p:nvCxnSpPr>
          <p:spPr bwMode="auto">
            <a:xfrm>
              <a:off x="4794762" y="5243145"/>
              <a:ext cx="7204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1" name="Oval 28"/>
            <p:cNvSpPr>
              <a:spLocks noChangeAspect="1" noChangeArrowheads="1"/>
            </p:cNvSpPr>
            <p:nvPr/>
          </p:nvSpPr>
          <p:spPr bwMode="auto">
            <a:xfrm>
              <a:off x="5449297" y="5185496"/>
              <a:ext cx="93601" cy="93600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弧形 91"/>
            <p:cNvSpPr/>
            <p:nvPr/>
          </p:nvSpPr>
          <p:spPr>
            <a:xfrm>
              <a:off x="5327955" y="5071803"/>
              <a:ext cx="333246" cy="331579"/>
            </a:xfrm>
            <a:prstGeom prst="arc">
              <a:avLst>
                <a:gd name="adj1" fmla="val 10456018"/>
                <a:gd name="adj2" fmla="val 0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4" name="组合 96"/>
          <p:cNvGrpSpPr>
            <a:grpSpLocks/>
          </p:cNvGrpSpPr>
          <p:nvPr/>
        </p:nvGrpSpPr>
        <p:grpSpPr bwMode="auto">
          <a:xfrm>
            <a:off x="4578350" y="5365750"/>
            <a:ext cx="3178175" cy="530225"/>
            <a:chOff x="2786050" y="5643578"/>
            <a:chExt cx="3178188" cy="530764"/>
          </a:xfrm>
        </p:grpSpPr>
        <p:graphicFrame>
          <p:nvGraphicFramePr>
            <p:cNvPr id="12" name="Object 27"/>
            <p:cNvGraphicFramePr>
              <a:graphicFrameLocks noChangeAspect="1"/>
            </p:cNvGraphicFramePr>
            <p:nvPr/>
          </p:nvGraphicFramePr>
          <p:xfrm>
            <a:off x="5202235" y="5656276"/>
            <a:ext cx="762003" cy="457678"/>
          </p:xfrm>
          <a:graphic>
            <a:graphicData uri="http://schemas.openxmlformats.org/presentationml/2006/ole">
              <p:oleObj spid="_x0000_s3081" name="Equation" r:id="rId15" imgW="380880" imgH="228600" progId="Equation.DSMT4">
                <p:embed/>
              </p:oleObj>
            </a:graphicData>
          </a:graphic>
        </p:graphicFrame>
        <p:sp>
          <p:nvSpPr>
            <p:cNvPr id="3108" name="矩形 95"/>
            <p:cNvSpPr>
              <a:spLocks noChangeArrowheads="1"/>
            </p:cNvSpPr>
            <p:nvPr/>
          </p:nvSpPr>
          <p:spPr bwMode="auto">
            <a:xfrm>
              <a:off x="2786050" y="5643578"/>
              <a:ext cx="2425710" cy="530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565150" indent="-457200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向量平行，记作</a:t>
              </a:r>
              <a:endPara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5740400" y="6253163"/>
            <a:ext cx="1730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（垂直于）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5" name="组合 53"/>
          <p:cNvGrpSpPr>
            <a:grpSpLocks/>
          </p:cNvGrpSpPr>
          <p:nvPr/>
        </p:nvGrpSpPr>
        <p:grpSpPr bwMode="auto">
          <a:xfrm>
            <a:off x="928688" y="3757613"/>
            <a:ext cx="2066925" cy="1300162"/>
            <a:chOff x="928662" y="3757616"/>
            <a:chExt cx="2066956" cy="1300159"/>
          </a:xfrm>
        </p:grpSpPr>
        <p:cxnSp>
          <p:nvCxnSpPr>
            <p:cNvPr id="99" name="直接箭头连接符 98"/>
            <p:cNvCxnSpPr/>
            <p:nvPr/>
          </p:nvCxnSpPr>
          <p:spPr bwMode="auto">
            <a:xfrm rot="5400000" flipH="1" flipV="1">
              <a:off x="1318407" y="3780625"/>
              <a:ext cx="985835" cy="11938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1214416" y="4872038"/>
              <a:ext cx="15240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28"/>
            <p:cNvGraphicFramePr>
              <a:graphicFrameLocks noChangeAspect="1"/>
            </p:cNvGraphicFramePr>
            <p:nvPr/>
          </p:nvGraphicFramePr>
          <p:xfrm>
            <a:off x="1684007" y="3871913"/>
            <a:ext cx="254060" cy="431637"/>
          </p:xfrm>
          <a:graphic>
            <a:graphicData uri="http://schemas.openxmlformats.org/presentationml/2006/ole">
              <p:oleObj spid="_x0000_s3075" name="Equation" r:id="rId16" imgW="126720" imgH="215640" progId="Equation.DSMT4">
                <p:embed/>
              </p:oleObj>
            </a:graphicData>
          </a:graphic>
        </p:graphicFrame>
        <p:graphicFrame>
          <p:nvGraphicFramePr>
            <p:cNvPr id="14" name="Object 29"/>
            <p:cNvGraphicFramePr>
              <a:graphicFrameLocks noChangeAspect="1"/>
            </p:cNvGraphicFramePr>
            <p:nvPr/>
          </p:nvGraphicFramePr>
          <p:xfrm>
            <a:off x="1960486" y="4425968"/>
            <a:ext cx="254060" cy="431637"/>
          </p:xfrm>
          <a:graphic>
            <a:graphicData uri="http://schemas.openxmlformats.org/presentationml/2006/ole">
              <p:oleObj spid="_x0000_s3076" name="Equation" r:id="rId17" imgW="126720" imgH="215640" progId="Equation.DSMT4">
                <p:embed/>
              </p:oleObj>
            </a:graphicData>
          </a:graphic>
        </p:graphicFrame>
        <p:graphicFrame>
          <p:nvGraphicFramePr>
            <p:cNvPr id="16" name="Object 30"/>
            <p:cNvGraphicFramePr>
              <a:graphicFrameLocks noChangeAspect="1"/>
            </p:cNvGraphicFramePr>
            <p:nvPr/>
          </p:nvGraphicFramePr>
          <p:xfrm>
            <a:off x="1465263" y="4568825"/>
            <a:ext cx="279400" cy="330200"/>
          </p:xfrm>
          <a:graphic>
            <a:graphicData uri="http://schemas.openxmlformats.org/presentationml/2006/ole">
              <p:oleObj spid="_x0000_s3077" name="Equation" r:id="rId18" imgW="139680" imgH="164880" progId="Equation.DSMT4">
                <p:embed/>
              </p:oleObj>
            </a:graphicData>
          </a:graphic>
        </p:graphicFrame>
        <p:sp>
          <p:nvSpPr>
            <p:cNvPr id="104" name="弧形 103"/>
            <p:cNvSpPr/>
            <p:nvPr/>
          </p:nvSpPr>
          <p:spPr bwMode="auto">
            <a:xfrm>
              <a:off x="1322368" y="4700589"/>
              <a:ext cx="142877" cy="357186"/>
            </a:xfrm>
            <a:prstGeom prst="arc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3078" name="Object 49"/>
            <p:cNvGraphicFramePr>
              <a:graphicFrameLocks noChangeAspect="1"/>
            </p:cNvGraphicFramePr>
            <p:nvPr/>
          </p:nvGraphicFramePr>
          <p:xfrm>
            <a:off x="2728900" y="4780063"/>
            <a:ext cx="266718" cy="263435"/>
          </p:xfrm>
          <a:graphic>
            <a:graphicData uri="http://schemas.openxmlformats.org/presentationml/2006/ole">
              <p:oleObj spid="_x0000_s3078" name="Equation" r:id="rId19" imgW="164880" imgH="164880" progId="Equation.DSMT4">
                <p:embed/>
              </p:oleObj>
            </a:graphicData>
          </a:graphic>
        </p:graphicFrame>
        <p:graphicFrame>
          <p:nvGraphicFramePr>
            <p:cNvPr id="3079" name="Object 50"/>
            <p:cNvGraphicFramePr>
              <a:graphicFrameLocks noChangeAspect="1"/>
            </p:cNvGraphicFramePr>
            <p:nvPr/>
          </p:nvGraphicFramePr>
          <p:xfrm>
            <a:off x="2447912" y="3757616"/>
            <a:ext cx="266700" cy="263525"/>
          </p:xfrm>
          <a:graphic>
            <a:graphicData uri="http://schemas.openxmlformats.org/presentationml/2006/ole">
              <p:oleObj spid="_x0000_s3079" name="Equation" r:id="rId20" imgW="164880" imgH="164880" progId="Equation.DSMT4">
                <p:embed/>
              </p:oleObj>
            </a:graphicData>
          </a:graphic>
        </p:graphicFrame>
        <p:graphicFrame>
          <p:nvGraphicFramePr>
            <p:cNvPr id="3080" name="Object 51"/>
            <p:cNvGraphicFramePr>
              <a:graphicFrameLocks noChangeAspect="1"/>
            </p:cNvGraphicFramePr>
            <p:nvPr/>
          </p:nvGraphicFramePr>
          <p:xfrm>
            <a:off x="928662" y="4759336"/>
            <a:ext cx="266700" cy="284162"/>
          </p:xfrm>
          <a:graphic>
            <a:graphicData uri="http://schemas.openxmlformats.org/presentationml/2006/ole">
              <p:oleObj spid="_x0000_s3080" name="Equation" r:id="rId21" imgW="164880" imgH="1774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6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两向量平行，又称为两向量</a:t>
            </a:r>
            <a:r>
              <a:rPr lang="zh-CN" altLang="en-US" smtClean="0">
                <a:solidFill>
                  <a:srgbClr val="FF0000"/>
                </a:solidFill>
              </a:rPr>
              <a:t>共线</a:t>
            </a:r>
            <a:r>
              <a:rPr lang="zh-CN" altLang="en-US" smtClean="0"/>
              <a:t>（当两个平行向量的起点放在同一点时，两个终点和公共起点在同一条直线上）．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若 </a:t>
            </a:r>
            <a:r>
              <a:rPr lang="en-US" altLang="zh-CN" i="1" smtClean="0"/>
              <a:t>k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k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 3</a:t>
            </a:r>
            <a:r>
              <a:rPr lang="en-US" altLang="zh-CN" smtClean="0"/>
              <a:t>)</a:t>
            </a:r>
            <a:r>
              <a:rPr lang="zh-CN" altLang="en-US" smtClean="0"/>
              <a:t>个向量的起点放在同一点时，</a:t>
            </a:r>
            <a:r>
              <a:rPr lang="en-US" altLang="zh-CN" i="1" smtClean="0">
                <a:solidFill>
                  <a:srgbClr val="0000FF"/>
                </a:solidFill>
              </a:rPr>
              <a:t> </a:t>
            </a:r>
            <a:r>
              <a:rPr lang="en-US" altLang="zh-CN" i="1" smtClean="0"/>
              <a:t>k </a:t>
            </a:r>
            <a:r>
              <a:rPr lang="zh-CN" altLang="en-US" smtClean="0"/>
              <a:t>个终点和公共起点在同一个平面上，则称这 </a:t>
            </a:r>
            <a:r>
              <a:rPr lang="en-US" altLang="zh-CN" i="1" smtClean="0"/>
              <a:t>k</a:t>
            </a:r>
            <a:r>
              <a:rPr lang="zh-CN" altLang="en-US" smtClean="0"/>
              <a:t> 个向量</a:t>
            </a:r>
            <a:r>
              <a:rPr lang="zh-CN" altLang="en-US" smtClean="0">
                <a:solidFill>
                  <a:srgbClr val="FF0000"/>
                </a:solidFill>
              </a:rPr>
              <a:t>共面</a:t>
            </a:r>
            <a:r>
              <a:rPr lang="zh-CN" altLang="en-US" smtClean="0"/>
              <a:t>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一、向量的概念</a:t>
            </a:r>
            <a:endParaRPr lang="zh-CN" altLang="en-US" dirty="0"/>
          </a:p>
        </p:txBody>
      </p:sp>
      <p:grpSp>
        <p:nvGrpSpPr>
          <p:cNvPr id="4107" name="组合 21"/>
          <p:cNvGrpSpPr>
            <a:grpSpLocks/>
          </p:cNvGrpSpPr>
          <p:nvPr/>
        </p:nvGrpSpPr>
        <p:grpSpPr bwMode="auto">
          <a:xfrm>
            <a:off x="1892300" y="1481138"/>
            <a:ext cx="5359400" cy="2100262"/>
            <a:chOff x="3500430" y="3800258"/>
            <a:chExt cx="5357850" cy="2100936"/>
          </a:xfrm>
        </p:grpSpPr>
        <p:sp>
          <p:nvSpPr>
            <p:cNvPr id="4" name="矩形 3"/>
            <p:cNvSpPr/>
            <p:nvPr/>
          </p:nvSpPr>
          <p:spPr>
            <a:xfrm>
              <a:off x="3500430" y="3800258"/>
              <a:ext cx="5357850" cy="2072352"/>
            </a:xfrm>
            <a:prstGeom prst="rect">
              <a:avLst/>
            </a:prstGeom>
            <a:solidFill>
              <a:srgbClr val="FFFF99"/>
            </a:solidFill>
            <a:ln w="28575" cmpd="sng"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109" name="组合 4"/>
            <p:cNvGrpSpPr>
              <a:grpSpLocks/>
            </p:cNvGrpSpPr>
            <p:nvPr/>
          </p:nvGrpSpPr>
          <p:grpSpPr bwMode="auto">
            <a:xfrm>
              <a:off x="3779749" y="3871696"/>
              <a:ext cx="1592548" cy="1000468"/>
              <a:chOff x="3714465" y="4242954"/>
              <a:chExt cx="1592548" cy="1000468"/>
            </a:xfrm>
          </p:grpSpPr>
          <p:cxnSp>
            <p:nvCxnSpPr>
              <p:cNvPr id="6" name="直接箭头连接符 5"/>
              <p:cNvCxnSpPr/>
              <p:nvPr/>
            </p:nvCxnSpPr>
            <p:spPr bwMode="auto">
              <a:xfrm>
                <a:off x="3714465" y="5243422"/>
                <a:ext cx="152355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" name="Object 2"/>
              <p:cNvGraphicFramePr>
                <a:graphicFrameLocks noChangeAspect="1"/>
              </p:cNvGraphicFramePr>
              <p:nvPr/>
            </p:nvGraphicFramePr>
            <p:xfrm>
              <a:off x="3949473" y="4242954"/>
              <a:ext cx="254000" cy="431800"/>
            </p:xfrm>
            <a:graphic>
              <a:graphicData uri="http://schemas.openxmlformats.org/presentationml/2006/ole">
                <p:oleObj spid="_x0000_s4102" name="Equation" r:id="rId3" imgW="126720" imgH="215640" progId="Equation.DSMT4">
                  <p:embed/>
                </p:oleObj>
              </a:graphicData>
            </a:graphic>
          </p:graphicFrame>
          <p:graphicFrame>
            <p:nvGraphicFramePr>
              <p:cNvPr id="7" name="Object 3"/>
              <p:cNvGraphicFramePr>
                <a:graphicFrameLocks noChangeAspect="1"/>
              </p:cNvGraphicFramePr>
              <p:nvPr/>
            </p:nvGraphicFramePr>
            <p:xfrm>
              <a:off x="3949473" y="4797218"/>
              <a:ext cx="254000" cy="431800"/>
            </p:xfrm>
            <a:graphic>
              <a:graphicData uri="http://schemas.openxmlformats.org/presentationml/2006/ole">
                <p:oleObj spid="_x0000_s4103" name="Equation" r:id="rId4" imgW="126720" imgH="215640" progId="Equation.DSMT4">
                  <p:embed/>
                </p:oleObj>
              </a:graphicData>
            </a:graphic>
          </p:graphicFrame>
          <p:graphicFrame>
            <p:nvGraphicFramePr>
              <p:cNvPr id="8" name="Object 4"/>
              <p:cNvGraphicFramePr>
                <a:graphicFrameLocks noChangeAspect="1"/>
              </p:cNvGraphicFramePr>
              <p:nvPr/>
            </p:nvGraphicFramePr>
            <p:xfrm>
              <a:off x="4545010" y="4520768"/>
              <a:ext cx="762003" cy="406403"/>
            </p:xfrm>
            <a:graphic>
              <a:graphicData uri="http://schemas.openxmlformats.org/presentationml/2006/ole">
                <p:oleObj spid="_x0000_s4104" name="Equation" r:id="rId5" imgW="380880" imgH="203040" progId="Equation.DSMT4">
                  <p:embed/>
                </p:oleObj>
              </a:graphicData>
            </a:graphic>
          </p:graphicFrame>
          <p:cxnSp>
            <p:nvCxnSpPr>
              <p:cNvPr id="10" name="直接箭头连接符 9"/>
              <p:cNvCxnSpPr/>
              <p:nvPr/>
            </p:nvCxnSpPr>
            <p:spPr bwMode="auto">
              <a:xfrm>
                <a:off x="3716053" y="4714615"/>
                <a:ext cx="7205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0" name="组合 10"/>
            <p:cNvGrpSpPr>
              <a:grpSpLocks/>
            </p:cNvGrpSpPr>
            <p:nvPr/>
          </p:nvGrpSpPr>
          <p:grpSpPr bwMode="auto">
            <a:xfrm>
              <a:off x="6401541" y="4281708"/>
              <a:ext cx="2229793" cy="1035988"/>
              <a:chOff x="4794735" y="4656138"/>
              <a:chExt cx="2229793" cy="1035988"/>
            </a:xfrm>
          </p:grpSpPr>
          <p:cxnSp>
            <p:nvCxnSpPr>
              <p:cNvPr id="12" name="直接箭头连接符 11"/>
              <p:cNvCxnSpPr/>
              <p:nvPr/>
            </p:nvCxnSpPr>
            <p:spPr bwMode="auto">
              <a:xfrm>
                <a:off x="5500969" y="5243417"/>
                <a:ext cx="152355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" name="Object 5"/>
              <p:cNvGraphicFramePr>
                <a:graphicFrameLocks noChangeAspect="1"/>
              </p:cNvGraphicFramePr>
              <p:nvPr/>
            </p:nvGraphicFramePr>
            <p:xfrm>
              <a:off x="6135515" y="5260326"/>
              <a:ext cx="254000" cy="431800"/>
            </p:xfrm>
            <a:graphic>
              <a:graphicData uri="http://schemas.openxmlformats.org/presentationml/2006/ole">
                <p:oleObj spid="_x0000_s4099" name="Equation" r:id="rId6" imgW="126720" imgH="215640" progId="Equation.DSMT4">
                  <p:embed/>
                </p:oleObj>
              </a:graphicData>
            </a:graphic>
          </p:graphicFrame>
          <p:graphicFrame>
            <p:nvGraphicFramePr>
              <p:cNvPr id="11" name="Object 6"/>
              <p:cNvGraphicFramePr>
                <a:graphicFrameLocks noChangeAspect="1"/>
              </p:cNvGraphicFramePr>
              <p:nvPr/>
            </p:nvGraphicFramePr>
            <p:xfrm>
              <a:off x="5086749" y="4656138"/>
              <a:ext cx="814072" cy="329993"/>
            </p:xfrm>
            <a:graphic>
              <a:graphicData uri="http://schemas.openxmlformats.org/presentationml/2006/ole">
                <p:oleObj spid="_x0000_s4100" name="Equation" r:id="rId7" imgW="406080" imgH="164880" progId="Equation.DSMT4">
                  <p:embed/>
                </p:oleObj>
              </a:graphicData>
            </a:graphic>
          </p:graphicFrame>
          <p:graphicFrame>
            <p:nvGraphicFramePr>
              <p:cNvPr id="13" name="Object 7"/>
              <p:cNvGraphicFramePr>
                <a:graphicFrameLocks noChangeAspect="1"/>
              </p:cNvGraphicFramePr>
              <p:nvPr/>
            </p:nvGraphicFramePr>
            <p:xfrm>
              <a:off x="5027762" y="5260326"/>
              <a:ext cx="254000" cy="431800"/>
            </p:xfrm>
            <a:graphic>
              <a:graphicData uri="http://schemas.openxmlformats.org/presentationml/2006/ole">
                <p:oleObj spid="_x0000_s4101" name="Equation" r:id="rId8" imgW="126720" imgH="215640" progId="Equation.DSMT4">
                  <p:embed/>
                </p:oleObj>
              </a:graphicData>
            </a:graphic>
          </p:graphicFrame>
          <p:cxnSp>
            <p:nvCxnSpPr>
              <p:cNvPr id="16" name="直接箭头连接符 15"/>
              <p:cNvCxnSpPr/>
              <p:nvPr/>
            </p:nvCxnSpPr>
            <p:spPr bwMode="auto">
              <a:xfrm>
                <a:off x="4794735" y="5243417"/>
                <a:ext cx="72051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5" name="Oval 28"/>
              <p:cNvSpPr>
                <a:spLocks noChangeAspect="1" noChangeArrowheads="1"/>
              </p:cNvSpPr>
              <p:nvPr/>
            </p:nvSpPr>
            <p:spPr bwMode="auto">
              <a:xfrm>
                <a:off x="5449297" y="5185496"/>
                <a:ext cx="93601" cy="93600"/>
              </a:xfrm>
              <a:prstGeom prst="ellipse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5327981" y="5071912"/>
                <a:ext cx="333279" cy="331894"/>
              </a:xfrm>
              <a:prstGeom prst="arc">
                <a:avLst>
                  <a:gd name="adj1" fmla="val 10456018"/>
                  <a:gd name="adj2" fmla="val 0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4111" name="组合 18"/>
            <p:cNvGrpSpPr>
              <a:grpSpLocks/>
            </p:cNvGrpSpPr>
            <p:nvPr/>
          </p:nvGrpSpPr>
          <p:grpSpPr bwMode="auto">
            <a:xfrm>
              <a:off x="4577561" y="5365663"/>
              <a:ext cx="3178188" cy="535531"/>
              <a:chOff x="2786050" y="5643578"/>
              <a:chExt cx="3178188" cy="535531"/>
            </a:xfrm>
          </p:grpSpPr>
          <p:graphicFrame>
            <p:nvGraphicFramePr>
              <p:cNvPr id="5" name="Object 8"/>
              <p:cNvGraphicFramePr>
                <a:graphicFrameLocks noChangeAspect="1"/>
              </p:cNvGraphicFramePr>
              <p:nvPr/>
            </p:nvGraphicFramePr>
            <p:xfrm>
              <a:off x="5202235" y="5656276"/>
              <a:ext cx="762003" cy="457678"/>
            </p:xfrm>
            <a:graphic>
              <a:graphicData uri="http://schemas.openxmlformats.org/presentationml/2006/ole">
                <p:oleObj spid="_x0000_s4098" name="Equation" r:id="rId9" imgW="380880" imgH="228600" progId="Equation.DSMT4">
                  <p:embed/>
                </p:oleObj>
              </a:graphicData>
            </a:graphic>
          </p:graphicFrame>
          <p:sp>
            <p:nvSpPr>
              <p:cNvPr id="4112" name="矩形 20"/>
              <p:cNvSpPr>
                <a:spLocks noChangeArrowheads="1"/>
              </p:cNvSpPr>
              <p:nvPr/>
            </p:nvSpPr>
            <p:spPr bwMode="auto">
              <a:xfrm>
                <a:off x="2786050" y="5643578"/>
                <a:ext cx="2449388" cy="5355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565150" indent="-457200" eaLnBrk="0" hangingPunct="0">
                  <a:lnSpc>
                    <a:spcPct val="120000"/>
                  </a:lnSpc>
                  <a:buClr>
                    <a:srgbClr val="0000FF"/>
                  </a:buClr>
                  <a:buSzPct val="100000"/>
                </a:pPr>
                <a:r>
                  <a:rPr lang="zh-CN" altLang="en-US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向量平行，记作</a:t>
                </a:r>
                <a:endPara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hlinkClick r:id="rId3" action="ppaction://hlinksldjump"/>
              </a:rPr>
              <a:t>向量的加减法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hlinkClick r:id="rId4" action="ppaction://hlinksldjump"/>
              </a:rPr>
              <a:t>向量与数的乘法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在平行四边形 </a:t>
            </a:r>
            <a:r>
              <a:rPr lang="en-US" altLang="zh-CN" i="1" smtClean="0"/>
              <a:t>ABCD</a:t>
            </a:r>
            <a:r>
              <a:rPr lang="en-US" altLang="zh-CN" smtClean="0"/>
              <a:t> </a:t>
            </a:r>
            <a:r>
              <a:rPr lang="zh-CN" altLang="en-US" smtClean="0"/>
              <a:t>中，设            ，            ，试用   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和    表示      ，      ，      和       ，其中 </a:t>
            </a:r>
            <a:r>
              <a:rPr lang="en-US" altLang="zh-CN" i="1" smtClean="0"/>
              <a:t>M</a:t>
            </a:r>
            <a:r>
              <a:rPr lang="zh-CN" altLang="en-US" smtClean="0"/>
              <a:t> 是平行四边形对角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线的交点．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二、向量的线性运算</a:t>
            </a:r>
            <a:endParaRPr lang="zh-CN" altLang="en-US" dirty="0"/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4932363" y="3268663"/>
          <a:ext cx="1016000" cy="431800"/>
        </p:xfrm>
        <a:graphic>
          <a:graphicData uri="http://schemas.openxmlformats.org/presentationml/2006/ole">
            <p:oleObj spid="_x0000_s5122" name="Equation" r:id="rId5" imgW="507960" imgH="21564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102350" y="3268663"/>
          <a:ext cx="1016000" cy="431800"/>
        </p:xfrm>
        <a:graphic>
          <a:graphicData uri="http://schemas.openxmlformats.org/presentationml/2006/ole">
            <p:oleObj spid="_x0000_s5123" name="Equation" r:id="rId6" imgW="507960" imgH="21564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8072438" y="3268663"/>
          <a:ext cx="254000" cy="431800"/>
        </p:xfrm>
        <a:graphic>
          <a:graphicData uri="http://schemas.openxmlformats.org/presentationml/2006/ole">
            <p:oleObj spid="_x0000_s5124" name="Equation" r:id="rId7" imgW="126720" imgH="21564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000125" y="3714750"/>
          <a:ext cx="254000" cy="431800"/>
        </p:xfrm>
        <a:graphic>
          <a:graphicData uri="http://schemas.openxmlformats.org/presentationml/2006/ole">
            <p:oleObj spid="_x0000_s5125" name="Equation" r:id="rId8" imgW="126720" imgH="215640" progId="Equation.DSMT4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820863" y="3711575"/>
          <a:ext cx="584200" cy="406400"/>
        </p:xfrm>
        <a:graphic>
          <a:graphicData uri="http://schemas.openxmlformats.org/presentationml/2006/ole">
            <p:oleObj spid="_x0000_s5126" name="Equation" r:id="rId9" imgW="291960" imgH="203040" progId="Equation.DSMT4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535238" y="3711575"/>
          <a:ext cx="584200" cy="406400"/>
        </p:xfrm>
        <a:graphic>
          <a:graphicData uri="http://schemas.openxmlformats.org/presentationml/2006/ole">
            <p:oleObj spid="_x0000_s5127" name="Equation" r:id="rId10" imgW="291960" imgH="203040" progId="Equation.DSMT4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3249613" y="3711575"/>
          <a:ext cx="609600" cy="431800"/>
        </p:xfrm>
        <a:graphic>
          <a:graphicData uri="http://schemas.openxmlformats.org/presentationml/2006/ole">
            <p:oleObj spid="_x0000_s5128" name="Equation" r:id="rId11" imgW="304560" imgH="215640" progId="Equation.DSMT4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4106863" y="3711575"/>
          <a:ext cx="609600" cy="406400"/>
        </p:xfrm>
        <a:graphic>
          <a:graphicData uri="http://schemas.openxmlformats.org/presentationml/2006/ole">
            <p:oleObj spid="_x0000_s5129" name="Equation" r:id="rId12" imgW="304560" imgH="203040" progId="Equation.DSMT4">
              <p:embed/>
            </p:oleObj>
          </a:graphicData>
        </a:graphic>
      </p:graphicFrame>
      <p:pic>
        <p:nvPicPr>
          <p:cNvPr id="5132" name="Picture 12" descr="C:\Users\cjl\Desktop\p5-ex2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05300" y="4738688"/>
            <a:ext cx="4381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向量的加法</a:t>
            </a:r>
            <a:endParaRPr lang="zh-CN" altLang="en-US" dirty="0"/>
          </a:p>
        </p:txBody>
      </p:sp>
      <p:sp>
        <p:nvSpPr>
          <p:cNvPr id="6174" name="文本占位符 3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特别地，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rot="5400000" flipH="1" flipV="1">
            <a:off x="2564607" y="2224881"/>
            <a:ext cx="1370012" cy="777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4"/>
          <p:cNvCxnSpPr/>
          <p:nvPr/>
        </p:nvCxnSpPr>
        <p:spPr bwMode="auto">
          <a:xfrm>
            <a:off x="1339850" y="3300413"/>
            <a:ext cx="15224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352800" y="2398713"/>
          <a:ext cx="254000" cy="431800"/>
        </p:xfrm>
        <a:graphic>
          <a:graphicData uri="http://schemas.openxmlformats.org/presentationml/2006/ole">
            <p:oleObj spid="_x0000_s6146" name="Equation" r:id="rId3" imgW="126720" imgH="21564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987550" y="3354388"/>
          <a:ext cx="254000" cy="431800"/>
        </p:xfrm>
        <a:graphic>
          <a:graphicData uri="http://schemas.openxmlformats.org/presentationml/2006/ole">
            <p:oleObj spid="_x0000_s6147" name="Equation" r:id="rId4" imgW="126720" imgH="215640" progId="Equation.DSMT4">
              <p:embed/>
            </p:oleObj>
          </a:graphicData>
        </a:graphic>
      </p:graphicFrame>
      <p:graphicFrame>
        <p:nvGraphicFramePr>
          <p:cNvPr id="6169" name="Object 26"/>
          <p:cNvGraphicFramePr>
            <a:graphicFrameLocks noChangeAspect="1"/>
          </p:cNvGraphicFramePr>
          <p:nvPr/>
        </p:nvGraphicFramePr>
        <p:xfrm>
          <a:off x="1036638" y="3165475"/>
          <a:ext cx="266700" cy="263525"/>
        </p:xfrm>
        <a:graphic>
          <a:graphicData uri="http://schemas.openxmlformats.org/presentationml/2006/ole">
            <p:oleObj spid="_x0000_s6148" name="Equation" r:id="rId5" imgW="164880" imgH="164880" progId="Equation.DSMT4">
              <p:embed/>
            </p:oleObj>
          </a:graphicData>
        </a:graphic>
      </p:graphicFrame>
      <p:graphicFrame>
        <p:nvGraphicFramePr>
          <p:cNvPr id="6170" name="Object 5"/>
          <p:cNvGraphicFramePr>
            <a:graphicFrameLocks noChangeAspect="1"/>
          </p:cNvGraphicFramePr>
          <p:nvPr/>
        </p:nvGraphicFramePr>
        <p:xfrm>
          <a:off x="2943225" y="3165475"/>
          <a:ext cx="266700" cy="263525"/>
        </p:xfrm>
        <a:graphic>
          <a:graphicData uri="http://schemas.openxmlformats.org/presentationml/2006/ole">
            <p:oleObj spid="_x0000_s6149" name="Equation" r:id="rId6" imgW="164880" imgH="164880" progId="Equation.DSMT4">
              <p:embed/>
            </p:oleObj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1339850" y="1943100"/>
            <a:ext cx="2286000" cy="1357313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71" name="Object 6"/>
          <p:cNvGraphicFramePr>
            <a:graphicFrameLocks noChangeAspect="1"/>
          </p:cNvGraphicFramePr>
          <p:nvPr/>
        </p:nvGraphicFramePr>
        <p:xfrm>
          <a:off x="3649663" y="1776413"/>
          <a:ext cx="266700" cy="282575"/>
        </p:xfrm>
        <a:graphic>
          <a:graphicData uri="http://schemas.openxmlformats.org/presentationml/2006/ole">
            <p:oleObj spid="_x0000_s6150" name="Equation" r:id="rId7" imgW="164880" imgH="17748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065338" y="2071688"/>
          <a:ext cx="685800" cy="431800"/>
        </p:xfrm>
        <a:graphic>
          <a:graphicData uri="http://schemas.openxmlformats.org/presentationml/2006/ole">
            <p:oleObj spid="_x0000_s6151" name="Equation" r:id="rId8" imgW="342720" imgH="215640" progId="Equation.DSMT4">
              <p:embed/>
            </p:oleObj>
          </a:graphicData>
        </a:graphic>
      </p:graphicFrame>
      <p:sp>
        <p:nvSpPr>
          <p:cNvPr id="15" name="平行四边形 14"/>
          <p:cNvSpPr/>
          <p:nvPr/>
        </p:nvSpPr>
        <p:spPr>
          <a:xfrm>
            <a:off x="5441950" y="1943100"/>
            <a:ext cx="2286000" cy="1357313"/>
          </a:xfrm>
          <a:prstGeom prst="parallelogram">
            <a:avLst>
              <a:gd name="adj" fmla="val 57129"/>
            </a:avLst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445125" y="3300413"/>
            <a:ext cx="15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5400000" flipH="1" flipV="1">
            <a:off x="5149057" y="2224881"/>
            <a:ext cx="1370012" cy="777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470525" y="2398713"/>
          <a:ext cx="254000" cy="431800"/>
        </p:xfrm>
        <a:graphic>
          <a:graphicData uri="http://schemas.openxmlformats.org/presentationml/2006/ole">
            <p:oleObj spid="_x0000_s6152" name="Equation" r:id="rId9" imgW="126720" imgH="21564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6092825" y="3354388"/>
          <a:ext cx="255588" cy="431800"/>
        </p:xfrm>
        <a:graphic>
          <a:graphicData uri="http://schemas.openxmlformats.org/presentationml/2006/ole">
            <p:oleObj spid="_x0000_s6153" name="Equation" r:id="rId10" imgW="126720" imgH="215640" progId="Equation.DSMT4">
              <p:embed/>
            </p:oleObj>
          </a:graphicData>
        </a:graphic>
      </p:graphicFrame>
      <p:graphicFrame>
        <p:nvGraphicFramePr>
          <p:cNvPr id="6162" name="Object 10"/>
          <p:cNvGraphicFramePr>
            <a:graphicFrameLocks noChangeAspect="1"/>
          </p:cNvGraphicFramePr>
          <p:nvPr/>
        </p:nvGraphicFramePr>
        <p:xfrm>
          <a:off x="5141913" y="3165475"/>
          <a:ext cx="266700" cy="263525"/>
        </p:xfrm>
        <a:graphic>
          <a:graphicData uri="http://schemas.openxmlformats.org/presentationml/2006/ole">
            <p:oleObj spid="_x0000_s6154" name="Equation" r:id="rId11" imgW="164880" imgH="164880" progId="Equation.DSMT4">
              <p:embed/>
            </p:oleObj>
          </a:graphicData>
        </a:graphic>
      </p:graphicFrame>
      <p:graphicFrame>
        <p:nvGraphicFramePr>
          <p:cNvPr id="6163" name="Object 11"/>
          <p:cNvGraphicFramePr>
            <a:graphicFrameLocks noChangeAspect="1"/>
          </p:cNvGraphicFramePr>
          <p:nvPr/>
        </p:nvGraphicFramePr>
        <p:xfrm>
          <a:off x="7050088" y="3165475"/>
          <a:ext cx="266700" cy="263525"/>
        </p:xfrm>
        <a:graphic>
          <a:graphicData uri="http://schemas.openxmlformats.org/presentationml/2006/ole">
            <p:oleObj spid="_x0000_s6155" name="Equation" r:id="rId12" imgW="164880" imgH="164880" progId="Equation.DSMT4">
              <p:embed/>
            </p:oleObj>
          </a:graphicData>
        </a:graphic>
      </p:graphicFrame>
      <p:cxnSp>
        <p:nvCxnSpPr>
          <p:cNvPr id="22" name="直接箭头连接符 21"/>
          <p:cNvCxnSpPr/>
          <p:nvPr/>
        </p:nvCxnSpPr>
        <p:spPr>
          <a:xfrm flipV="1">
            <a:off x="5445125" y="1943100"/>
            <a:ext cx="2286000" cy="1357313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64" name="Object 12"/>
          <p:cNvGraphicFramePr>
            <a:graphicFrameLocks noChangeAspect="1"/>
          </p:cNvGraphicFramePr>
          <p:nvPr/>
        </p:nvGraphicFramePr>
        <p:xfrm>
          <a:off x="7756525" y="1776413"/>
          <a:ext cx="266700" cy="282575"/>
        </p:xfrm>
        <a:graphic>
          <a:graphicData uri="http://schemas.openxmlformats.org/presentationml/2006/ole">
            <p:oleObj spid="_x0000_s6156" name="Equation" r:id="rId13" imgW="164880" imgH="177480" progId="Equation.DSMT4">
              <p:embed/>
            </p:oleObj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6170613" y="2071688"/>
          <a:ext cx="685800" cy="431800"/>
        </p:xfrm>
        <a:graphic>
          <a:graphicData uri="http://schemas.openxmlformats.org/presentationml/2006/ole">
            <p:oleObj spid="_x0000_s6157" name="Equation" r:id="rId14" imgW="342720" imgH="215640" progId="Equation.DSMT4">
              <p:embed/>
            </p:oleObj>
          </a:graphicData>
        </a:graphic>
      </p:graphicFrame>
      <p:graphicFrame>
        <p:nvGraphicFramePr>
          <p:cNvPr id="6166" name="Object 14"/>
          <p:cNvGraphicFramePr>
            <a:graphicFrameLocks noChangeAspect="1"/>
          </p:cNvGraphicFramePr>
          <p:nvPr/>
        </p:nvGraphicFramePr>
        <p:xfrm>
          <a:off x="5846763" y="1776413"/>
          <a:ext cx="266700" cy="263525"/>
        </p:xfrm>
        <a:graphic>
          <a:graphicData uri="http://schemas.openxmlformats.org/presentationml/2006/ole">
            <p:oleObj spid="_x0000_s6158" name="Equation" r:id="rId15" imgW="164880" imgH="164880" progId="Equation.DSMT4">
              <p:embed/>
            </p:oleObj>
          </a:graphicData>
        </a:graphic>
      </p:graphicFrame>
      <p:sp>
        <p:nvSpPr>
          <p:cNvPr id="6177" name="矩形 31"/>
          <p:cNvSpPr>
            <a:spLocks noChangeArrowheads="1"/>
          </p:cNvSpPr>
          <p:nvPr/>
        </p:nvSpPr>
        <p:spPr bwMode="auto">
          <a:xfrm>
            <a:off x="1614488" y="1276350"/>
            <a:ext cx="1724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三角形法则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178" name="矩形 32"/>
          <p:cNvSpPr>
            <a:spLocks noChangeArrowheads="1"/>
          </p:cNvSpPr>
          <p:nvPr/>
        </p:nvSpPr>
        <p:spPr bwMode="auto">
          <a:xfrm>
            <a:off x="5411788" y="1276350"/>
            <a:ext cx="2339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平行四边形法则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pSp>
        <p:nvGrpSpPr>
          <p:cNvPr id="24" name="组合 62"/>
          <p:cNvGrpSpPr>
            <a:grpSpLocks/>
          </p:cNvGrpSpPr>
          <p:nvPr/>
        </p:nvGrpSpPr>
        <p:grpSpPr bwMode="auto">
          <a:xfrm>
            <a:off x="2136775" y="5205413"/>
            <a:ext cx="2243138" cy="500062"/>
            <a:chOff x="2339311" y="4786322"/>
            <a:chExt cx="2242800" cy="500066"/>
          </a:xfrm>
        </p:grpSpPr>
        <p:graphicFrame>
          <p:nvGraphicFramePr>
            <p:cNvPr id="12" name="Object 25"/>
            <p:cNvGraphicFramePr>
              <a:graphicFrameLocks noChangeAspect="1"/>
            </p:cNvGraphicFramePr>
            <p:nvPr/>
          </p:nvGraphicFramePr>
          <p:xfrm>
            <a:off x="3117811" y="4854588"/>
            <a:ext cx="685800" cy="431800"/>
          </p:xfrm>
          <a:graphic>
            <a:graphicData uri="http://schemas.openxmlformats.org/presentationml/2006/ole">
              <p:oleObj spid="_x0000_s6173" name="Equation" r:id="rId16" imgW="342720" imgH="215640" progId="Equation.DSMT4">
                <p:embed/>
              </p:oleObj>
            </a:graphicData>
          </a:graphic>
        </p:graphicFrame>
        <p:cxnSp>
          <p:nvCxnSpPr>
            <p:cNvPr id="65" name="直接箭头连接符 64"/>
            <p:cNvCxnSpPr/>
            <p:nvPr/>
          </p:nvCxnSpPr>
          <p:spPr bwMode="auto">
            <a:xfrm>
              <a:off x="2339311" y="4786322"/>
              <a:ext cx="2242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81"/>
          <p:cNvGrpSpPr>
            <a:grpSpLocks/>
          </p:cNvGrpSpPr>
          <p:nvPr/>
        </p:nvGrpSpPr>
        <p:grpSpPr bwMode="auto">
          <a:xfrm>
            <a:off x="2000250" y="4183063"/>
            <a:ext cx="923925" cy="806450"/>
            <a:chOff x="2000249" y="4182412"/>
            <a:chExt cx="923932" cy="806316"/>
          </a:xfrm>
        </p:grpSpPr>
        <p:graphicFrame>
          <p:nvGraphicFramePr>
            <p:cNvPr id="13" name="Object 24"/>
            <p:cNvGraphicFramePr>
              <a:graphicFrameLocks noChangeAspect="1"/>
            </p:cNvGraphicFramePr>
            <p:nvPr/>
          </p:nvGraphicFramePr>
          <p:xfrm>
            <a:off x="2389183" y="4182412"/>
            <a:ext cx="254000" cy="431800"/>
          </p:xfrm>
          <a:graphic>
            <a:graphicData uri="http://schemas.openxmlformats.org/presentationml/2006/ole">
              <p:oleObj spid="_x0000_s6170" name="Equation" r:id="rId17" imgW="126720" imgH="215640" progId="Equation.DSMT4">
                <p:embed/>
              </p:oleObj>
            </a:graphicData>
          </a:graphic>
        </p:graphicFrame>
        <p:cxnSp>
          <p:nvCxnSpPr>
            <p:cNvPr id="62" name="直接箭头连接符 61"/>
            <p:cNvCxnSpPr/>
            <p:nvPr/>
          </p:nvCxnSpPr>
          <p:spPr bwMode="auto">
            <a:xfrm>
              <a:off x="2155825" y="4653821"/>
              <a:ext cx="7207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Object 30"/>
            <p:cNvGraphicFramePr>
              <a:graphicFrameLocks noChangeAspect="1"/>
            </p:cNvGraphicFramePr>
            <p:nvPr/>
          </p:nvGraphicFramePr>
          <p:xfrm>
            <a:off x="2657479" y="4725203"/>
            <a:ext cx="266702" cy="263524"/>
          </p:xfrm>
          <a:graphic>
            <a:graphicData uri="http://schemas.openxmlformats.org/presentationml/2006/ole">
              <p:oleObj spid="_x0000_s6171" name="Equation" r:id="rId18" imgW="164880" imgH="164880" progId="Equation.DSMT4">
                <p:embed/>
              </p:oleObj>
            </a:graphicData>
          </a:graphic>
        </p:graphicFrame>
        <p:graphicFrame>
          <p:nvGraphicFramePr>
            <p:cNvPr id="6172" name="Object 31"/>
            <p:cNvGraphicFramePr>
              <a:graphicFrameLocks noChangeAspect="1"/>
            </p:cNvGraphicFramePr>
            <p:nvPr/>
          </p:nvGraphicFramePr>
          <p:xfrm>
            <a:off x="2000249" y="4725203"/>
            <a:ext cx="266700" cy="263525"/>
          </p:xfrm>
          <a:graphic>
            <a:graphicData uri="http://schemas.openxmlformats.org/presentationml/2006/ole">
              <p:oleObj spid="_x0000_s6172" name="Equation" r:id="rId19" imgW="164880" imgH="164880" progId="Equation.DSMT4">
                <p:embed/>
              </p:oleObj>
            </a:graphicData>
          </a:graphic>
        </p:graphicFrame>
      </p:grpSp>
      <p:grpSp>
        <p:nvGrpSpPr>
          <p:cNvPr id="26" name="组合 82"/>
          <p:cNvGrpSpPr>
            <a:grpSpLocks/>
          </p:cNvGrpSpPr>
          <p:nvPr/>
        </p:nvGrpSpPr>
        <p:grpSpPr bwMode="auto">
          <a:xfrm>
            <a:off x="2855913" y="4208463"/>
            <a:ext cx="1625600" cy="790575"/>
            <a:chOff x="2856343" y="4208474"/>
            <a:chExt cx="1625167" cy="790572"/>
          </a:xfrm>
        </p:grpSpPr>
        <p:cxnSp>
          <p:nvCxnSpPr>
            <p:cNvPr id="58" name="直接箭头连接符 57"/>
            <p:cNvCxnSpPr/>
            <p:nvPr/>
          </p:nvCxnSpPr>
          <p:spPr bwMode="auto">
            <a:xfrm>
              <a:off x="2856343" y="4654559"/>
              <a:ext cx="15235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Object 23"/>
            <p:cNvGraphicFramePr>
              <a:graphicFrameLocks noChangeAspect="1"/>
            </p:cNvGraphicFramePr>
            <p:nvPr/>
          </p:nvGraphicFramePr>
          <p:xfrm>
            <a:off x="3491164" y="4208474"/>
            <a:ext cx="254000" cy="431800"/>
          </p:xfrm>
          <a:graphic>
            <a:graphicData uri="http://schemas.openxmlformats.org/presentationml/2006/ole">
              <p:oleObj spid="_x0000_s6168" name="Equation" r:id="rId20" imgW="126720" imgH="215640" progId="Equation.DSMT4">
                <p:embed/>
              </p:oleObj>
            </a:graphicData>
          </a:graphic>
        </p:graphicFrame>
        <p:graphicFrame>
          <p:nvGraphicFramePr>
            <p:cNvPr id="21" name="Object 32"/>
            <p:cNvGraphicFramePr>
              <a:graphicFrameLocks noChangeAspect="1"/>
            </p:cNvGraphicFramePr>
            <p:nvPr/>
          </p:nvGraphicFramePr>
          <p:xfrm>
            <a:off x="4214810" y="4714884"/>
            <a:ext cx="266700" cy="284162"/>
          </p:xfrm>
          <a:graphic>
            <a:graphicData uri="http://schemas.openxmlformats.org/presentationml/2006/ole">
              <p:oleObj spid="_x0000_s6169" name="Equation" r:id="rId21" imgW="164880" imgH="177480" progId="Equation.DSMT4">
                <p:embed/>
              </p:oleObj>
            </a:graphicData>
          </a:graphic>
        </p:graphicFrame>
      </p:grpSp>
      <p:graphicFrame>
        <p:nvGraphicFramePr>
          <p:cNvPr id="18" name="Object 37"/>
          <p:cNvGraphicFramePr>
            <a:graphicFrameLocks noChangeAspect="1"/>
          </p:cNvGraphicFramePr>
          <p:nvPr/>
        </p:nvGraphicFramePr>
        <p:xfrm>
          <a:off x="2255838" y="5911850"/>
          <a:ext cx="2006600" cy="609600"/>
        </p:xfrm>
        <a:graphic>
          <a:graphicData uri="http://schemas.openxmlformats.org/presentationml/2006/ole">
            <p:oleObj spid="_x0000_s6159" name="Equation" r:id="rId22" imgW="1002960" imgH="304560" progId="Equation.DSMT4">
              <p:embed/>
            </p:oleObj>
          </a:graphicData>
        </a:graphic>
      </p:graphicFrame>
      <p:graphicFrame>
        <p:nvGraphicFramePr>
          <p:cNvPr id="19" name="Object 38"/>
          <p:cNvGraphicFramePr>
            <a:graphicFrameLocks noChangeAspect="1"/>
          </p:cNvGraphicFramePr>
          <p:nvPr/>
        </p:nvGraphicFramePr>
        <p:xfrm>
          <a:off x="5154613" y="5911850"/>
          <a:ext cx="2413000" cy="609600"/>
        </p:xfrm>
        <a:graphic>
          <a:graphicData uri="http://schemas.openxmlformats.org/presentationml/2006/ole">
            <p:oleObj spid="_x0000_s6160" name="Equation" r:id="rId23" imgW="1206360" imgH="304560" progId="Equation.DSMT4">
              <p:embed/>
            </p:oleObj>
          </a:graphicData>
        </a:graphic>
      </p:graphicFrame>
      <p:grpSp>
        <p:nvGrpSpPr>
          <p:cNvPr id="27" name="Group 61"/>
          <p:cNvGrpSpPr>
            <a:grpSpLocks/>
          </p:cNvGrpSpPr>
          <p:nvPr/>
        </p:nvGrpSpPr>
        <p:grpSpPr bwMode="auto">
          <a:xfrm>
            <a:off x="5434013" y="3948113"/>
            <a:ext cx="923925" cy="1050925"/>
            <a:chOff x="3423" y="2487"/>
            <a:chExt cx="582" cy="662"/>
          </a:xfrm>
        </p:grpSpPr>
        <p:graphicFrame>
          <p:nvGraphicFramePr>
            <p:cNvPr id="23" name="Object 29"/>
            <p:cNvGraphicFramePr>
              <a:graphicFrameLocks noChangeAspect="1"/>
            </p:cNvGraphicFramePr>
            <p:nvPr/>
          </p:nvGraphicFramePr>
          <p:xfrm>
            <a:off x="3639" y="2487"/>
            <a:ext cx="159" cy="272"/>
          </p:xfrm>
          <a:graphic>
            <a:graphicData uri="http://schemas.openxmlformats.org/presentationml/2006/ole">
              <p:oleObj spid="_x0000_s6165" name="Equation" r:id="rId24" imgW="126720" imgH="215640" progId="Equation.DSMT4">
                <p:embed/>
              </p:oleObj>
            </a:graphicData>
          </a:graphic>
        </p:graphicFrame>
        <p:cxnSp>
          <p:nvCxnSpPr>
            <p:cNvPr id="77" name="直接箭头连接符 76"/>
            <p:cNvCxnSpPr/>
            <p:nvPr/>
          </p:nvCxnSpPr>
          <p:spPr bwMode="auto">
            <a:xfrm>
              <a:off x="3492" y="2774"/>
              <a:ext cx="4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95" name="Oval 28"/>
            <p:cNvSpPr>
              <a:spLocks noChangeAspect="1" noChangeArrowheads="1"/>
            </p:cNvSpPr>
            <p:nvPr/>
          </p:nvSpPr>
          <p:spPr bwMode="auto">
            <a:xfrm>
              <a:off x="3904" y="2744"/>
              <a:ext cx="59" cy="59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" name="Object 33"/>
            <p:cNvGraphicFramePr>
              <a:graphicFrameLocks noChangeAspect="1"/>
            </p:cNvGraphicFramePr>
            <p:nvPr/>
          </p:nvGraphicFramePr>
          <p:xfrm>
            <a:off x="3837" y="2983"/>
            <a:ext cx="168" cy="166"/>
          </p:xfrm>
          <a:graphic>
            <a:graphicData uri="http://schemas.openxmlformats.org/presentationml/2006/ole">
              <p:oleObj spid="_x0000_s6166" name="Equation" r:id="rId25" imgW="164880" imgH="164880" progId="Equation.DSMT4">
                <p:embed/>
              </p:oleObj>
            </a:graphicData>
          </a:graphic>
        </p:graphicFrame>
        <p:graphicFrame>
          <p:nvGraphicFramePr>
            <p:cNvPr id="6167" name="Object 34"/>
            <p:cNvGraphicFramePr>
              <a:graphicFrameLocks noChangeAspect="1"/>
            </p:cNvGraphicFramePr>
            <p:nvPr/>
          </p:nvGraphicFramePr>
          <p:xfrm>
            <a:off x="3423" y="2983"/>
            <a:ext cx="168" cy="166"/>
          </p:xfrm>
          <a:graphic>
            <a:graphicData uri="http://schemas.openxmlformats.org/presentationml/2006/ole">
              <p:oleObj spid="_x0000_s6167" name="Equation" r:id="rId26" imgW="164880" imgH="164880" progId="Equation.DSMT4">
                <p:embed/>
              </p:oleObj>
            </a:graphicData>
          </a:graphic>
        </p:graphicFrame>
      </p:grpSp>
      <p:grpSp>
        <p:nvGrpSpPr>
          <p:cNvPr id="28" name="Group 63"/>
          <p:cNvGrpSpPr>
            <a:grpSpLocks/>
          </p:cNvGrpSpPr>
          <p:nvPr/>
        </p:nvGrpSpPr>
        <p:grpSpPr bwMode="auto">
          <a:xfrm>
            <a:off x="6256338" y="4394200"/>
            <a:ext cx="812800" cy="1311275"/>
            <a:chOff x="3941" y="2768"/>
            <a:chExt cx="512" cy="826"/>
          </a:xfrm>
        </p:grpSpPr>
        <p:graphicFrame>
          <p:nvGraphicFramePr>
            <p:cNvPr id="31" name="Object 36"/>
            <p:cNvGraphicFramePr>
              <a:graphicFrameLocks noChangeAspect="1"/>
            </p:cNvGraphicFramePr>
            <p:nvPr/>
          </p:nvGraphicFramePr>
          <p:xfrm>
            <a:off x="4020" y="3322"/>
            <a:ext cx="433" cy="272"/>
          </p:xfrm>
          <a:graphic>
            <a:graphicData uri="http://schemas.openxmlformats.org/presentationml/2006/ole">
              <p:oleObj spid="_x0000_s6164" name="Equation" r:id="rId27" imgW="342720" imgH="215640" progId="Equation.DSMT4">
                <p:embed/>
              </p:oleObj>
            </a:graphicData>
          </a:graphic>
        </p:graphicFrame>
        <p:cxnSp>
          <p:nvCxnSpPr>
            <p:cNvPr id="81" name="直接箭头连接符 80"/>
            <p:cNvCxnSpPr/>
            <p:nvPr/>
          </p:nvCxnSpPr>
          <p:spPr bwMode="auto">
            <a:xfrm>
              <a:off x="3947" y="3279"/>
              <a:ext cx="50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93" name="Line 62"/>
            <p:cNvSpPr>
              <a:spLocks noChangeShapeType="1"/>
            </p:cNvSpPr>
            <p:nvPr/>
          </p:nvSpPr>
          <p:spPr bwMode="auto">
            <a:xfrm>
              <a:off x="3941" y="2768"/>
              <a:ext cx="0" cy="5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60"/>
          <p:cNvGrpSpPr>
            <a:grpSpLocks/>
          </p:cNvGrpSpPr>
          <p:nvPr/>
        </p:nvGrpSpPr>
        <p:grpSpPr bwMode="auto">
          <a:xfrm>
            <a:off x="5543550" y="4208463"/>
            <a:ext cx="1620838" cy="790575"/>
            <a:chOff x="3492" y="2651"/>
            <a:chExt cx="1021" cy="498"/>
          </a:xfrm>
        </p:grpSpPr>
        <p:cxnSp>
          <p:nvCxnSpPr>
            <p:cNvPr id="73" name="直接箭头连接符 72"/>
            <p:cNvCxnSpPr/>
            <p:nvPr/>
          </p:nvCxnSpPr>
          <p:spPr bwMode="auto">
            <a:xfrm>
              <a:off x="3492" y="2932"/>
              <a:ext cx="96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Object 28"/>
            <p:cNvGraphicFramePr>
              <a:graphicFrameLocks noChangeAspect="1"/>
            </p:cNvGraphicFramePr>
            <p:nvPr/>
          </p:nvGraphicFramePr>
          <p:xfrm>
            <a:off x="4108" y="2651"/>
            <a:ext cx="160" cy="272"/>
          </p:xfrm>
          <a:graphic>
            <a:graphicData uri="http://schemas.openxmlformats.org/presentationml/2006/ole">
              <p:oleObj spid="_x0000_s6162" name="Equation" r:id="rId28" imgW="126720" imgH="215640" progId="Equation.DSMT4">
                <p:embed/>
              </p:oleObj>
            </a:graphicData>
          </a:graphic>
        </p:graphicFrame>
        <p:graphicFrame>
          <p:nvGraphicFramePr>
            <p:cNvPr id="33" name="Object 35"/>
            <p:cNvGraphicFramePr>
              <a:graphicFrameLocks noChangeAspect="1"/>
            </p:cNvGraphicFramePr>
            <p:nvPr/>
          </p:nvGraphicFramePr>
          <p:xfrm>
            <a:off x="4345" y="2970"/>
            <a:ext cx="168" cy="179"/>
          </p:xfrm>
          <a:graphic>
            <a:graphicData uri="http://schemas.openxmlformats.org/presentationml/2006/ole">
              <p:oleObj spid="_x0000_s6163" name="Equation" r:id="rId29" imgW="164880" imgH="177480" progId="Equation.DSMT4">
                <p:embed/>
              </p:oleObj>
            </a:graphicData>
          </a:graphic>
        </p:graphicFrame>
      </p:grpSp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3778250" y="528638"/>
          <a:ext cx="3098800" cy="635000"/>
        </p:xfrm>
        <a:graphic>
          <a:graphicData uri="http://schemas.openxmlformats.org/presentationml/2006/ole">
            <p:oleObj spid="_x0000_s6161" name="Equation" r:id="rId30" imgW="1549080" imgH="317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177" grpId="0"/>
      <p:bldP spid="617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聚合">
  <a:themeElements>
    <a:clrScheme name="2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7332</TotalTime>
  <Words>1404</Words>
  <Application>Microsoft Office PowerPoint</Application>
  <PresentationFormat>全屏显示(4:3)</PresentationFormat>
  <Paragraphs>325</Paragraphs>
  <Slides>39</Slides>
  <Notes>5</Notes>
  <HiddenSlides>11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2_聚合</vt:lpstr>
      <vt:lpstr>MathType 6.0 Equation</vt:lpstr>
      <vt:lpstr>MathType 5.0 Equation</vt:lpstr>
      <vt:lpstr>高等数学（下册）</vt:lpstr>
      <vt:lpstr>微积分学简介</vt:lpstr>
      <vt:lpstr>前言——数形结合</vt:lpstr>
      <vt:lpstr>第八章  向量代数与空间解析几何</vt:lpstr>
      <vt:lpstr>一、向量的概念</vt:lpstr>
      <vt:lpstr>一、向量的概念</vt:lpstr>
      <vt:lpstr>一、向量的概念</vt:lpstr>
      <vt:lpstr>二、向量的线性运算</vt:lpstr>
      <vt:lpstr>向量的加法</vt:lpstr>
      <vt:lpstr>向量的加法</vt:lpstr>
      <vt:lpstr>向量的加法</vt:lpstr>
      <vt:lpstr>向量的减法</vt:lpstr>
      <vt:lpstr>向量与数的乘法</vt:lpstr>
      <vt:lpstr>向量与数的乘法</vt:lpstr>
      <vt:lpstr>两向量平行的充分必要条件</vt:lpstr>
      <vt:lpstr>数轴上的向量及其表示</vt:lpstr>
      <vt:lpstr>三、空间直角坐标系</vt:lpstr>
      <vt:lpstr>三、空间直角坐标系</vt:lpstr>
      <vt:lpstr>坐标面与卦限</vt:lpstr>
      <vt:lpstr>点的坐标表示</vt:lpstr>
      <vt:lpstr>幻灯片 21</vt:lpstr>
      <vt:lpstr>向量的坐标表示</vt:lpstr>
      <vt:lpstr>四、利用坐标作向量的线性运算</vt:lpstr>
      <vt:lpstr>有向线段的 l 分点</vt:lpstr>
      <vt:lpstr>有向线段的 l 分点</vt:lpstr>
      <vt:lpstr>向量的模与两点间的距离公式</vt:lpstr>
      <vt:lpstr>两点间的距离公式</vt:lpstr>
      <vt:lpstr>方向角与方向余弦</vt:lpstr>
      <vt:lpstr>练习题</vt:lpstr>
      <vt:lpstr>向量在轴上的投影</vt:lpstr>
      <vt:lpstr>向量在轴上的投影</vt:lpstr>
      <vt:lpstr>向量在轴上的投影</vt:lpstr>
      <vt:lpstr>说明</vt:lpstr>
      <vt:lpstr>说明</vt:lpstr>
      <vt:lpstr>幻灯片 35</vt:lpstr>
      <vt:lpstr>幻灯片 36</vt:lpstr>
      <vt:lpstr>作业（1）</vt:lpstr>
      <vt:lpstr>作业（2）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553</cp:revision>
  <dcterms:created xsi:type="dcterms:W3CDTF">2010-09-04T05:21:04Z</dcterms:created>
  <dcterms:modified xsi:type="dcterms:W3CDTF">2023-02-19T10:06:49Z</dcterms:modified>
</cp:coreProperties>
</file>