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297D-5548-413A-9043-CAC1944D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297D-5548-413A-9043-CAC1944D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297D-5548-413A-9043-CAC1944D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297D-5548-413A-9043-CAC1944D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297D-5548-413A-9043-CAC1944D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297D-5548-413A-9043-CAC1944D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297D-5548-413A-9043-CAC1944D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297D-5548-413A-9043-CAC1944D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297D-5548-413A-9043-CAC1944D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297D-5548-413A-9043-CAC1944D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297D-5548-413A-9043-CAC1944D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3297D-5548-413A-9043-CAC1944D1B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hyperlink" Target="https://e.huawei.com/cn/talent/cert/#/careerCer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面对面建群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打开雨课堂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60985"/>
            <a:ext cx="10975340" cy="633603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8755"/>
            <a:ext cx="10718800" cy="646049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665"/>
              <a:t>https://uniportal.huawei.com/uniportal1/login-pc.html?lang=zh_CN&amp;redirect=https%3A%2F%2Fe.huawei.com%2Fcn%2Ftalent%2F%23%2F</a:t>
            </a:r>
            <a:endParaRPr lang="zh-CN" altLang="en-US" sz="2665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5700" y="1862455"/>
            <a:ext cx="3886200" cy="459994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25" y="1862455"/>
            <a:ext cx="3881755" cy="4613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菜单：职业认证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73800" y="85947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>
                <a:hlinkClick r:id="rId1"/>
              </a:rPr>
              <a:t>职业认证 </a:t>
            </a:r>
            <a:r>
              <a:rPr lang="en-US" altLang="zh-CN" sz="1600">
                <a:hlinkClick r:id="rId1"/>
              </a:rPr>
              <a:t>(huawei.com)</a:t>
            </a:r>
            <a:endParaRPr lang="en-US" altLang="zh-CN" sz="1600">
              <a:hlinkClick r:id="rId1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</p:blipFill>
        <p:spPr>
          <a:xfrm>
            <a:off x="361696" y="1763268"/>
            <a:ext cx="11356848" cy="41087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IOT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5790" y="1886585"/>
            <a:ext cx="10515600" cy="335978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385" y="290195"/>
            <a:ext cx="11841480" cy="633984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680" y="113030"/>
            <a:ext cx="11626215" cy="658622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4345" y="189865"/>
            <a:ext cx="11243310" cy="647763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华为技术培训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harmonyOS APP</a:t>
            </a:r>
            <a:endParaRPr lang="en-US" altLang="zh-CN"/>
          </a:p>
          <a:p>
            <a:pPr lvl="1"/>
            <a:r>
              <a:rPr lang="en-US" altLang="zh-CN"/>
              <a:t>https://developer.huawei.com/consumer/cn/training/study-path/101667550095504391</a:t>
            </a:r>
            <a:endParaRPr lang="en-US" altLang="zh-CN"/>
          </a:p>
          <a:p>
            <a:r>
              <a:rPr lang="en-US" altLang="zh-CN">
                <a:sym typeface="+mn-ea"/>
              </a:rPr>
              <a:t>harmonyOS Device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https://device.harmonyos.com/cn/docs/documentation/guide/service_introduction-0000001050166905 </a:t>
            </a:r>
            <a:endParaRPr lang="en-US" altLang="zh-CN">
              <a:sym typeface="+mn-ea"/>
            </a:endParaRPr>
          </a:p>
          <a:p>
            <a:r>
              <a:rPr lang="en-US" altLang="zh-CN"/>
              <a:t>IOT</a:t>
            </a:r>
            <a:endParaRPr lang="en-US" altLang="zh-CN"/>
          </a:p>
          <a:p>
            <a:pPr lvl="1"/>
            <a:r>
              <a:rPr lang="en-US" altLang="zh-CN"/>
              <a:t>https://developer.huaweicloud.com/techfield/iot.html?utm_source=hdhome&amp;utm_adplace=AdPlace063511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9270" y="0"/>
            <a:ext cx="11174095" cy="656272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BCD303-C98D-4EA6-A07E-EF859EA7F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GUzNWMyNGYwMTlhODViNGFiMzIzZmJhZjE0NjZkN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WPS 演示</Application>
  <PresentationFormat>宽屏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面对面建群</vt:lpstr>
      <vt:lpstr>https://uniportal.huawei.com/uniportal1/login-pc.html?lang=zh_CN&amp;redirect=https%3A%2F%2Fe.huawei.com%2Fcn%2Ftalent%2F%23%2F</vt:lpstr>
      <vt:lpstr>菜单：职业认证</vt:lpstr>
      <vt:lpstr>IOT</vt:lpstr>
      <vt:lpstr>PowerPoint 演示文稿</vt:lpstr>
      <vt:lpstr>PowerPoint 演示文稿</vt:lpstr>
      <vt:lpstr>PowerPoint 演示文稿</vt:lpstr>
      <vt:lpstr>华为技术培训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Bryce leung</dc:creator>
  <cp:lastModifiedBy>翟因虎</cp:lastModifiedBy>
  <cp:revision>8</cp:revision>
  <dcterms:created xsi:type="dcterms:W3CDTF">2024-01-11T04:48:00Z</dcterms:created>
  <dcterms:modified xsi:type="dcterms:W3CDTF">2024-08-27T23:08:40Z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407EDA91433E44B8B596D477F9F842BD_13</vt:lpwstr>
  </property>
  <property fmtid="{D5CDD505-2E9C-101B-9397-08002B2CF9AE}" pid="3" name="KSOProductBuildVer">
    <vt:lpwstr>2052-12.1.0.17857</vt:lpwstr>
  </property>
</Properties>
</file>