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127" r:id="rId2"/>
  </p:sldMasterIdLst>
  <p:notesMasterIdLst>
    <p:notesMasterId r:id="rId20"/>
  </p:notesMasterIdLst>
  <p:handoutMasterIdLst>
    <p:handoutMasterId r:id="rId21"/>
  </p:handoutMasterIdLst>
  <p:sldIdLst>
    <p:sldId id="474" r:id="rId3"/>
    <p:sldId id="452" r:id="rId4"/>
    <p:sldId id="454" r:id="rId5"/>
    <p:sldId id="455" r:id="rId6"/>
    <p:sldId id="453" r:id="rId7"/>
    <p:sldId id="475" r:id="rId8"/>
    <p:sldId id="458" r:id="rId9"/>
    <p:sldId id="462" r:id="rId10"/>
    <p:sldId id="464" r:id="rId11"/>
    <p:sldId id="466" r:id="rId12"/>
    <p:sldId id="465" r:id="rId13"/>
    <p:sldId id="468" r:id="rId14"/>
    <p:sldId id="470" r:id="rId15"/>
    <p:sldId id="467" r:id="rId16"/>
    <p:sldId id="461" r:id="rId17"/>
    <p:sldId id="471" r:id="rId18"/>
    <p:sldId id="473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33CC33"/>
    <a:srgbClr val="FFFF99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7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AC5955D-B013-47DF-ADB0-4FC7540E1B18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4A84599-31AE-4B7E-91B9-BA457BB365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03884ED-AEA9-4FEE-9086-EFE16D390EA3}" type="datetimeFigureOut">
              <a:rPr lang="zh-CN" altLang="en-US"/>
              <a:pPr>
                <a:defRPr/>
              </a:pPr>
              <a:t>2022/10/27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9AE5B03-17BC-4082-B5F1-A28B0FB504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EAC5A07-4F13-41AA-95E6-163796406D8D}" type="slidenum">
              <a:rPr lang="zh-CN" altLang="en-US" sz="1200"/>
              <a:pPr algn="r"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41C28FB-C8F7-4B3E-9822-568338D0120E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08FA4A4-87A1-4765-B10C-05E82C3751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F84F2-B85E-4854-91F5-FFBB63325FB3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8C934-8ECF-455A-A5E6-7070AC8F5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68E31-E31C-4EF6-9569-ADD8D04BD814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3D467-7A5A-4308-9512-D4F0549631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BD5C47-0E56-4705-AC81-1F31F0EBFF25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C1EFB-58F1-4C5A-B2D2-E7B5BC2C74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7E3C27-5326-40BA-AC7F-23762BF8C833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EF6CE-2855-4E85-AAC0-C51858AC0B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E5DCFF-5189-4498-BB16-BAA1CE21A541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62F4FB-F541-4635-91A1-7D6DFECF3D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37095D-E91F-40CE-B3E3-44EEC72F888F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53299-BC82-4EE1-A55D-0154B27F9B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E2370-C60E-4B21-93BB-F4DBE3724532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A2B2F-F5C2-4C68-AD44-5A6A0B9088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E652D1-8866-406E-86AB-F9FD5793921A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4F39B-9C97-4AC1-A9A4-62472F9CAEA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FF0539-D885-400D-807B-19E95934625E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1589D-603B-475F-8CAA-A74122857A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EAEEED-8158-48FE-9DBF-14E64DBF8D24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319F2-E264-44C0-A670-366FF95A8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EB692-0828-4BA6-BEF1-033871D3D11C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27446-C235-48BF-9936-7E4A2BCF17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C0C83-EC27-4110-8742-F4ECC36D3CBA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02853-01D1-463A-8CEF-0B71D1ABB2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472280-0C2B-483B-80D5-FD22C9829752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6200F-4E70-44EB-A4E2-8B29D7A0AD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D8489-50ED-487C-91DD-CE30CAE00080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F7FC8-E9D4-452F-9763-C0EC9E7BF7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3C927-1FC4-4E54-BDBD-F7690106C753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D274C-129A-46F1-9282-990071EF42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FA590-01E2-4087-9F54-9E3A09C1136D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578D9-0259-4E54-A05C-16CEA13683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569BB-75EE-443F-B4A2-C15CC45CB6D8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D79D32-A7F2-434A-955E-304DCF65A4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DE89E2-1A72-42D2-BCF0-98991D054873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91405A-7F63-498E-A122-A084CCB5F8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CB06A-9CC4-4416-9A40-B0C216EB1E3D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EEACB-F473-4C62-BF57-D3032C9D59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434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D8DE8712-7DEB-43AD-95D4-A339A2881744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E0CEF8F4-FC57-47B7-9977-04EE17CA39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5" r:id="rId1"/>
    <p:sldLayoutId id="2147484506" r:id="rId2"/>
    <p:sldLayoutId id="2147484507" r:id="rId3"/>
    <p:sldLayoutId id="2147484508" r:id="rId4"/>
    <p:sldLayoutId id="2147484509" r:id="rId5"/>
    <p:sldLayoutId id="2147484510" r:id="rId6"/>
    <p:sldLayoutId id="2147484511" r:id="rId7"/>
    <p:sldLayoutId id="2147484512" r:id="rId8"/>
    <p:sldLayoutId id="2147484513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536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D3A7DC8-A16A-47A9-A260-20ACCE6D43C7}" type="datetimeFigureOut">
              <a:rPr lang="zh-CN" altLang="en-US"/>
              <a:pPr>
                <a:defRPr/>
              </a:pPr>
              <a:t>2022/10/27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2B0379A-70CE-44E3-AD19-D5EECA1E18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8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9.v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Relationship Id="rId9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第二章    导数与微分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17411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第三节    高阶导数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203825"/>
          </a:xfrm>
        </p:spPr>
        <p:txBody>
          <a:bodyPr>
            <a:spAutoFit/>
          </a:bodyPr>
          <a:lstStyle/>
          <a:p>
            <a:pPr marL="565150" indent="-457200">
              <a:buClr>
                <a:srgbClr val="0000FF"/>
              </a:buClr>
              <a:buSzPct val="100000"/>
              <a:buFont typeface="Times New Roman" pitchFamily="18" charset="0"/>
              <a:buAutoNum type="arabicPeriod" startAt="2"/>
            </a:pPr>
            <a:r>
              <a:rPr lang="zh-CN" altLang="en-US" smtClean="0">
                <a:solidFill>
                  <a:srgbClr val="0000FF"/>
                </a:solidFill>
              </a:rPr>
              <a:t>间接法</a:t>
            </a:r>
            <a:r>
              <a:rPr lang="zh-CN" altLang="en-US" smtClean="0"/>
              <a:t>（利用已知的高阶求导公式，通过导数的四则运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算、变量代换等方法，间接求出指定的高阶导数）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设函数 </a:t>
            </a:r>
            <a:r>
              <a:rPr lang="en-US" altLang="zh-CN" i="1" smtClean="0"/>
              <a:t>u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r>
              <a:rPr lang="en-US" altLang="zh-CN" i="1" smtClean="0"/>
              <a:t>v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都有 </a:t>
            </a:r>
            <a:r>
              <a:rPr lang="en-US" altLang="zh-CN" i="1" smtClean="0">
                <a:solidFill>
                  <a:schemeClr val="tx2"/>
                </a:solidFill>
              </a:rPr>
              <a:t>n</a:t>
            </a:r>
            <a:r>
              <a:rPr lang="en-US" altLang="zh-CN" smtClean="0"/>
              <a:t> </a:t>
            </a:r>
            <a:r>
              <a:rPr lang="zh-CN" altLang="en-US" smtClean="0"/>
              <a:t>阶导数，则</a:t>
            </a:r>
            <a:endParaRPr lang="en-US" altLang="zh-CN" smtClean="0"/>
          </a:p>
          <a:p>
            <a:pPr marL="565150" indent="-457200"/>
            <a:r>
              <a:rPr lang="en-US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u</a:t>
            </a:r>
            <a:r>
              <a:rPr lang="zh-CN" altLang="en-US" i="1" smtClean="0"/>
              <a:t> </a:t>
            </a:r>
            <a:r>
              <a:rPr lang="en-US" altLang="zh-CN" smtClean="0"/>
              <a:t>±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</a:t>
            </a:r>
            <a:r>
              <a:rPr lang="en-US" altLang="zh-CN" i="1" smtClean="0"/>
              <a:t>u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zh-CN" altLang="en-US" i="1" smtClean="0"/>
              <a:t> </a:t>
            </a:r>
            <a:r>
              <a:rPr lang="en-US" altLang="zh-CN" smtClean="0"/>
              <a:t>± </a:t>
            </a:r>
            <a:r>
              <a:rPr lang="en-US" altLang="zh-CN" i="1" smtClean="0"/>
              <a:t>v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</a:p>
          <a:p>
            <a:pPr marL="565150" indent="-457200"/>
            <a:r>
              <a:rPr lang="en-US" altLang="zh-CN" smtClean="0"/>
              <a:t>(</a:t>
            </a:r>
            <a:r>
              <a:rPr lang="en-US" altLang="zh-CN" i="1" smtClean="0"/>
              <a:t>C</a:t>
            </a:r>
            <a:r>
              <a:rPr lang="en-US" altLang="zh-CN" smtClean="0"/>
              <a:t> · </a:t>
            </a:r>
            <a:r>
              <a:rPr lang="en-US" altLang="zh-CN" i="1" smtClean="0"/>
              <a:t>u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 </a:t>
            </a:r>
            <a:r>
              <a:rPr lang="en-US" altLang="zh-CN" smtClean="0"/>
              <a:t> = </a:t>
            </a:r>
            <a:r>
              <a:rPr lang="en-US" altLang="zh-CN" i="1" smtClean="0"/>
              <a:t>C</a:t>
            </a:r>
            <a:r>
              <a:rPr lang="en-US" altLang="zh-CN" smtClean="0"/>
              <a:t> · </a:t>
            </a:r>
            <a:r>
              <a:rPr lang="en-US" altLang="zh-CN" i="1" smtClean="0"/>
              <a:t>u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i="1" smtClean="0">
                <a:solidFill>
                  <a:srgbClr val="0000FF"/>
                </a:solidFill>
              </a:rPr>
              <a:t>C</a:t>
            </a:r>
            <a:r>
              <a:rPr lang="zh-CN" altLang="en-US" smtClean="0">
                <a:solidFill>
                  <a:srgbClr val="0000FF"/>
                </a:solidFill>
              </a:rPr>
              <a:t> 为常数）</a:t>
            </a:r>
          </a:p>
          <a:p>
            <a:pPr marL="565150" indent="-457200"/>
            <a:r>
              <a:rPr lang="en-US" altLang="zh-CN" smtClean="0"/>
              <a:t>[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/>
              <a:t>ax</a:t>
            </a:r>
            <a:r>
              <a:rPr lang="en-US" altLang="zh-CN" smtClean="0"/>
              <a:t> + </a:t>
            </a:r>
            <a:r>
              <a:rPr lang="en-US" altLang="zh-CN" i="1" smtClean="0"/>
              <a:t>b</a:t>
            </a:r>
            <a:r>
              <a:rPr lang="en-US" altLang="zh-CN" smtClean="0"/>
              <a:t>)]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 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i="1" baseline="30000" smtClean="0">
                <a:solidFill>
                  <a:srgbClr val="0000FF"/>
                </a:solidFill>
              </a:rPr>
              <a:t>n</a:t>
            </a:r>
            <a:r>
              <a:rPr lang="en-US" altLang="zh-CN" smtClean="0"/>
              <a:t> · </a:t>
            </a:r>
            <a:r>
              <a:rPr lang="en-US" altLang="zh-CN" i="1" smtClean="0"/>
              <a:t>u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(</a:t>
            </a:r>
            <a:r>
              <a:rPr lang="en-US" altLang="zh-CN" i="1" smtClean="0"/>
              <a:t>ax</a:t>
            </a:r>
            <a:r>
              <a:rPr lang="en-US" altLang="zh-CN" smtClean="0"/>
              <a:t> +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>
                <a:solidFill>
                  <a:srgbClr val="0000FF"/>
                </a:solidFill>
              </a:rPr>
              <a:t> （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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/>
            <a:r>
              <a:rPr lang="en-US" altLang="zh-CN" smtClean="0"/>
              <a:t> (</a:t>
            </a:r>
            <a:r>
              <a:rPr lang="en-US" altLang="zh-CN" i="1" smtClean="0"/>
              <a:t>u v</a:t>
            </a:r>
            <a:r>
              <a:rPr lang="en-US" altLang="zh-CN" smtClean="0"/>
              <a:t>)</a:t>
            </a:r>
            <a:r>
              <a:rPr lang="en-US" altLang="zh-CN" i="1" smtClean="0">
                <a:sym typeface="Symbol" pitchFamily="18" charset="2"/>
              </a:rPr>
              <a:t>' </a:t>
            </a:r>
            <a:r>
              <a:rPr lang="en-US" altLang="zh-CN" smtClean="0"/>
              <a:t>=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i="1" smtClean="0"/>
              <a:t>u</a:t>
            </a:r>
            <a:r>
              <a:rPr lang="en-US" altLang="zh-CN" i="1" smtClean="0">
                <a:sym typeface="Symbol" pitchFamily="18" charset="2"/>
              </a:rPr>
              <a:t>' </a:t>
            </a:r>
            <a:r>
              <a:rPr lang="en-US" altLang="zh-CN" i="1" smtClean="0"/>
              <a:t>v </a:t>
            </a:r>
            <a:r>
              <a:rPr lang="en-US" altLang="zh-CN" smtClean="0"/>
              <a:t>+ </a:t>
            </a:r>
            <a:r>
              <a:rPr lang="en-US" altLang="zh-CN" i="1" smtClean="0"/>
              <a:t>u v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</a:t>
            </a:r>
          </a:p>
          <a:p>
            <a:pPr marL="565150" indent="-457200">
              <a:buFont typeface="Wingdings 3" pitchFamily="18" charset="2"/>
              <a:buNone/>
            </a:pPr>
            <a:r>
              <a:rPr lang="en-US" altLang="zh-CN" i="1" smtClean="0">
                <a:sym typeface="Symbol" pitchFamily="18" charset="2"/>
              </a:rPr>
              <a:t>	</a:t>
            </a:r>
            <a:r>
              <a:rPr lang="en-US" altLang="zh-CN" smtClean="0"/>
              <a:t> (</a:t>
            </a:r>
            <a:r>
              <a:rPr lang="en-US" altLang="zh-CN" i="1" smtClean="0"/>
              <a:t>u v</a:t>
            </a:r>
            <a:r>
              <a:rPr lang="en-US" altLang="zh-CN" smtClean="0"/>
              <a:t>)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i="1" smtClean="0"/>
              <a:t>u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i="1" smtClean="0"/>
              <a:t>v </a:t>
            </a:r>
            <a:r>
              <a:rPr lang="en-US" altLang="zh-CN" smtClean="0"/>
              <a:t>+ 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/>
              <a:t> </a:t>
            </a:r>
            <a:r>
              <a:rPr lang="en-US" altLang="zh-CN" i="1" smtClean="0"/>
              <a:t>u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i="1" smtClean="0"/>
              <a:t> v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+ </a:t>
            </a:r>
            <a:r>
              <a:rPr lang="en-US" altLang="zh-CN" i="1" smtClean="0"/>
              <a:t>u v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smtClean="0"/>
              <a:t> </a:t>
            </a:r>
          </a:p>
          <a:p>
            <a:pPr marL="565150" indent="-457200">
              <a:buFont typeface="Wingdings 3" pitchFamily="18" charset="2"/>
              <a:buNone/>
            </a:pPr>
            <a:r>
              <a:rPr lang="en-US" altLang="zh-CN" i="1" smtClean="0">
                <a:sym typeface="Symbol" pitchFamily="18" charset="2"/>
              </a:rPr>
              <a:t>	</a:t>
            </a:r>
            <a:r>
              <a:rPr lang="en-US" altLang="zh-CN" smtClean="0"/>
              <a:t> (</a:t>
            </a:r>
            <a:r>
              <a:rPr lang="en-US" altLang="zh-CN" i="1" smtClean="0"/>
              <a:t>u v</a:t>
            </a:r>
            <a:r>
              <a:rPr lang="en-US" altLang="zh-CN" smtClean="0"/>
              <a:t>)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i="1" smtClean="0">
                <a:sym typeface="Symbol" pitchFamily="18" charset="2"/>
              </a:rPr>
              <a:t>' </a:t>
            </a:r>
            <a:r>
              <a:rPr lang="en-US" altLang="zh-CN" smtClean="0"/>
              <a:t>=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i="1" smtClean="0"/>
              <a:t>u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i="1" smtClean="0">
                <a:sym typeface="Symbol" pitchFamily="18" charset="2"/>
              </a:rPr>
              <a:t>' </a:t>
            </a:r>
            <a:r>
              <a:rPr lang="en-US" altLang="zh-CN" i="1" smtClean="0"/>
              <a:t>v </a:t>
            </a:r>
            <a:r>
              <a:rPr lang="en-US" altLang="zh-CN" smtClean="0"/>
              <a:t>+ 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 </a:t>
            </a:r>
            <a:r>
              <a:rPr lang="en-US" altLang="zh-CN" i="1" smtClean="0"/>
              <a:t>u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i="1" smtClean="0"/>
              <a:t>v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+ </a:t>
            </a:r>
            <a:r>
              <a:rPr lang="en-US" altLang="zh-CN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 </a:t>
            </a:r>
            <a:r>
              <a:rPr lang="en-US" altLang="zh-CN" i="1" smtClean="0"/>
              <a:t>u</a:t>
            </a:r>
            <a:r>
              <a:rPr lang="en-US" altLang="zh-CN" i="1" smtClean="0">
                <a:sym typeface="Symbol" pitchFamily="18" charset="2"/>
              </a:rPr>
              <a:t>' </a:t>
            </a:r>
            <a:r>
              <a:rPr lang="en-US" altLang="zh-CN" i="1" smtClean="0"/>
              <a:t>v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smtClean="0"/>
              <a:t> + </a:t>
            </a:r>
            <a:r>
              <a:rPr lang="en-US" altLang="zh-CN" i="1" smtClean="0"/>
              <a:t>u v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i="1" smtClean="0">
                <a:sym typeface="Symbol" pitchFamily="18" charset="2"/>
              </a:rPr>
              <a:t>'</a:t>
            </a:r>
          </a:p>
          <a:p>
            <a:pPr marL="565150" indent="-457200"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                                                   莱布尼茨公式</a:t>
            </a:r>
            <a:r>
              <a:rPr lang="en-US" altLang="zh-CN" smtClean="0"/>
              <a:t> </a:t>
            </a:r>
          </a:p>
        </p:txBody>
      </p:sp>
      <p:sp>
        <p:nvSpPr>
          <p:cNvPr id="819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二、高阶导数的求解</a:t>
            </a:r>
          </a:p>
        </p:txBody>
      </p:sp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1128713" y="5908675"/>
          <a:ext cx="3011487" cy="863600"/>
        </p:xfrm>
        <a:graphic>
          <a:graphicData uri="http://schemas.openxmlformats.org/presentationml/2006/ole">
            <p:oleObj spid="_x0000_s8194" name="Equation" r:id="rId3" imgW="1511280" imgH="431640" progId="Equation.DSMT4">
              <p:embed/>
            </p:oleObj>
          </a:graphicData>
        </a:graphic>
      </p:graphicFrame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143500" y="4608513"/>
            <a:ext cx="3763963" cy="930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注意区分下列记号：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  <a:p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[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)]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300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，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 baseline="30000">
                <a:solidFill>
                  <a:srgbClr val="FF0000"/>
                </a:solidFill>
                <a:latin typeface="Times New Roman" pitchFamily="18" charset="0"/>
              </a:rPr>
              <a:t>n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</a:rPr>
              <a:t>)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ax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 </a:t>
            </a:r>
            <a:endParaRPr lang="zh-CN" altLang="en-US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例子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2</a:t>
            </a:r>
            <a:r>
              <a:rPr lang="en-US" altLang="zh-CN" i="1" baseline="30000" smtClean="0"/>
              <a:t>x</a:t>
            </a:r>
            <a:r>
              <a:rPr lang="zh-CN" altLang="en-US" smtClean="0">
                <a:latin typeface="Symbol" pitchFamily="18" charset="2"/>
              </a:rPr>
              <a:t>，求 </a:t>
            </a:r>
            <a:r>
              <a:rPr lang="en-US" altLang="zh-CN" i="1" smtClean="0"/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(20)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2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/>
              <a:t>u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 = 2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u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i="1" smtClean="0">
                <a:sym typeface="Symbol" pitchFamily="18" charset="2"/>
              </a:rPr>
              <a:t> </a:t>
            </a:r>
            <a:r>
              <a:rPr lang="en-US" altLang="zh-CN" smtClean="0"/>
              <a:t>= 2</a:t>
            </a:r>
            <a:r>
              <a:rPr lang="zh-CN" altLang="en-US" smtClean="0"/>
              <a:t>，</a:t>
            </a:r>
            <a:r>
              <a:rPr lang="en-US" altLang="zh-CN" i="1" smtClean="0"/>
              <a:t>u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0</a:t>
            </a:r>
            <a:r>
              <a:rPr lang="zh-CN" altLang="en-US" smtClean="0"/>
              <a:t>（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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3</a:t>
            </a:r>
            <a:r>
              <a:rPr lang="zh-CN" altLang="en-US" smtClean="0">
                <a:sym typeface="Symbol" pitchFamily="18" charset="2"/>
              </a:rPr>
              <a:t>）</a:t>
            </a:r>
            <a:r>
              <a:rPr lang="zh-CN" altLang="en-US" smtClean="0"/>
              <a:t>，</a:t>
            </a:r>
            <a:r>
              <a:rPr lang="en-US" altLang="zh-CN" i="1" smtClean="0"/>
              <a:t> v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k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2</a:t>
            </a:r>
            <a:r>
              <a:rPr lang="en-US" altLang="zh-CN" i="1" baseline="30000" smtClean="0"/>
              <a:t>k</a:t>
            </a:r>
            <a:r>
              <a:rPr lang="en-US" altLang="zh-CN" i="1" smtClean="0"/>
              <a:t>e</a:t>
            </a:r>
            <a:r>
              <a:rPr lang="en-US" altLang="zh-CN" baseline="30000" smtClean="0"/>
              <a:t>2</a:t>
            </a:r>
            <a:r>
              <a:rPr lang="en-US" altLang="zh-CN" i="1" baseline="30000" smtClean="0"/>
              <a:t>x </a:t>
            </a:r>
            <a:r>
              <a:rPr lang="zh-CN" altLang="en-US" smtClean="0"/>
              <a:t>（</a:t>
            </a:r>
            <a:r>
              <a:rPr lang="en-US" altLang="zh-CN" i="1" smtClean="0"/>
              <a:t>k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N</a:t>
            </a:r>
            <a:r>
              <a:rPr lang="zh-CN" altLang="en-US" smtClean="0">
                <a:sym typeface="Symbol" pitchFamily="18" charset="2"/>
              </a:rPr>
              <a:t>）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代入</a:t>
            </a:r>
            <a:r>
              <a:rPr lang="zh-CN" altLang="en-US" smtClean="0">
                <a:sym typeface="Symbol" pitchFamily="18" charset="2"/>
              </a:rPr>
              <a:t>莱布尼茨公式</a:t>
            </a:r>
            <a:r>
              <a:rPr lang="en-US" altLang="zh-CN" smtClean="0"/>
              <a:t> </a:t>
            </a:r>
            <a:r>
              <a:rPr lang="zh-CN" altLang="en-US" smtClean="0"/>
              <a:t>，可得</a:t>
            </a:r>
            <a:endParaRPr lang="en-US" altLang="zh-CN" smtClean="0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214438" y="3714750"/>
          <a:ext cx="6580187" cy="2692400"/>
        </p:xfrm>
        <a:graphic>
          <a:graphicData uri="http://schemas.openxmlformats.org/presentationml/2006/ole">
            <p:oleObj spid="_x0000_s9218" name="Equation" r:id="rId3" imgW="3301920" imgH="13460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771650" y="4587875"/>
            <a:ext cx="421481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357813" y="5145088"/>
            <a:ext cx="2428875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771650" y="5145088"/>
            <a:ext cx="1585913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3357563" y="5145088"/>
            <a:ext cx="2000250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771650" y="5945188"/>
            <a:ext cx="42148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 flipH="1">
            <a:off x="5364163" y="2824163"/>
            <a:ext cx="309562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2987675" y="2824163"/>
            <a:ext cx="23764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设函数 </a:t>
            </a:r>
            <a:r>
              <a:rPr lang="en-US" altLang="zh-CN" i="1" smtClean="0"/>
              <a:t>y</a:t>
            </a:r>
            <a:r>
              <a:rPr lang="en-US" altLang="zh-CN" smtClean="0"/>
              <a:t> = ln(1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−3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>
                <a:latin typeface="Symbol" pitchFamily="18" charset="2"/>
              </a:rPr>
              <a:t>)</a:t>
            </a:r>
            <a:r>
              <a:rPr lang="zh-CN" altLang="en-US" smtClean="0">
                <a:latin typeface="Symbol" pitchFamily="18" charset="2"/>
              </a:rPr>
              <a:t>，求 </a:t>
            </a:r>
            <a:r>
              <a:rPr lang="en-US" altLang="zh-CN" i="1" smtClean="0"/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t</a:t>
            </a:r>
            <a:r>
              <a:rPr lang="en-US" altLang="zh-CN" smtClean="0"/>
              <a:t> = 1 + 2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−3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 </a:t>
            </a:r>
            <a:r>
              <a:rPr lang="zh-CN" altLang="en-US" smtClean="0"/>
              <a:t>，代入公式可得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i="1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i="1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i="1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说明：</a:t>
            </a:r>
            <a:r>
              <a:rPr lang="en-US" altLang="zh-CN" smtClean="0"/>
              <a:t> </a:t>
            </a:r>
            <a:r>
              <a:rPr lang="zh-CN" altLang="en-US" smtClean="0"/>
              <a:t>已知 </a:t>
            </a:r>
            <a:r>
              <a:rPr lang="en-US" altLang="zh-CN" smtClean="0"/>
              <a:t>[</a:t>
            </a:r>
            <a:r>
              <a:rPr lang="en-US" altLang="zh-CN" i="1" smtClean="0"/>
              <a:t>u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ax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/>
              <a:t>)]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) </a:t>
            </a:r>
            <a:r>
              <a:rPr lang="en-US" altLang="zh-CN" smtClean="0"/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smtClean="0"/>
              <a:t> · </a:t>
            </a:r>
            <a:r>
              <a:rPr lang="en-US" altLang="zh-CN" i="1" smtClean="0"/>
              <a:t>u</a:t>
            </a:r>
            <a:r>
              <a:rPr lang="en-US" altLang="zh-CN" baseline="30000" smtClean="0"/>
              <a:t>(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)</a:t>
            </a:r>
            <a:r>
              <a:rPr lang="en-US" altLang="zh-CN" smtClean="0"/>
              <a:t>(</a:t>
            </a:r>
            <a:r>
              <a:rPr lang="en-US" altLang="zh-CN" i="1" smtClean="0"/>
              <a:t>ax</a:t>
            </a:r>
            <a:r>
              <a:rPr lang="en-US" altLang="zh-CN" smtClean="0"/>
              <a:t> +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 （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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/>
              <a:t>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因为 </a:t>
            </a:r>
            <a:r>
              <a:rPr lang="en-US" altLang="zh-CN" i="1" smtClean="0"/>
              <a:t>t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不是 </a:t>
            </a:r>
            <a:r>
              <a:rPr lang="en-US" altLang="zh-CN" i="1" smtClean="0"/>
              <a:t>x</a:t>
            </a:r>
            <a:r>
              <a:rPr lang="zh-CN" altLang="en-US" smtClean="0">
                <a:sym typeface="Symbol" pitchFamily="18" charset="2"/>
              </a:rPr>
              <a:t> 的线性函数，所以不能直接代入公式．</a:t>
            </a:r>
            <a:endParaRPr lang="en-US" altLang="zh-CN" smtClean="0">
              <a:sym typeface="Symbol" pitchFamily="18" charset="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687638" y="2922588"/>
          <a:ext cx="3768725" cy="863600"/>
        </p:xfrm>
        <a:graphic>
          <a:graphicData uri="http://schemas.openxmlformats.org/presentationml/2006/ole">
            <p:oleObj spid="_x0000_s10242" name="Equation" r:id="rId4" imgW="1892160" imgH="43164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522913" y="439738"/>
          <a:ext cx="3113087" cy="812800"/>
        </p:xfrm>
        <a:graphic>
          <a:graphicData uri="http://schemas.openxmlformats.org/presentationml/2006/ole">
            <p:oleObj spid="_x0000_s10243" name="Equation" r:id="rId5" imgW="1562040" imgH="406080" progId="Equation.DSMT4">
              <p:embed/>
            </p:oleObj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71825" y="3184525"/>
            <a:ext cx="358775" cy="358775"/>
            <a:chOff x="1769" y="2659"/>
            <a:chExt cx="226" cy="226"/>
          </a:xfrm>
        </p:grpSpPr>
        <p:sp>
          <p:nvSpPr>
            <p:cNvPr id="10247" name="Line 5"/>
            <p:cNvSpPr>
              <a:spLocks noChangeShapeType="1"/>
            </p:cNvSpPr>
            <p:nvPr/>
          </p:nvSpPr>
          <p:spPr bwMode="auto">
            <a:xfrm>
              <a:off x="1769" y="2659"/>
              <a:ext cx="226" cy="22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8" name="Line 6"/>
            <p:cNvSpPr>
              <a:spLocks noChangeShapeType="1"/>
            </p:cNvSpPr>
            <p:nvPr/>
          </p:nvSpPr>
          <p:spPr bwMode="auto">
            <a:xfrm flipH="1">
              <a:off x="1769" y="2659"/>
              <a:ext cx="226" cy="22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>
          <a:xfrm>
            <a:off x="439738" y="5886450"/>
            <a:ext cx="8231187" cy="515938"/>
          </a:xfrm>
          <a:prstGeom prst="roundRect">
            <a:avLst>
              <a:gd name="adj" fmla="val 10556"/>
            </a:avLst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>
                <a:solidFill>
                  <a:schemeClr val="tx1"/>
                </a:solidFill>
              </a:rPr>
              <a:t>若</a:t>
            </a:r>
            <a:r>
              <a:rPr lang="en-US" altLang="zh-CN" sz="2400" b="1" i="1">
                <a:solidFill>
                  <a:schemeClr val="tx1"/>
                </a:solidFill>
              </a:rPr>
              <a:t>a</a:t>
            </a:r>
            <a:r>
              <a:rPr lang="zh-CN" altLang="en-US" sz="2400" b="1">
                <a:solidFill>
                  <a:schemeClr val="tx1"/>
                </a:solidFill>
              </a:rPr>
              <a:t> </a:t>
            </a:r>
            <a:r>
              <a:rPr lang="zh-CN" altLang="en-US" sz="2400" b="1">
                <a:solidFill>
                  <a:schemeClr val="tx1"/>
                </a:solidFill>
                <a:sym typeface="Symbol" pitchFamily="18" charset="2"/>
              </a:rPr>
              <a:t> </a:t>
            </a:r>
            <a:r>
              <a:rPr lang="en-US" altLang="zh-CN" sz="2400" b="1">
                <a:solidFill>
                  <a:schemeClr val="tx1"/>
                </a:solidFill>
                <a:sym typeface="Symbol" pitchFamily="18" charset="2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sym typeface="Symbol" pitchFamily="18" charset="2"/>
              </a:rPr>
              <a:t>，则 </a:t>
            </a:r>
            <a:r>
              <a:rPr lang="en-US" altLang="zh-CN" sz="2400" b="1">
                <a:solidFill>
                  <a:srgbClr val="000000"/>
                </a:solidFill>
              </a:rPr>
              <a:t>[</a:t>
            </a:r>
            <a:r>
              <a:rPr lang="en-US" altLang="zh-CN" sz="2400" b="1" i="1">
                <a:solidFill>
                  <a:srgbClr val="000000"/>
                </a:solidFill>
              </a:rPr>
              <a:t>u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ax</a:t>
            </a:r>
            <a:r>
              <a:rPr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)]</a:t>
            </a:r>
            <a:r>
              <a:rPr lang="en-US" altLang="zh-CN" sz="2400" b="1" baseline="30000">
                <a:solidFill>
                  <a:srgbClr val="FF0000"/>
                </a:solidFill>
              </a:rPr>
              <a:t>(</a:t>
            </a:r>
            <a:r>
              <a:rPr lang="en-US" altLang="zh-CN" sz="2400" b="1" i="1" baseline="30000">
                <a:solidFill>
                  <a:srgbClr val="FF0000"/>
                </a:solidFill>
              </a:rPr>
              <a:t>n</a:t>
            </a:r>
            <a:r>
              <a:rPr lang="en-US" altLang="zh-CN" sz="2400" b="1" baseline="30000">
                <a:solidFill>
                  <a:srgbClr val="FF0000"/>
                </a:solidFill>
              </a:rPr>
              <a:t>) </a:t>
            </a:r>
            <a:r>
              <a:rPr lang="en-US" altLang="zh-CN" sz="2400" b="1">
                <a:solidFill>
                  <a:srgbClr val="000000"/>
                </a:solidFill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</a:rPr>
              <a:t>a</a:t>
            </a:r>
            <a:r>
              <a:rPr lang="en-US" altLang="zh-CN" sz="2400" b="1" i="1" baseline="30000">
                <a:solidFill>
                  <a:srgbClr val="0000FF"/>
                </a:solidFill>
              </a:rPr>
              <a:t>n</a:t>
            </a:r>
            <a:r>
              <a:rPr lang="en-US" altLang="zh-CN" sz="2400" b="1">
                <a:solidFill>
                  <a:srgbClr val="000000"/>
                </a:solidFill>
              </a:rPr>
              <a:t> · </a:t>
            </a:r>
            <a:r>
              <a:rPr lang="en-US" altLang="zh-CN" sz="2400" b="1" i="1">
                <a:solidFill>
                  <a:srgbClr val="000000"/>
                </a:solidFill>
              </a:rPr>
              <a:t>u</a:t>
            </a:r>
            <a:r>
              <a:rPr lang="en-US" altLang="zh-CN" sz="2400" b="1" baseline="30000">
                <a:solidFill>
                  <a:srgbClr val="FF0000"/>
                </a:solidFill>
              </a:rPr>
              <a:t>(</a:t>
            </a:r>
            <a:r>
              <a:rPr lang="en-US" altLang="zh-CN" sz="2400" b="1" i="1" baseline="30000">
                <a:solidFill>
                  <a:srgbClr val="FF0000"/>
                </a:solidFill>
              </a:rPr>
              <a:t>n</a:t>
            </a:r>
            <a:r>
              <a:rPr lang="en-US" altLang="zh-CN" sz="2400" b="1" baseline="30000">
                <a:solidFill>
                  <a:srgbClr val="FF0000"/>
                </a:solidFill>
              </a:rPr>
              <a:t>)</a:t>
            </a:r>
            <a:r>
              <a:rPr lang="en-US" altLang="zh-CN" sz="2400" b="1">
                <a:solidFill>
                  <a:srgbClr val="000000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</a:rPr>
              <a:t>ax</a:t>
            </a:r>
            <a:r>
              <a:rPr lang="en-US" altLang="zh-CN" sz="2400" b="1">
                <a:solidFill>
                  <a:srgbClr val="000000"/>
                </a:solidFill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</a:rPr>
              <a:t>b</a:t>
            </a:r>
            <a:r>
              <a:rPr lang="en-US" altLang="zh-CN" sz="2400" b="1">
                <a:solidFill>
                  <a:srgbClr val="000000"/>
                </a:solidFill>
              </a:rPr>
              <a:t>)</a:t>
            </a:r>
            <a:r>
              <a:rPr lang="zh-CN" altLang="en-US" sz="2400" b="1">
                <a:solidFill>
                  <a:schemeClr val="tx1"/>
                </a:solidFill>
              </a:rPr>
              <a:t> ．</a:t>
            </a:r>
          </a:p>
        </p:txBody>
      </p:sp>
      <p:sp>
        <p:nvSpPr>
          <p:cNvPr id="11269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smtClean="0"/>
              <a:t>例子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22828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设函数 </a:t>
            </a:r>
            <a:r>
              <a:rPr lang="en-US" altLang="zh-CN" i="1" smtClean="0"/>
              <a:t>y</a:t>
            </a:r>
            <a:r>
              <a:rPr lang="en-US" altLang="zh-CN" smtClean="0"/>
              <a:t> = ln(1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−3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>
                <a:latin typeface="Symbol" pitchFamily="18" charset="2"/>
              </a:rPr>
              <a:t>)</a:t>
            </a:r>
            <a:r>
              <a:rPr lang="zh-CN" altLang="en-US" smtClean="0">
                <a:latin typeface="Symbol" pitchFamily="18" charset="2"/>
              </a:rPr>
              <a:t>，求 </a:t>
            </a:r>
            <a:r>
              <a:rPr lang="en-US" altLang="zh-CN" i="1" smtClean="0"/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正确解法：</a:t>
            </a:r>
            <a:r>
              <a:rPr lang="zh-CN" altLang="en-US" smtClean="0"/>
              <a:t>因为 </a:t>
            </a:r>
            <a:r>
              <a:rPr lang="en-US" altLang="zh-CN" smtClean="0"/>
              <a:t>ln(1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−3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>
                <a:latin typeface="Symbol" pitchFamily="18" charset="2"/>
              </a:rPr>
              <a:t>)</a:t>
            </a:r>
            <a:r>
              <a:rPr lang="en-US" altLang="zh-CN" smtClean="0"/>
              <a:t> = ln(1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>
                <a:latin typeface="Symbol" pitchFamily="18" charset="2"/>
              </a:rPr>
              <a:t>)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en-US" altLang="zh-CN" smtClean="0">
                <a:latin typeface="Symbol" pitchFamily="18" charset="2"/>
              </a:rPr>
              <a:t>+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en-US" altLang="zh-CN" smtClean="0"/>
              <a:t>ln(1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3</a:t>
            </a:r>
            <a:r>
              <a:rPr lang="en-US" altLang="zh-CN" i="1" smtClean="0"/>
              <a:t>x</a:t>
            </a:r>
            <a:r>
              <a:rPr lang="en-US" altLang="zh-CN" smtClean="0">
                <a:latin typeface="Symbol" pitchFamily="18" charset="2"/>
              </a:rPr>
              <a:t>)</a:t>
            </a:r>
            <a:r>
              <a:rPr lang="zh-CN" altLang="en-US" smtClean="0">
                <a:latin typeface="Symbol" pitchFamily="18" charset="2"/>
              </a:rPr>
              <a:t>，</a:t>
            </a:r>
            <a:endParaRPr lang="en-US" altLang="zh-CN" smtClean="0">
              <a:latin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latin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</a:t>
            </a:r>
            <a:endParaRPr lang="en-US" altLang="zh-CN" i="1" smtClean="0">
              <a:sym typeface="Symbol" pitchFamily="18" charset="2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357313" y="3214688"/>
          <a:ext cx="6578600" cy="2438400"/>
        </p:xfrm>
        <a:graphic>
          <a:graphicData uri="http://schemas.openxmlformats.org/presentationml/2006/ole">
            <p:oleObj spid="_x0000_s11266" name="Equation" r:id="rId3" imgW="3301920" imgH="121896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5522913" y="439738"/>
          <a:ext cx="3113087" cy="812800"/>
        </p:xfrm>
        <a:graphic>
          <a:graphicData uri="http://schemas.openxmlformats.org/presentationml/2006/ole">
            <p:oleObj spid="_x0000_s11267" name="Equation" r:id="rId4" imgW="1562040" imgH="40608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00625" y="3857625"/>
            <a:ext cx="2928938" cy="757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843088" y="3857625"/>
            <a:ext cx="3157537" cy="757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124075" y="3857625"/>
            <a:ext cx="841375" cy="757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843088" y="4714875"/>
            <a:ext cx="4586287" cy="928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5248275" y="3857625"/>
            <a:ext cx="457200" cy="757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例子</a:t>
            </a:r>
          </a:p>
        </p:txBody>
      </p:sp>
      <p:sp>
        <p:nvSpPr>
          <p:cNvPr id="798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设函数                    </a:t>
            </a:r>
            <a:r>
              <a:rPr lang="zh-CN" altLang="en-US" smtClean="0">
                <a:latin typeface="Symbol" pitchFamily="18" charset="2"/>
              </a:rPr>
              <a:t>，求 </a:t>
            </a:r>
            <a:r>
              <a:rPr lang="en-US" altLang="zh-CN" i="1" smtClean="0"/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(5)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                                                   ，所以</a:t>
            </a:r>
            <a:endParaRPr lang="en-US" altLang="zh-CN" i="1" smtClean="0">
              <a:sym typeface="Symbol" pitchFamily="18" charset="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54213" y="2220913"/>
          <a:ext cx="3770312" cy="889000"/>
        </p:xfrm>
        <a:graphic>
          <a:graphicData uri="http://schemas.openxmlformats.org/presentationml/2006/ole">
            <p:oleObj spid="_x0000_s12290" name="Equation" r:id="rId3" imgW="189216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286000" y="1357313"/>
          <a:ext cx="1366838" cy="812800"/>
        </p:xfrm>
        <a:graphic>
          <a:graphicData uri="http://schemas.openxmlformats.org/presentationml/2006/ole">
            <p:oleObj spid="_x0000_s12291" name="Equation" r:id="rId4" imgW="68580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714500" y="3243263"/>
          <a:ext cx="5364163" cy="2971800"/>
        </p:xfrm>
        <a:graphic>
          <a:graphicData uri="http://schemas.openxmlformats.org/presentationml/2006/ole">
            <p:oleObj spid="_x0000_s12292" name="Equation" r:id="rId5" imgW="2692080" imgH="148572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6181725" y="376238"/>
          <a:ext cx="2505075" cy="939800"/>
        </p:xfrm>
        <a:graphic>
          <a:graphicData uri="http://schemas.openxmlformats.org/presentationml/2006/ole">
            <p:oleObj spid="_x0000_s12293" name="Equation" r:id="rId6" imgW="1257120" imgH="4698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214563" y="4335463"/>
            <a:ext cx="494982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6"/>
          <p:cNvSpPr>
            <a:spLocks noChangeArrowheads="1"/>
          </p:cNvSpPr>
          <p:nvPr/>
        </p:nvSpPr>
        <p:spPr bwMode="auto">
          <a:xfrm>
            <a:off x="2214563" y="5272088"/>
            <a:ext cx="4949825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439738" y="5886450"/>
            <a:ext cx="8231187" cy="515938"/>
          </a:xfrm>
          <a:prstGeom prst="roundRect">
            <a:avLst>
              <a:gd name="adj" fmla="val 10556"/>
            </a:avLst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若</a:t>
            </a:r>
            <a:r>
              <a:rPr lang="en-US" altLang="zh-CN" sz="2400" b="1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 </a:t>
            </a:r>
            <a:r>
              <a:rPr lang="en-US" altLang="zh-CN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0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，则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)]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en-US" altLang="zh-CN" sz="2400" b="1" i="1" baseline="3000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·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u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r>
              <a:rPr lang="en-US" altLang="zh-CN" sz="2400" b="1" baseline="3000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+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</a:t>
            </a:r>
            <a:r>
              <a:rPr lang="zh-CN" altLang="en-US" sz="2400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 animBg="1"/>
      <p:bldP spid="6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小结</a:t>
            </a:r>
          </a:p>
        </p:txBody>
      </p:sp>
      <p:sp>
        <p:nvSpPr>
          <p:cNvPr id="18435" name="内容占位符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高阶导数的本质、物理意义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本质</a:t>
            </a:r>
            <a:r>
              <a:rPr lang="en-US" altLang="zh-CN" smtClean="0"/>
              <a:t>——</a:t>
            </a:r>
            <a:r>
              <a:rPr lang="zh-CN" altLang="en-US" smtClean="0"/>
              <a:t>导数的导数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二阶导数的物理意义</a:t>
            </a:r>
            <a:r>
              <a:rPr lang="en-US" altLang="zh-CN" smtClean="0"/>
              <a:t>——</a:t>
            </a:r>
            <a:r>
              <a:rPr lang="zh-CN" altLang="en-US" smtClean="0"/>
              <a:t>变速直线运动的瞬时加速度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常用的高阶求导公式及运算法则</a:t>
            </a:r>
            <a:endParaRPr lang="en-US" altLang="zh-CN" smtClean="0"/>
          </a:p>
          <a:p>
            <a:pPr lvl="1"/>
            <a:r>
              <a:rPr lang="en-US" altLang="zh-CN" smtClean="0"/>
              <a:t>P.97</a:t>
            </a:r>
            <a:r>
              <a:rPr lang="zh-CN" altLang="en-US" smtClean="0"/>
              <a:t>例</a:t>
            </a:r>
            <a:r>
              <a:rPr lang="en-US" altLang="zh-CN" smtClean="0"/>
              <a:t>4</a:t>
            </a:r>
            <a:r>
              <a:rPr lang="zh-CN" altLang="en-US" smtClean="0"/>
              <a:t>至例</a:t>
            </a:r>
            <a:r>
              <a:rPr lang="en-US" altLang="zh-CN" smtClean="0"/>
              <a:t>7</a:t>
            </a:r>
          </a:p>
          <a:p>
            <a:pPr lvl="1"/>
            <a:r>
              <a:rPr lang="zh-CN" altLang="en-US" smtClean="0">
                <a:solidFill>
                  <a:srgbClr val="FF0000"/>
                </a:solidFill>
              </a:rPr>
              <a:t>莱布尼茨公式</a:t>
            </a:r>
            <a:r>
              <a:rPr lang="zh-CN" altLang="en-US" smtClean="0"/>
              <a:t>（</a:t>
            </a:r>
            <a:r>
              <a:rPr lang="en-US" altLang="zh-CN" smtClean="0"/>
              <a:t>P.99</a:t>
            </a:r>
            <a:r>
              <a:rPr lang="zh-CN" altLang="en-US" smtClean="0"/>
              <a:t>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高阶导数的求解</a:t>
            </a:r>
            <a:r>
              <a:rPr lang="en-US" altLang="zh-CN" smtClean="0"/>
              <a:t>——</a:t>
            </a: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直接法； </a:t>
            </a: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间接法．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思考题</a:t>
            </a:r>
          </a:p>
        </p:txBody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g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连续，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(</a:t>
            </a:r>
            <a:r>
              <a:rPr lang="en-US" altLang="zh-CN" i="1" smtClean="0"/>
              <a:t>x </a:t>
            </a:r>
            <a:r>
              <a:rPr lang="en-US" altLang="zh-CN" smtClean="0"/>
              <a:t>− 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g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，求 </a:t>
            </a:r>
            <a:r>
              <a:rPr lang="en-US" altLang="zh-CN" i="1" smtClean="0"/>
              <a:t>f 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</a:t>
            </a:r>
            <a:r>
              <a:rPr lang="en-US" altLang="zh-CN" i="1" smtClean="0"/>
              <a:t>g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可导，所以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i="1" smtClean="0"/>
              <a:t> </a:t>
            </a:r>
            <a:r>
              <a:rPr lang="en-US" altLang="zh-CN" i="1" smtClean="0"/>
              <a:t>f </a:t>
            </a:r>
            <a:r>
              <a:rPr lang="en-US" altLang="zh-CN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= 2(</a:t>
            </a:r>
            <a:r>
              <a:rPr lang="en-US" altLang="zh-CN" i="1" smtClean="0"/>
              <a:t>x </a:t>
            </a:r>
            <a:r>
              <a:rPr lang="en-US" altLang="zh-CN" smtClean="0"/>
              <a:t>− 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en-US" altLang="zh-CN" i="1" smtClean="0"/>
              <a:t> 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+ (</a:t>
            </a:r>
            <a:r>
              <a:rPr lang="en-US" altLang="zh-CN" i="1" smtClean="0"/>
              <a:t>x </a:t>
            </a:r>
            <a:r>
              <a:rPr lang="en-US" altLang="zh-CN" smtClean="0"/>
              <a:t>− 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en-US" altLang="zh-CN" i="1" smtClean="0"/>
              <a:t>g</a:t>
            </a:r>
            <a:r>
              <a:rPr lang="en-US" altLang="zh-CN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但 </a:t>
            </a:r>
            <a:r>
              <a:rPr lang="en-US" altLang="zh-CN" i="1" smtClean="0"/>
              <a:t>g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不一定存在，故不能对上式继续求导，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/>
              <a:t>需要按定义求 </a:t>
            </a:r>
            <a:r>
              <a:rPr lang="en-US" altLang="zh-CN" i="1" smtClean="0"/>
              <a:t>f 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zh-CN" altLang="en-US" smtClean="0"/>
              <a:t>，即</a:t>
            </a:r>
          </a:p>
        </p:txBody>
      </p:sp>
      <p:sp>
        <p:nvSpPr>
          <p:cNvPr id="107528" name="Rectangle 8"/>
          <p:cNvSpPr>
            <a:spLocks noChangeArrowheads="1"/>
          </p:cNvSpPr>
          <p:nvPr/>
        </p:nvSpPr>
        <p:spPr bwMode="auto">
          <a:xfrm>
            <a:off x="1692275" y="1557338"/>
            <a:ext cx="6477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2444750" y="4076700"/>
          <a:ext cx="5451475" cy="2260600"/>
        </p:xfrm>
        <a:graphic>
          <a:graphicData uri="http://schemas.openxmlformats.org/presentationml/2006/ole">
            <p:oleObj spid="_x0000_s13314" name="Equation" r:id="rId4" imgW="2730240" imgH="11300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5784850" y="4094163"/>
            <a:ext cx="1614488" cy="814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241675" y="4951413"/>
            <a:ext cx="4429125" cy="814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6813550" y="5808663"/>
            <a:ext cx="1071563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241675" y="5808663"/>
            <a:ext cx="3571875" cy="5286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274" name="矩形 12"/>
          <p:cNvSpPr>
            <a:spLocks noChangeArrowheads="1"/>
          </p:cNvSpPr>
          <p:nvPr/>
        </p:nvSpPr>
        <p:spPr bwMode="auto">
          <a:xfrm>
            <a:off x="5508625" y="2843213"/>
            <a:ext cx="1968500" cy="4572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且</a:t>
            </a:r>
            <a:r>
              <a:rPr lang="zh-CN" altLang="en-US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'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= 0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7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8" grpId="0" animBg="1"/>
      <p:bldP spid="9" grpId="0" animBg="1"/>
      <p:bldP spid="10" grpId="0" animBg="1"/>
      <p:bldP spid="11" grpId="0" animBg="1"/>
      <p:bldP spid="12" grpId="0" animBg="1"/>
      <p:bldP spid="112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</a:p>
        </p:txBody>
      </p:sp>
      <p:sp>
        <p:nvSpPr>
          <p:cNvPr id="204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2 − 3</a:t>
            </a:r>
          </a:p>
          <a:p>
            <a:pPr lvl="1"/>
            <a:r>
              <a:rPr lang="en-US" altLang="zh-CN" smtClean="0"/>
              <a:t>1(4)(9)(12)</a:t>
            </a:r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5</a:t>
            </a:r>
          </a:p>
          <a:p>
            <a:pPr lvl="1"/>
            <a:r>
              <a:rPr lang="en-US" altLang="zh-CN" smtClean="0"/>
              <a:t>10(1)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函数的变化率问题 </a:t>
            </a:r>
            <a:r>
              <a:rPr lang="zh-CN" altLang="en-US" smtClean="0">
                <a:sym typeface="Symbol" pitchFamily="18" charset="2"/>
              </a:rPr>
              <a:t> 导数的概念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（增量比的极限）</a:t>
            </a:r>
            <a:endParaRPr lang="en-US" altLang="zh-CN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引例：</a:t>
            </a:r>
            <a:r>
              <a:rPr lang="zh-CN" altLang="en-US" smtClean="0"/>
              <a:t>变速直线运动，位置函数  </a:t>
            </a:r>
            <a:r>
              <a:rPr lang="en-US" altLang="zh-CN" i="1" smtClean="0"/>
              <a:t>s</a:t>
            </a:r>
            <a:r>
              <a:rPr lang="en-US" altLang="zh-CN" smtClean="0"/>
              <a:t>(</a:t>
            </a:r>
            <a:r>
              <a:rPr lang="en-US" altLang="zh-CN" i="1" smtClean="0"/>
              <a:t>t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瞬时速度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瞬时加速度</a:t>
            </a:r>
          </a:p>
        </p:txBody>
      </p:sp>
      <p:sp>
        <p:nvSpPr>
          <p:cNvPr id="102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一、高阶导数的概念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985963" y="3101975"/>
          <a:ext cx="2657475" cy="812800"/>
        </p:xfrm>
        <a:graphic>
          <a:graphicData uri="http://schemas.openxmlformats.org/presentationml/2006/ole">
            <p:oleObj spid="_x0000_s1026" name="Equation" r:id="rId4" imgW="1333440" imgH="4060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2286000" y="3986213"/>
          <a:ext cx="3897313" cy="812800"/>
        </p:xfrm>
        <a:graphic>
          <a:graphicData uri="http://schemas.openxmlformats.org/presentationml/2006/ole">
            <p:oleObj spid="_x0000_s1027" name="Equation" r:id="rId5" imgW="1955520" imgH="406080" progId="Equation.DSMT4">
              <p:embed/>
            </p:oleObj>
          </a:graphicData>
        </a:graphic>
      </p:graphicFrame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4918075" y="4164013"/>
            <a:ext cx="1309688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如果函数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的导数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处可导，即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存在，则把上述极限称为函数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处的</a:t>
            </a:r>
            <a:r>
              <a:rPr lang="zh-CN" altLang="en-US" smtClean="0">
                <a:solidFill>
                  <a:srgbClr val="FF0000"/>
                </a:solidFill>
              </a:rPr>
              <a:t>二阶导数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记为 </a:t>
            </a:r>
            <a:r>
              <a:rPr lang="en-US" altLang="zh-CN" i="1" smtClean="0"/>
              <a:t>f </a:t>
            </a:r>
            <a:r>
              <a:rPr lang="en-US" altLang="zh-CN" smtClean="0">
                <a:ea typeface="方正舒体" pitchFamily="2" charset="-122"/>
                <a:sym typeface="Symbol" pitchFamily="18" charset="2"/>
              </a:rPr>
              <a:t>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或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二阶导数的导数称为</a:t>
            </a:r>
            <a:r>
              <a:rPr lang="zh-CN" altLang="en-US" smtClean="0">
                <a:solidFill>
                  <a:srgbClr val="FF0000"/>
                </a:solidFill>
              </a:rPr>
              <a:t>三阶导数</a:t>
            </a:r>
            <a:r>
              <a:rPr lang="zh-CN" altLang="en-US" smtClean="0"/>
              <a:t>，记为 </a:t>
            </a:r>
            <a:r>
              <a:rPr lang="en-US" altLang="zh-CN" i="1" smtClean="0"/>
              <a:t>f 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或         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−</a:t>
            </a:r>
            <a:r>
              <a:rPr lang="en-US" altLang="zh-CN" smtClean="0"/>
              <a:t>1)</a:t>
            </a:r>
            <a:r>
              <a:rPr lang="zh-CN" altLang="en-US" smtClean="0"/>
              <a:t>阶导数的导数称为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阶导数</a:t>
            </a:r>
            <a:r>
              <a:rPr lang="zh-CN" altLang="en-US" smtClean="0"/>
              <a:t>，记为 </a:t>
            </a:r>
            <a:r>
              <a:rPr lang="en-US" altLang="zh-CN" i="1" smtClean="0"/>
              <a:t>f 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或         ．</a:t>
            </a:r>
          </a:p>
        </p:txBody>
      </p:sp>
      <p:sp>
        <p:nvSpPr>
          <p:cNvPr id="2055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一、高阶导数的概念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95538" y="2000250"/>
          <a:ext cx="4352925" cy="812800"/>
        </p:xfrm>
        <a:graphic>
          <a:graphicData uri="http://schemas.openxmlformats.org/presentationml/2006/ole">
            <p:oleObj spid="_x0000_s2050" name="Equation" r:id="rId3" imgW="2184120" imgH="40608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2411413" y="3548063"/>
          <a:ext cx="2154237" cy="889000"/>
        </p:xfrm>
        <a:graphic>
          <a:graphicData uri="http://schemas.openxmlformats.org/presentationml/2006/ole">
            <p:oleObj spid="_x0000_s2051" name="Equation" r:id="rId4" imgW="1079280" imgH="444240" progId="Equation.DSMT4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6813550" y="4414838"/>
          <a:ext cx="658813" cy="838200"/>
        </p:xfrm>
        <a:graphic>
          <a:graphicData uri="http://schemas.openxmlformats.org/presentationml/2006/ole">
            <p:oleObj spid="_x0000_s2052" name="Equation" r:id="rId5" imgW="330120" imgH="419040" progId="Equation.DSMT4">
              <p:embed/>
            </p:oleObj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7272338" y="5286375"/>
          <a:ext cx="684212" cy="838200"/>
        </p:xfrm>
        <a:graphic>
          <a:graphicData uri="http://schemas.openxmlformats.org/presentationml/2006/ole">
            <p:oleObj spid="_x0000_s2053" name="Equation" r:id="rId6" imgW="34272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</a:rPr>
              <a:t>函数 </a:t>
            </a:r>
            <a:r>
              <a:rPr lang="en-US" altLang="zh-CN" i="1" smtClean="0">
                <a:solidFill>
                  <a:srgbClr val="FF0000"/>
                </a:solidFill>
              </a:rPr>
              <a:t>f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en-US" altLang="zh-CN" i="1" smtClean="0">
                <a:solidFill>
                  <a:srgbClr val="FF0000"/>
                </a:solidFill>
              </a:rPr>
              <a:t>n</a:t>
            </a:r>
            <a:r>
              <a:rPr lang="zh-CN" altLang="en-US" smtClean="0">
                <a:solidFill>
                  <a:srgbClr val="FF0000"/>
                </a:solidFill>
              </a:rPr>
              <a:t> 阶可导</a:t>
            </a:r>
            <a:r>
              <a:rPr lang="zh-CN" altLang="en-US" smtClean="0"/>
              <a:t>是</a:t>
            </a:r>
            <a:r>
              <a:rPr lang="zh-CN" altLang="en-US" smtClean="0">
                <a:solidFill>
                  <a:srgbClr val="0000FF"/>
                </a:solidFill>
              </a:rPr>
              <a:t>函数 </a:t>
            </a:r>
            <a:r>
              <a:rPr lang="en-US" altLang="zh-CN" i="1" smtClean="0">
                <a:solidFill>
                  <a:srgbClr val="0000FF"/>
                </a:solidFill>
              </a:rPr>
              <a:t>f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具有 </a:t>
            </a:r>
            <a:r>
              <a:rPr lang="en-US" altLang="zh-CN" i="1" smtClean="0">
                <a:solidFill>
                  <a:srgbClr val="0000FF"/>
                </a:solidFill>
              </a:rPr>
              <a:t>n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阶导数</a:t>
            </a:r>
            <a:r>
              <a:rPr lang="zh-CN" altLang="en-US" smtClean="0"/>
              <a:t>的等价说法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zh-CN" altLang="en-US" smtClean="0"/>
              <a:t>若函数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处可导，则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的某一邻域内一定有定义．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若函数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二阶可导，则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的某一邻域内一定有定义．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若函数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处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阶可导，则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的某一邻域内一定具有一切低于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阶的导数．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二阶和二阶以上的导数统称为</a:t>
            </a:r>
            <a:r>
              <a:rPr lang="zh-CN" altLang="en-US" smtClean="0">
                <a:solidFill>
                  <a:srgbClr val="FF0000"/>
                </a:solidFill>
              </a:rPr>
              <a:t>高阶导数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相应地，函数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零阶导数</a:t>
            </a:r>
            <a:r>
              <a:rPr lang="zh-CN" altLang="en-US" smtClean="0"/>
              <a:t>， </a:t>
            </a:r>
            <a:r>
              <a:rPr lang="en-US" altLang="zh-CN" i="1" smtClean="0"/>
              <a:t>f </a:t>
            </a:r>
            <a:r>
              <a:rPr lang="en-US" altLang="zh-CN" i="1" smtClean="0">
                <a:sym typeface="Symbol" pitchFamily="18" charset="2"/>
              </a:rPr>
              <a:t>'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称为</a:t>
            </a:r>
            <a:r>
              <a:rPr lang="zh-CN" altLang="en-US" smtClean="0">
                <a:solidFill>
                  <a:srgbClr val="FF0000"/>
                </a:solidFill>
              </a:rPr>
              <a:t>一阶导数</a:t>
            </a:r>
            <a:r>
              <a:rPr lang="zh-CN" altLang="en-US" smtClean="0"/>
              <a:t>．</a:t>
            </a:r>
          </a:p>
        </p:txBody>
      </p:sp>
      <p:sp>
        <p:nvSpPr>
          <p:cNvPr id="3077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一、高阶导数的概念</a:t>
            </a: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5791200" y="546100"/>
          <a:ext cx="3101975" cy="650875"/>
        </p:xfrm>
        <a:graphic>
          <a:graphicData uri="http://schemas.openxmlformats.org/presentationml/2006/ole">
            <p:oleObj spid="_x0000_s3074" name="Equation" r:id="rId3" imgW="1942920" imgH="40608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405438" y="546100"/>
          <a:ext cx="3487737" cy="650875"/>
        </p:xfrm>
        <a:graphic>
          <a:graphicData uri="http://schemas.openxmlformats.org/presentationml/2006/ole">
            <p:oleObj spid="_x0000_s3075" name="Equation" r:id="rId4" imgW="218412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rabicPeriod"/>
            </a:pPr>
            <a:r>
              <a:rPr lang="zh-CN" altLang="en-US" smtClean="0">
                <a:solidFill>
                  <a:srgbClr val="0000FF"/>
                </a:solidFill>
              </a:rPr>
              <a:t>直接法</a:t>
            </a:r>
            <a:r>
              <a:rPr lang="zh-CN" altLang="en-US" smtClean="0"/>
              <a:t>（</a:t>
            </a:r>
            <a:r>
              <a:rPr lang="zh-CN" altLang="en-US" smtClean="0">
                <a:latin typeface="楷体_GB2312" pitchFamily="49" charset="-122"/>
              </a:rPr>
              <a:t>由高阶导数的定义逐阶求出指定的高阶导数）</a:t>
            </a:r>
            <a:endParaRPr lang="en-US" altLang="zh-CN" smtClean="0">
              <a:latin typeface="楷体_GB2312" pitchFamily="49" charset="-122"/>
            </a:endParaRPr>
          </a:p>
          <a:p>
            <a:pPr marL="565150" indent="-457200">
              <a:buClr>
                <a:srgbClr val="0000FF"/>
              </a:buClr>
              <a:buSzPct val="100000"/>
              <a:buFont typeface="Lucida Sans Unicode" pitchFamily="34" charset="0"/>
              <a:buAutoNum type="arabicPeriod"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求指数函数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en-US" altLang="zh-CN" smtClean="0"/>
              <a:t> &gt; 0 </a:t>
            </a:r>
            <a:r>
              <a:rPr lang="zh-CN" altLang="en-US" smtClean="0"/>
              <a:t>且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 1</a:t>
            </a:r>
            <a:r>
              <a:rPr lang="zh-CN" altLang="en-US" smtClean="0"/>
              <a:t>）的 </a:t>
            </a:r>
            <a:r>
              <a:rPr lang="en-US" altLang="zh-CN" i="1" smtClean="0"/>
              <a:t>n</a:t>
            </a:r>
            <a:r>
              <a:rPr lang="zh-CN" altLang="en-US" smtClean="0"/>
              <a:t> 阶求导公式．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en-US" altLang="zh-CN" i="1" smtClean="0"/>
              <a:t>y</a:t>
            </a:r>
            <a:r>
              <a:rPr lang="en-US" altLang="zh-CN" i="1" smtClean="0">
                <a:ea typeface="方正舒体" pitchFamily="2" charset="-122"/>
              </a:rPr>
              <a:t>'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en-US" altLang="zh-CN" i="1" smtClean="0"/>
              <a:t> </a:t>
            </a:r>
            <a:r>
              <a:rPr lang="en-US" altLang="zh-CN" smtClean="0"/>
              <a:t>ln</a:t>
            </a:r>
            <a:r>
              <a:rPr lang="en-US" altLang="zh-CN" i="1" smtClean="0"/>
              <a:t>a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(ln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zh-CN" altLang="en-US" smtClean="0"/>
              <a:t> ，</a:t>
            </a:r>
            <a:r>
              <a:rPr lang="en-US" altLang="zh-CN" i="1" smtClean="0"/>
              <a:t>y</a:t>
            </a:r>
            <a:r>
              <a:rPr lang="en-US" altLang="zh-CN" i="1" smtClean="0">
                <a:ea typeface="方正舒体" pitchFamily="2" charset="-122"/>
              </a:rPr>
              <a:t>"'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(ln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 ，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一般地，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 (ln</a:t>
            </a:r>
            <a:r>
              <a:rPr lang="en-US" altLang="zh-CN" i="1" smtClean="0"/>
              <a:t>a</a:t>
            </a:r>
            <a:r>
              <a:rPr lang="en-US" altLang="zh-CN" smtClean="0"/>
              <a:t>)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 marL="565150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特别地，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</a:t>
            </a:r>
            <a:r>
              <a:rPr lang="en-US" altLang="zh-CN" i="1" smtClean="0"/>
              <a:t>e</a:t>
            </a:r>
            <a:r>
              <a:rPr lang="en-US" altLang="zh-CN" i="1" baseline="30000" smtClean="0"/>
              <a:t>x</a:t>
            </a:r>
            <a:r>
              <a:rPr lang="zh-CN" altLang="en-US" smtClean="0"/>
              <a:t>．</a:t>
            </a:r>
          </a:p>
        </p:txBody>
      </p:sp>
      <p:sp>
        <p:nvSpPr>
          <p:cNvPr id="18435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二、高阶导数的求解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39738" y="4157663"/>
            <a:ext cx="8231187" cy="1414462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4"/>
          <p:cNvSpPr>
            <a:spLocks noChangeArrowheads="1"/>
          </p:cNvSpPr>
          <p:nvPr/>
        </p:nvSpPr>
        <p:spPr bwMode="auto">
          <a:xfrm flipH="1">
            <a:off x="4772025" y="3278188"/>
            <a:ext cx="22479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2771775" y="3278188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4815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求幂函数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i="1" baseline="30000" smtClean="0">
                <a:latin typeface="Symbol" pitchFamily="18" charset="2"/>
              </a:rPr>
              <a:t>m</a:t>
            </a:r>
            <a:r>
              <a:rPr lang="zh-CN" altLang="en-US" smtClean="0"/>
              <a:t>（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zh-CN" altLang="en-US" smtClean="0"/>
              <a:t>）的 </a:t>
            </a:r>
            <a:r>
              <a:rPr lang="en-US" altLang="zh-CN" i="1" smtClean="0"/>
              <a:t>n</a:t>
            </a:r>
            <a:r>
              <a:rPr lang="zh-CN" altLang="en-US" smtClean="0"/>
              <a:t> 阶求导公式．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en-US" altLang="zh-CN" i="1" smtClean="0"/>
              <a:t>y</a:t>
            </a:r>
            <a:r>
              <a:rPr lang="en-US" altLang="zh-CN" i="1" smtClean="0">
                <a:ea typeface="方正舒体" pitchFamily="2" charset="-122"/>
              </a:rPr>
              <a:t>'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i="1" smtClean="0"/>
              <a:t> x </a:t>
            </a:r>
            <a:r>
              <a:rPr lang="en-US" altLang="zh-CN" i="1" baseline="30000" smtClean="0">
                <a:latin typeface="Symbol" pitchFamily="18" charset="2"/>
              </a:rPr>
              <a:t>m </a:t>
            </a:r>
            <a:r>
              <a:rPr lang="en-US" altLang="zh-CN" baseline="30000" smtClean="0"/>
              <a:t>−</a:t>
            </a:r>
            <a:r>
              <a:rPr lang="en-US" altLang="zh-CN" baseline="30000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−1) </a:t>
            </a:r>
            <a:r>
              <a:rPr lang="en-US" altLang="zh-CN" i="1" smtClean="0"/>
              <a:t>x </a:t>
            </a:r>
            <a:r>
              <a:rPr lang="en-US" altLang="zh-CN" i="1" baseline="30000" smtClean="0">
                <a:latin typeface="Symbol" pitchFamily="18" charset="2"/>
              </a:rPr>
              <a:t>m </a:t>
            </a:r>
            <a:r>
              <a:rPr lang="en-US" altLang="zh-CN" baseline="30000" smtClean="0"/>
              <a:t>−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baseline="30000" smtClean="0"/>
              <a:t> 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   y</a:t>
            </a:r>
            <a:r>
              <a:rPr lang="en-US" altLang="zh-CN" i="1" smtClean="0">
                <a:ea typeface="方正舒体" pitchFamily="2" charset="-122"/>
              </a:rPr>
              <a:t>"'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−1) 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−2)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 </a:t>
            </a:r>
            <a:r>
              <a:rPr lang="en-US" altLang="zh-CN" i="1" baseline="30000" smtClean="0">
                <a:latin typeface="Symbol" pitchFamily="18" charset="2"/>
              </a:rPr>
              <a:t>m </a:t>
            </a:r>
            <a:r>
              <a:rPr lang="en-US" altLang="zh-CN" baseline="30000" smtClean="0"/>
              <a:t>−</a:t>
            </a:r>
            <a:r>
              <a:rPr lang="en-US" altLang="zh-CN" baseline="30000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 ，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一般地，</a:t>
            </a:r>
            <a:r>
              <a:rPr lang="en-US" altLang="zh-CN" i="1" smtClean="0"/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−1) 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−2)… 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 </a:t>
            </a:r>
            <a:r>
              <a:rPr lang="en-US" altLang="zh-CN" i="1" smtClean="0"/>
              <a:t>n</a:t>
            </a:r>
            <a:r>
              <a:rPr lang="en-US" altLang="zh-CN" smtClean="0"/>
              <a:t> +1)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 </a:t>
            </a:r>
            <a:r>
              <a:rPr lang="en-US" altLang="zh-CN" i="1" baseline="30000" smtClean="0">
                <a:latin typeface="Symbol" pitchFamily="18" charset="2"/>
              </a:rPr>
              <a:t>m  </a:t>
            </a:r>
            <a:r>
              <a:rPr lang="en-US" altLang="zh-CN" baseline="30000" smtClean="0"/>
              <a:t>−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/>
              <a:t>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特别地，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smtClean="0"/>
              <a:t> </a:t>
            </a:r>
            <a:r>
              <a:rPr lang="zh-CN" altLang="en-US" smtClean="0"/>
              <a:t>为自然数 </a:t>
            </a:r>
            <a:r>
              <a:rPr lang="en-US" altLang="zh-CN" i="1" smtClean="0"/>
              <a:t>n</a:t>
            </a:r>
            <a:r>
              <a:rPr lang="zh-CN" altLang="en-US" smtClean="0"/>
              <a:t> ，则 </a:t>
            </a:r>
            <a:r>
              <a:rPr lang="en-US" altLang="zh-CN" smtClean="0"/>
              <a:t>( 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 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</a:t>
            </a:r>
            <a:r>
              <a:rPr lang="en-US" altLang="zh-CN" i="1" smtClean="0"/>
              <a:t>n</a:t>
            </a:r>
            <a:r>
              <a:rPr lang="en-US" altLang="zh-CN" smtClean="0"/>
              <a:t> !</a:t>
            </a:r>
            <a:r>
              <a:rPr lang="zh-CN" altLang="en-US" smtClean="0"/>
              <a:t>，</a:t>
            </a:r>
            <a:r>
              <a:rPr lang="en-US" altLang="zh-CN" smtClean="0"/>
              <a:t>( 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 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+1)</a:t>
            </a:r>
            <a:r>
              <a:rPr lang="en-US" altLang="zh-CN" smtClean="0"/>
              <a:t>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smtClean="0"/>
              <a:t>−1</a:t>
            </a:r>
            <a:r>
              <a:rPr lang="zh-CN" altLang="en-US" smtClean="0"/>
              <a:t>，则</a:t>
            </a:r>
            <a:endParaRPr lang="en-US" altLang="zh-CN" smtClean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42938" y="4829175"/>
          <a:ext cx="2125662" cy="457200"/>
        </p:xfrm>
        <a:graphic>
          <a:graphicData uri="http://schemas.openxmlformats.org/presentationml/2006/ole">
            <p:oleObj spid="_x0000_s4098" name="Equation" r:id="rId3" imgW="1066680" imgH="2286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89263" y="1125538"/>
            <a:ext cx="27352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5214938" y="3786188"/>
            <a:ext cx="27352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570163" y="2565400"/>
            <a:ext cx="3586162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838450" y="4752975"/>
          <a:ext cx="2733675" cy="533400"/>
        </p:xfrm>
        <a:graphic>
          <a:graphicData uri="http://schemas.openxmlformats.org/presentationml/2006/ole">
            <p:oleObj spid="_x0000_s4099" name="Equation" r:id="rId4" imgW="1371600" imgH="266400" progId="Equation.DSMT4">
              <p:embed/>
            </p:oleObj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5694363" y="4829175"/>
          <a:ext cx="3290887" cy="457200"/>
        </p:xfrm>
        <a:graphic>
          <a:graphicData uri="http://schemas.openxmlformats.org/presentationml/2006/ole">
            <p:oleObj spid="_x0000_s4100" name="Equation" r:id="rId5" imgW="1650960" imgH="228600" progId="Equation.DSMT4">
              <p:embed/>
            </p:oleObj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642938" y="5372100"/>
          <a:ext cx="3468687" cy="914400"/>
        </p:xfrm>
        <a:graphic>
          <a:graphicData uri="http://schemas.openxmlformats.org/presentationml/2006/ole">
            <p:oleObj spid="_x0000_s4101" name="Equation" r:id="rId6" imgW="1739880" imgH="45720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4233863" y="5335588"/>
          <a:ext cx="2909887" cy="939800"/>
        </p:xfrm>
        <a:graphic>
          <a:graphicData uri="http://schemas.openxmlformats.org/presentationml/2006/ole">
            <p:oleObj spid="_x0000_s4102" name="Equation" r:id="rId7" imgW="1460160" imgH="469800" progId="Equation.DSMT4">
              <p:embed/>
            </p:oleObj>
          </a:graphicData>
        </a:graphic>
      </p:graphicFrame>
      <p:sp>
        <p:nvSpPr>
          <p:cNvPr id="11" name="圆角矩形 10"/>
          <p:cNvSpPr/>
          <p:nvPr/>
        </p:nvSpPr>
        <p:spPr>
          <a:xfrm>
            <a:off x="439738" y="5357813"/>
            <a:ext cx="8231187" cy="985837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308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求幂函数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x</a:t>
            </a:r>
            <a:r>
              <a:rPr lang="en-US" altLang="zh-CN" i="1" baseline="30000" smtClean="0">
                <a:latin typeface="Symbol" pitchFamily="18" charset="2"/>
              </a:rPr>
              <a:t>m</a:t>
            </a:r>
            <a:r>
              <a:rPr lang="zh-CN" altLang="en-US" smtClean="0"/>
              <a:t>（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i="1" smtClean="0">
                <a:sym typeface="Symbol" pitchFamily="18" charset="2"/>
              </a:rPr>
              <a:t>R</a:t>
            </a:r>
            <a:r>
              <a:rPr lang="zh-CN" altLang="en-US" smtClean="0"/>
              <a:t>）的 </a:t>
            </a:r>
            <a:r>
              <a:rPr lang="en-US" altLang="zh-CN" i="1" smtClean="0"/>
              <a:t>n</a:t>
            </a:r>
            <a:r>
              <a:rPr lang="zh-CN" altLang="en-US" smtClean="0"/>
              <a:t> 阶求导公式．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en-US" altLang="zh-CN" i="1" smtClean="0"/>
              <a:t>y</a:t>
            </a:r>
            <a:r>
              <a:rPr lang="en-US" altLang="zh-CN" i="1" smtClean="0">
                <a:ea typeface="方正舒体" pitchFamily="2" charset="-122"/>
              </a:rPr>
              <a:t>'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i="1" smtClean="0"/>
              <a:t> x </a:t>
            </a:r>
            <a:r>
              <a:rPr lang="en-US" altLang="zh-CN" i="1" baseline="30000" smtClean="0">
                <a:latin typeface="Symbol" pitchFamily="18" charset="2"/>
              </a:rPr>
              <a:t>m </a:t>
            </a:r>
            <a:r>
              <a:rPr lang="en-US" altLang="zh-CN" baseline="30000" smtClean="0"/>
              <a:t>−</a:t>
            </a:r>
            <a:r>
              <a:rPr lang="en-US" altLang="zh-CN" baseline="30000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i="1" smtClean="0">
                <a:ea typeface="方正舒体" pitchFamily="2" charset="-122"/>
              </a:rPr>
              <a:t>"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−1) </a:t>
            </a:r>
            <a:r>
              <a:rPr lang="en-US" altLang="zh-CN" i="1" smtClean="0"/>
              <a:t>x </a:t>
            </a:r>
            <a:r>
              <a:rPr lang="en-US" altLang="zh-CN" i="1" baseline="30000" smtClean="0">
                <a:latin typeface="Symbol" pitchFamily="18" charset="2"/>
              </a:rPr>
              <a:t>m </a:t>
            </a:r>
            <a:r>
              <a:rPr lang="en-US" altLang="zh-CN" baseline="30000" smtClean="0"/>
              <a:t>−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baseline="30000" smtClean="0"/>
              <a:t> 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   y</a:t>
            </a:r>
            <a:r>
              <a:rPr lang="en-US" altLang="zh-CN" i="1" smtClean="0">
                <a:ea typeface="方正舒体" pitchFamily="2" charset="-122"/>
              </a:rPr>
              <a:t>"'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−1) 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−2)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 </a:t>
            </a:r>
            <a:r>
              <a:rPr lang="en-US" altLang="zh-CN" i="1" baseline="30000" smtClean="0">
                <a:latin typeface="Symbol" pitchFamily="18" charset="2"/>
              </a:rPr>
              <a:t>m </a:t>
            </a:r>
            <a:r>
              <a:rPr lang="en-US" altLang="zh-CN" baseline="30000" smtClean="0"/>
              <a:t>−</a:t>
            </a:r>
            <a:r>
              <a:rPr lang="en-US" altLang="zh-CN" baseline="30000" smtClean="0">
                <a:solidFill>
                  <a:srgbClr val="FF0000"/>
                </a:solidFill>
              </a:rPr>
              <a:t>3</a:t>
            </a:r>
            <a:r>
              <a:rPr lang="zh-CN" altLang="en-US" smtClean="0"/>
              <a:t> ，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一般地，</a:t>
            </a:r>
            <a:r>
              <a:rPr lang="en-US" altLang="zh-CN" i="1" smtClean="0"/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−1) 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−2)… 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 </a:t>
            </a:r>
            <a:r>
              <a:rPr lang="en-US" altLang="zh-CN" i="1" smtClean="0"/>
              <a:t>n</a:t>
            </a:r>
            <a:r>
              <a:rPr lang="en-US" altLang="zh-CN" smtClean="0"/>
              <a:t> +1)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 </a:t>
            </a:r>
            <a:r>
              <a:rPr lang="en-US" altLang="zh-CN" i="1" baseline="30000" smtClean="0">
                <a:latin typeface="Symbol" pitchFamily="18" charset="2"/>
              </a:rPr>
              <a:t>m  </a:t>
            </a:r>
            <a:r>
              <a:rPr lang="en-US" altLang="zh-CN" baseline="30000" smtClean="0"/>
              <a:t>−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/>
              <a:t>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特别地，</a:t>
            </a:r>
            <a:endParaRPr lang="en-US" altLang="zh-CN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smtClean="0"/>
              <a:t> </a:t>
            </a:r>
            <a:r>
              <a:rPr lang="zh-CN" altLang="en-US" smtClean="0"/>
              <a:t>为自然数 </a:t>
            </a:r>
            <a:r>
              <a:rPr lang="en-US" altLang="zh-CN" i="1" smtClean="0"/>
              <a:t>n</a:t>
            </a:r>
            <a:r>
              <a:rPr lang="zh-CN" altLang="en-US" smtClean="0"/>
              <a:t> ，则</a:t>
            </a:r>
            <a:r>
              <a:rPr lang="en-US" altLang="zh-CN" smtClean="0"/>
              <a:t> ( 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 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</a:t>
            </a:r>
            <a:r>
              <a:rPr lang="en-US" altLang="zh-CN" i="1" smtClean="0"/>
              <a:t>n</a:t>
            </a:r>
            <a:r>
              <a:rPr lang="en-US" altLang="zh-CN" smtClean="0"/>
              <a:t> !</a:t>
            </a:r>
            <a:r>
              <a:rPr lang="zh-CN" altLang="en-US" smtClean="0"/>
              <a:t>，</a:t>
            </a:r>
            <a:r>
              <a:rPr lang="en-US" altLang="zh-CN" smtClean="0"/>
              <a:t> ( 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n</a:t>
            </a:r>
            <a:r>
              <a:rPr lang="en-US" altLang="zh-CN" baseline="30000" smtClean="0"/>
              <a:t> 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+1)</a:t>
            </a:r>
            <a:r>
              <a:rPr lang="en-US" altLang="zh-CN" smtClean="0"/>
              <a:t>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smtClean="0"/>
              <a:t>−1</a:t>
            </a:r>
            <a:r>
              <a:rPr lang="zh-CN" altLang="en-US" smtClean="0"/>
              <a:t>，则</a:t>
            </a:r>
            <a:endParaRPr lang="en-US" altLang="zh-CN" smtClean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484438" y="4476750"/>
          <a:ext cx="2606675" cy="939800"/>
        </p:xfrm>
        <a:graphic>
          <a:graphicData uri="http://schemas.openxmlformats.org/presentationml/2006/ole">
            <p:oleObj spid="_x0000_s5122" name="Equation" r:id="rId3" imgW="1307880" imgH="46980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89263" y="1125538"/>
            <a:ext cx="2735262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>
            <a:off x="5365750" y="3860800"/>
            <a:ext cx="27352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5072063" y="4286250"/>
            <a:ext cx="3971925" cy="214471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33CC33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求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阶导数时，求出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~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阶导数后，不要急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于合并，应该分析结果的规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律性，写出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阶求导公式．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（数学归纳法证明）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2570163" y="2565400"/>
            <a:ext cx="3586162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6" grpId="0" animBg="1"/>
      <p:bldP spid="308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Object 2"/>
          <p:cNvGraphicFramePr>
            <a:graphicFrameLocks noChangeAspect="1"/>
          </p:cNvGraphicFramePr>
          <p:nvPr/>
        </p:nvGraphicFramePr>
        <p:xfrm>
          <a:off x="1223963" y="1085850"/>
          <a:ext cx="6419850" cy="3722688"/>
        </p:xfrm>
        <a:graphic>
          <a:graphicData uri="http://schemas.openxmlformats.org/presentationml/2006/ole">
            <p:oleObj spid="_x0000_s6146" name="Equation" r:id="rId3" imgW="3581280" imgH="2070000" progId="Equation.DSMT4">
              <p:embed/>
            </p:oleObj>
          </a:graphicData>
        </a:graphic>
      </p:graphicFrame>
      <p:sp>
        <p:nvSpPr>
          <p:cNvPr id="4106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4102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求正弦函数 </a:t>
            </a:r>
            <a:r>
              <a:rPr lang="en-US" altLang="zh-CN" i="1" smtClean="0"/>
              <a:t>y</a:t>
            </a:r>
            <a:r>
              <a:rPr lang="en-US" altLang="zh-CN" smtClean="0"/>
              <a:t> = sin </a:t>
            </a:r>
            <a:r>
              <a:rPr lang="en-US" altLang="zh-CN" i="1" smtClean="0"/>
              <a:t>x </a:t>
            </a:r>
            <a:r>
              <a:rPr lang="zh-CN" altLang="en-US" smtClean="0"/>
              <a:t>的 </a:t>
            </a:r>
            <a:r>
              <a:rPr lang="en-US" altLang="zh-CN" i="1" smtClean="0"/>
              <a:t>n</a:t>
            </a:r>
            <a:r>
              <a:rPr lang="zh-CN" altLang="en-US" smtClean="0"/>
              <a:t> 阶求导公式．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	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一般地，</a:t>
            </a:r>
            <a:endParaRPr lang="en-US" altLang="zh-CN" smtClean="0"/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528888" y="1014413"/>
            <a:ext cx="1714500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3600450" y="1985963"/>
            <a:ext cx="1614488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214938" y="1985963"/>
            <a:ext cx="2000250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1671638" y="1985963"/>
            <a:ext cx="1928812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671638" y="2943225"/>
            <a:ext cx="2214562" cy="928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3886200" y="2943225"/>
            <a:ext cx="1884363" cy="928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5772150" y="2943225"/>
            <a:ext cx="2000250" cy="9286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1671638" y="3929063"/>
            <a:ext cx="2214562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3886200" y="3929063"/>
            <a:ext cx="1884363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5772150" y="3929063"/>
            <a:ext cx="2000250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 flipH="1">
            <a:off x="1671638" y="1014413"/>
            <a:ext cx="857250" cy="9286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7" name="Object 3"/>
          <p:cNvGraphicFramePr>
            <a:graphicFrameLocks noChangeAspect="1"/>
          </p:cNvGraphicFramePr>
          <p:nvPr/>
        </p:nvGraphicFramePr>
        <p:xfrm>
          <a:off x="1693863" y="2270125"/>
          <a:ext cx="2139950" cy="365125"/>
        </p:xfrm>
        <a:graphic>
          <a:graphicData uri="http://schemas.openxmlformats.org/presentationml/2006/ole">
            <p:oleObj spid="_x0000_s6147" name="Equation" r:id="rId4" imgW="1193760" imgH="203040" progId="Equation.DSMT4">
              <p:embed/>
            </p:oleObj>
          </a:graphicData>
        </a:graphic>
      </p:graphicFrame>
      <p:graphicFrame>
        <p:nvGraphicFramePr>
          <p:cNvPr id="48" name="Object 4"/>
          <p:cNvGraphicFramePr>
            <a:graphicFrameLocks noChangeAspect="1"/>
          </p:cNvGraphicFramePr>
          <p:nvPr/>
        </p:nvGraphicFramePr>
        <p:xfrm>
          <a:off x="1693863" y="3243263"/>
          <a:ext cx="2344737" cy="365125"/>
        </p:xfrm>
        <a:graphic>
          <a:graphicData uri="http://schemas.openxmlformats.org/presentationml/2006/ole">
            <p:oleObj spid="_x0000_s6148" name="Equation" r:id="rId5" imgW="1307880" imgH="203040" progId="Equation.DSMT4">
              <p:embed/>
            </p:oleObj>
          </a:graphicData>
        </a:graphic>
      </p:graphicFrame>
      <p:graphicFrame>
        <p:nvGraphicFramePr>
          <p:cNvPr id="49" name="Object 5"/>
          <p:cNvGraphicFramePr>
            <a:graphicFrameLocks noChangeAspect="1"/>
          </p:cNvGraphicFramePr>
          <p:nvPr/>
        </p:nvGraphicFramePr>
        <p:xfrm>
          <a:off x="1693863" y="4211638"/>
          <a:ext cx="2139950" cy="365125"/>
        </p:xfrm>
        <a:graphic>
          <a:graphicData uri="http://schemas.openxmlformats.org/presentationml/2006/ole">
            <p:oleObj spid="_x0000_s6149" name="Equation" r:id="rId6" imgW="1193760" imgH="203040" progId="Equation.DSMT4">
              <p:embed/>
            </p:oleObj>
          </a:graphicData>
        </a:graphic>
      </p:graphicFrame>
      <p:graphicFrame>
        <p:nvGraphicFramePr>
          <p:cNvPr id="50" name="Object 6"/>
          <p:cNvGraphicFramePr>
            <a:graphicFrameLocks noChangeAspect="1"/>
          </p:cNvGraphicFramePr>
          <p:nvPr/>
        </p:nvGraphicFramePr>
        <p:xfrm>
          <a:off x="1903413" y="5006975"/>
          <a:ext cx="2938462" cy="798513"/>
        </p:xfrm>
        <a:graphic>
          <a:graphicData uri="http://schemas.openxmlformats.org/presentationml/2006/ole">
            <p:oleObj spid="_x0000_s6150" name="Equation" r:id="rId7" imgW="1638000" imgH="444240" progId="Equation.DSMT4">
              <p:embed/>
            </p:oleObj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/>
        </p:nvGraphicFramePr>
        <p:xfrm>
          <a:off x="4854575" y="5006975"/>
          <a:ext cx="3370263" cy="798513"/>
        </p:xfrm>
        <a:graphic>
          <a:graphicData uri="http://schemas.openxmlformats.org/presentationml/2006/ole">
            <p:oleObj spid="_x0000_s6151" name="Equation" r:id="rId8" imgW="1879560" imgH="444240" progId="Equation.DSMT4">
              <p:embed/>
            </p:oleObj>
          </a:graphicData>
        </a:graphic>
      </p:graphicFrame>
      <p:graphicFrame>
        <p:nvGraphicFramePr>
          <p:cNvPr id="52" name="Object 8"/>
          <p:cNvGraphicFramePr>
            <a:graphicFrameLocks noChangeAspect="1"/>
          </p:cNvGraphicFramePr>
          <p:nvPr/>
        </p:nvGraphicFramePr>
        <p:xfrm>
          <a:off x="1357313" y="5773738"/>
          <a:ext cx="3484562" cy="798512"/>
        </p:xfrm>
        <a:graphic>
          <a:graphicData uri="http://schemas.openxmlformats.org/presentationml/2006/ole">
            <p:oleObj spid="_x0000_s6152" name="Equation" r:id="rId9" imgW="1942920" imgH="444240" progId="Equation.DSMT4">
              <p:embed/>
            </p:oleObj>
          </a:graphicData>
        </a:graphic>
      </p:graphicFrame>
      <p:graphicFrame>
        <p:nvGraphicFramePr>
          <p:cNvPr id="53" name="Object 9"/>
          <p:cNvGraphicFramePr>
            <a:graphicFrameLocks noChangeAspect="1"/>
          </p:cNvGraphicFramePr>
          <p:nvPr/>
        </p:nvGraphicFramePr>
        <p:xfrm>
          <a:off x="4854575" y="5773738"/>
          <a:ext cx="3916363" cy="798512"/>
        </p:xfrm>
        <a:graphic>
          <a:graphicData uri="http://schemas.openxmlformats.org/presentationml/2006/ole">
            <p:oleObj spid="_x0000_s6153" name="Equation" r:id="rId10" imgW="2184120" imgH="444240" progId="Equation.DSMT4">
              <p:embed/>
            </p:oleObj>
          </a:graphicData>
        </a:graphic>
      </p:graphicFrame>
      <p:sp>
        <p:nvSpPr>
          <p:cNvPr id="5" name="圆角矩形 4"/>
          <p:cNvSpPr/>
          <p:nvPr/>
        </p:nvSpPr>
        <p:spPr>
          <a:xfrm>
            <a:off x="439738" y="4908550"/>
            <a:ext cx="8453437" cy="1774825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1" grpId="0" animBg="1"/>
      <p:bldP spid="32" grpId="0" animBg="1"/>
      <p:bldP spid="34" grpId="0" animBg="1"/>
      <p:bldP spid="35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r>
              <a:rPr lang="en-US" altLang="zh-CN" smtClean="0">
                <a:solidFill>
                  <a:schemeClr val="bg1"/>
                </a:solidFill>
              </a:rPr>
              <a:t>(</a:t>
            </a:r>
          </a:p>
          <a:p>
            <a:endParaRPr lang="en-US" altLang="zh-CN" smtClean="0">
              <a:solidFill>
                <a:schemeClr val="bg1"/>
              </a:solidFill>
            </a:endParaRPr>
          </a:p>
          <a:p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 </a:t>
            </a:r>
            <a:r>
              <a:rPr lang="en-US" altLang="zh-CN" i="1" baseline="30000" smtClean="0">
                <a:latin typeface="Symbol" pitchFamily="18" charset="2"/>
              </a:rPr>
              <a:t>m</a:t>
            </a:r>
            <a:r>
              <a:rPr lang="en-US" altLang="zh-CN" smtClean="0"/>
              <a:t>)</a:t>
            </a:r>
            <a:r>
              <a:rPr lang="en-US" altLang="zh-CN" baseline="30000" smtClean="0">
                <a:solidFill>
                  <a:srgbClr val="FF0000"/>
                </a:solidFill>
              </a:rPr>
              <a:t>(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>
                <a:solidFill>
                  <a:srgbClr val="FF0000"/>
                </a:solidFill>
              </a:rPr>
              <a:t>)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m</a:t>
            </a:r>
            <a:r>
              <a:rPr lang="en-US" altLang="zh-CN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−1) 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−2)… (</a:t>
            </a:r>
            <a:r>
              <a:rPr lang="en-US" altLang="zh-CN" i="1" smtClean="0">
                <a:latin typeface="Symbol" pitchFamily="18" charset="2"/>
              </a:rPr>
              <a:t>m </a:t>
            </a:r>
            <a:r>
              <a:rPr lang="en-US" altLang="zh-CN" smtClean="0"/>
              <a:t>− </a:t>
            </a:r>
            <a:r>
              <a:rPr lang="en-US" altLang="zh-CN" i="1" smtClean="0"/>
              <a:t>n</a:t>
            </a:r>
            <a:r>
              <a:rPr lang="en-US" altLang="zh-CN" smtClean="0"/>
              <a:t> +1)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 </a:t>
            </a:r>
            <a:r>
              <a:rPr lang="en-US" altLang="zh-CN" i="1" baseline="30000" smtClean="0">
                <a:latin typeface="Symbol" pitchFamily="18" charset="2"/>
              </a:rPr>
              <a:t>m </a:t>
            </a:r>
            <a:r>
              <a:rPr lang="en-US" altLang="zh-CN" baseline="30000" smtClean="0"/>
              <a:t>−</a:t>
            </a:r>
            <a:r>
              <a:rPr lang="en-US" altLang="zh-CN" i="1" baseline="30000" smtClean="0">
                <a:solidFill>
                  <a:srgbClr val="FF0000"/>
                </a:solidFill>
              </a:rPr>
              <a:t>n</a:t>
            </a:r>
            <a:r>
              <a:rPr lang="en-US" altLang="zh-CN" baseline="30000" smtClean="0"/>
              <a:t> </a:t>
            </a:r>
            <a:r>
              <a:rPr lang="zh-CN" altLang="en-US" smtClean="0"/>
              <a:t>．  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  </a:t>
            </a:r>
          </a:p>
          <a:p>
            <a:endParaRPr lang="en-US" altLang="zh-CN" smtClean="0"/>
          </a:p>
          <a:p>
            <a:r>
              <a:rPr lang="en-US" altLang="zh-CN" smtClean="0"/>
              <a:t> </a:t>
            </a:r>
          </a:p>
          <a:p>
            <a:endParaRPr lang="en-US" altLang="zh-CN" smtClean="0"/>
          </a:p>
          <a:p>
            <a:r>
              <a:rPr lang="en-US" altLang="zh-CN" smtClean="0"/>
              <a:t>                                           </a:t>
            </a:r>
            <a:r>
              <a:rPr lang="zh-CN" altLang="en-US" smtClean="0"/>
              <a:t>        ，其中 </a:t>
            </a:r>
            <a:r>
              <a:rPr lang="en-US" altLang="zh-CN" i="1" smtClean="0"/>
              <a:t>n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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1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0! = 1</a:t>
            </a:r>
            <a:r>
              <a:rPr lang="zh-CN" altLang="en-US" smtClean="0">
                <a:sym typeface="Symbol" pitchFamily="18" charset="2"/>
              </a:rPr>
              <a:t>．</a:t>
            </a:r>
            <a:r>
              <a:rPr lang="en-US" altLang="zh-CN" smtClean="0">
                <a:sym typeface="Symbol" pitchFamily="18" charset="2"/>
              </a:rPr>
              <a:t> </a:t>
            </a:r>
          </a:p>
          <a:p>
            <a:endParaRPr lang="en-US" altLang="zh-CN" smtClean="0">
              <a:solidFill>
                <a:srgbClr val="0000FF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  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7178" name="标题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zh-CN" altLang="en-US" smtClean="0"/>
              <a:t>常用的高阶求导公式</a:t>
            </a:r>
            <a:r>
              <a:rPr lang="zh-CN" altLang="en-US" sz="2800" smtClean="0">
                <a:solidFill>
                  <a:srgbClr val="0000FF"/>
                </a:solidFill>
              </a:rPr>
              <a:t>（课本</a:t>
            </a:r>
            <a:r>
              <a:rPr lang="en-US" altLang="zh-CN" sz="2800" smtClean="0">
                <a:solidFill>
                  <a:srgbClr val="0000FF"/>
                </a:solidFill>
              </a:rPr>
              <a:t>P.97~ P.98</a:t>
            </a:r>
            <a:r>
              <a:rPr lang="zh-CN" altLang="en-US" sz="2800" smtClean="0">
                <a:solidFill>
                  <a:srgbClr val="0000FF"/>
                </a:solidFill>
              </a:rPr>
              <a:t>）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885825" y="1543050"/>
          <a:ext cx="4202113" cy="457200"/>
        </p:xfrm>
        <a:graphic>
          <a:graphicData uri="http://schemas.openxmlformats.org/presentationml/2006/ole">
            <p:oleObj spid="_x0000_s7170" name="Equation" r:id="rId3" imgW="2108160" imgH="22860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046663" y="1543050"/>
          <a:ext cx="1898650" cy="457200"/>
        </p:xfrm>
        <a:graphic>
          <a:graphicData uri="http://schemas.openxmlformats.org/presentationml/2006/ole">
            <p:oleObj spid="_x0000_s7171" name="Equation" r:id="rId4" imgW="952200" imgH="22860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885825" y="4041775"/>
          <a:ext cx="3879850" cy="889000"/>
        </p:xfrm>
        <a:graphic>
          <a:graphicData uri="http://schemas.openxmlformats.org/presentationml/2006/ole">
            <p:oleObj spid="_x0000_s7172" name="Equation" r:id="rId5" imgW="1942920" imgH="44424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4827588" y="4041775"/>
          <a:ext cx="4281487" cy="889000"/>
        </p:xfrm>
        <a:graphic>
          <a:graphicData uri="http://schemas.openxmlformats.org/presentationml/2006/ole">
            <p:oleObj spid="_x0000_s7173" name="Equation" r:id="rId6" imgW="2145960" imgH="444240" progId="Equation.DSMT4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885825" y="3071813"/>
          <a:ext cx="2505075" cy="939800"/>
        </p:xfrm>
        <a:graphic>
          <a:graphicData uri="http://schemas.openxmlformats.org/presentationml/2006/ole">
            <p:oleObj spid="_x0000_s7174" name="Equation" r:id="rId7" imgW="1257120" imgH="46980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885825" y="4899025"/>
          <a:ext cx="3848100" cy="863600"/>
        </p:xfrm>
        <a:graphic>
          <a:graphicData uri="http://schemas.openxmlformats.org/presentationml/2006/ole">
            <p:oleObj spid="_x0000_s7175" name="Equation" r:id="rId8" imgW="1930320" imgH="43164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476375" y="5856288"/>
          <a:ext cx="3216275" cy="812800"/>
        </p:xfrm>
        <a:graphic>
          <a:graphicData uri="http://schemas.openxmlformats.org/presentationml/2006/ole">
            <p:oleObj spid="_x0000_s7176" name="Equation" r:id="rId9" imgW="161280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6505</TotalTime>
  <Words>878</Words>
  <Application>Microsoft Office PowerPoint</Application>
  <PresentationFormat>全屏显示(4:3)</PresentationFormat>
  <Paragraphs>156</Paragraphs>
  <Slides>17</Slides>
  <Notes>1</Notes>
  <HiddenSlides>6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方正舒体</vt:lpstr>
      <vt:lpstr>聚合</vt:lpstr>
      <vt:lpstr>4_聚合</vt:lpstr>
      <vt:lpstr>MathType 6.0 Equation</vt:lpstr>
      <vt:lpstr>MathType 5.0 Equation</vt:lpstr>
      <vt:lpstr>第二章    导数与微分</vt:lpstr>
      <vt:lpstr>一、高阶导数的概念</vt:lpstr>
      <vt:lpstr>一、高阶导数的概念</vt:lpstr>
      <vt:lpstr>一、高阶导数的概念</vt:lpstr>
      <vt:lpstr>二、高阶导数的求解</vt:lpstr>
      <vt:lpstr>幻灯片 6</vt:lpstr>
      <vt:lpstr>幻灯片 7</vt:lpstr>
      <vt:lpstr>幻灯片 8</vt:lpstr>
      <vt:lpstr>常用的高阶求导公式（课本P.97~ P.98） </vt:lpstr>
      <vt:lpstr>二、高阶导数的求解</vt:lpstr>
      <vt:lpstr>例子</vt:lpstr>
      <vt:lpstr>例子</vt:lpstr>
      <vt:lpstr>例子</vt:lpstr>
      <vt:lpstr>例子</vt:lpstr>
      <vt:lpstr>小结</vt:lpstr>
      <vt:lpstr>思考题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466</cp:revision>
  <dcterms:created xsi:type="dcterms:W3CDTF">2010-09-04T05:21:04Z</dcterms:created>
  <dcterms:modified xsi:type="dcterms:W3CDTF">2022-10-27T04:42:22Z</dcterms:modified>
</cp:coreProperties>
</file>