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127" r:id="rId2"/>
  </p:sldMasterIdLst>
  <p:notesMasterIdLst>
    <p:notesMasterId r:id="rId33"/>
  </p:notesMasterIdLst>
  <p:handoutMasterIdLst>
    <p:handoutMasterId r:id="rId34"/>
  </p:handoutMasterIdLst>
  <p:sldIdLst>
    <p:sldId id="491" r:id="rId3"/>
    <p:sldId id="449" r:id="rId4"/>
    <p:sldId id="454" r:id="rId5"/>
    <p:sldId id="456" r:id="rId6"/>
    <p:sldId id="457" r:id="rId7"/>
    <p:sldId id="455" r:id="rId8"/>
    <p:sldId id="459" r:id="rId9"/>
    <p:sldId id="460" r:id="rId10"/>
    <p:sldId id="469" r:id="rId11"/>
    <p:sldId id="493" r:id="rId12"/>
    <p:sldId id="462" r:id="rId13"/>
    <p:sldId id="485" r:id="rId14"/>
    <p:sldId id="463" r:id="rId15"/>
    <p:sldId id="466" r:id="rId16"/>
    <p:sldId id="451" r:id="rId17"/>
    <p:sldId id="464" r:id="rId18"/>
    <p:sldId id="492" r:id="rId19"/>
    <p:sldId id="468" r:id="rId20"/>
    <p:sldId id="472" r:id="rId21"/>
    <p:sldId id="471" r:id="rId22"/>
    <p:sldId id="473" r:id="rId23"/>
    <p:sldId id="487" r:id="rId24"/>
    <p:sldId id="475" r:id="rId25"/>
    <p:sldId id="476" r:id="rId26"/>
    <p:sldId id="483" r:id="rId27"/>
    <p:sldId id="478" r:id="rId28"/>
    <p:sldId id="482" r:id="rId29"/>
    <p:sldId id="470" r:id="rId30"/>
    <p:sldId id="484" r:id="rId31"/>
    <p:sldId id="489"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楷体_GB2312" pitchFamily="49" charset="-122"/>
        <a:cs typeface="+mn-cs"/>
      </a:defRPr>
    </a:lvl1pPr>
    <a:lvl2pPr marL="457200" algn="l" rtl="0" fontAlgn="base">
      <a:spcBef>
        <a:spcPct val="0"/>
      </a:spcBef>
      <a:spcAft>
        <a:spcPct val="0"/>
      </a:spcAft>
      <a:defRPr kern="1200">
        <a:solidFill>
          <a:schemeClr val="tx1"/>
        </a:solidFill>
        <a:latin typeface="Arial" charset="0"/>
        <a:ea typeface="楷体_GB2312" pitchFamily="49" charset="-122"/>
        <a:cs typeface="+mn-cs"/>
      </a:defRPr>
    </a:lvl2pPr>
    <a:lvl3pPr marL="914400" algn="l" rtl="0" fontAlgn="base">
      <a:spcBef>
        <a:spcPct val="0"/>
      </a:spcBef>
      <a:spcAft>
        <a:spcPct val="0"/>
      </a:spcAft>
      <a:defRPr kern="1200">
        <a:solidFill>
          <a:schemeClr val="tx1"/>
        </a:solidFill>
        <a:latin typeface="Arial" charset="0"/>
        <a:ea typeface="楷体_GB2312" pitchFamily="49" charset="-122"/>
        <a:cs typeface="+mn-cs"/>
      </a:defRPr>
    </a:lvl3pPr>
    <a:lvl4pPr marL="1371600" algn="l" rtl="0" fontAlgn="base">
      <a:spcBef>
        <a:spcPct val="0"/>
      </a:spcBef>
      <a:spcAft>
        <a:spcPct val="0"/>
      </a:spcAft>
      <a:defRPr kern="1200">
        <a:solidFill>
          <a:schemeClr val="tx1"/>
        </a:solidFill>
        <a:latin typeface="Arial" charset="0"/>
        <a:ea typeface="楷体_GB2312" pitchFamily="49" charset="-122"/>
        <a:cs typeface="+mn-cs"/>
      </a:defRPr>
    </a:lvl4pPr>
    <a:lvl5pPr marL="1828800" algn="l" rtl="0" fontAlgn="base">
      <a:spcBef>
        <a:spcPct val="0"/>
      </a:spcBef>
      <a:spcAft>
        <a:spcPct val="0"/>
      </a:spcAft>
      <a:defRPr kern="1200">
        <a:solidFill>
          <a:schemeClr val="tx1"/>
        </a:solidFill>
        <a:latin typeface="Arial" charset="0"/>
        <a:ea typeface="楷体_GB2312" pitchFamily="49" charset="-122"/>
        <a:cs typeface="+mn-cs"/>
      </a:defRPr>
    </a:lvl5pPr>
    <a:lvl6pPr marL="2286000" algn="l" defTabSz="914400" rtl="0" eaLnBrk="1" latinLnBrk="0" hangingPunct="1">
      <a:defRPr kern="1200">
        <a:solidFill>
          <a:schemeClr val="tx1"/>
        </a:solidFill>
        <a:latin typeface="Arial" charset="0"/>
        <a:ea typeface="楷体_GB2312" pitchFamily="49" charset="-122"/>
        <a:cs typeface="+mn-cs"/>
      </a:defRPr>
    </a:lvl6pPr>
    <a:lvl7pPr marL="2743200" algn="l" defTabSz="914400" rtl="0" eaLnBrk="1" latinLnBrk="0" hangingPunct="1">
      <a:defRPr kern="1200">
        <a:solidFill>
          <a:schemeClr val="tx1"/>
        </a:solidFill>
        <a:latin typeface="Arial" charset="0"/>
        <a:ea typeface="楷体_GB2312" pitchFamily="49" charset="-122"/>
        <a:cs typeface="+mn-cs"/>
      </a:defRPr>
    </a:lvl7pPr>
    <a:lvl8pPr marL="3200400" algn="l" defTabSz="914400" rtl="0" eaLnBrk="1" latinLnBrk="0" hangingPunct="1">
      <a:defRPr kern="1200">
        <a:solidFill>
          <a:schemeClr val="tx1"/>
        </a:solidFill>
        <a:latin typeface="Arial" charset="0"/>
        <a:ea typeface="楷体_GB2312" pitchFamily="49" charset="-122"/>
        <a:cs typeface="+mn-cs"/>
      </a:defRPr>
    </a:lvl8pPr>
    <a:lvl9pPr marL="3657600" algn="l" defTabSz="914400" rtl="0" eaLnBrk="1" latinLnBrk="0" hangingPunct="1">
      <a:defRPr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gb2312"/>
  <p:clrMru>
    <a:srgbClr val="0000FF"/>
    <a:srgbClr val="33CC33"/>
    <a:srgbClr val="FFFF99"/>
    <a:srgbClr val="3366CC"/>
    <a:srgbClr val="FF0000"/>
    <a:srgbClr val="FFFF66"/>
    <a:srgbClr val="00CC66"/>
    <a:srgbClr val="FFCC66"/>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534" autoAdjust="0"/>
    <p:restoredTop sz="90377" autoAdjust="0"/>
  </p:normalViewPr>
  <p:slideViewPr>
    <p:cSldViewPr>
      <p:cViewPr varScale="1">
        <p:scale>
          <a:sx n="61" d="100"/>
          <a:sy n="61" d="100"/>
        </p:scale>
        <p:origin x="-928" y="-68"/>
      </p:cViewPr>
      <p:guideLst>
        <p:guide orient="horz" pos="2160"/>
        <p:guide pos="2880"/>
      </p:guideLst>
    </p:cSldViewPr>
  </p:slideViewPr>
  <p:outlineViewPr>
    <p:cViewPr>
      <p:scale>
        <a:sx n="33" d="100"/>
        <a:sy n="33" d="100"/>
      </p:scale>
      <p:origin x="60" y="17124"/>
    </p:cViewPr>
  </p:outlineViewPr>
  <p:notesTextViewPr>
    <p:cViewPr>
      <p:scale>
        <a:sx n="100" d="100"/>
        <a:sy n="100" d="100"/>
      </p:scale>
      <p:origin x="0" y="0"/>
    </p:cViewPr>
  </p:notesTextViewPr>
  <p:notesViewPr>
    <p:cSldViewPr>
      <p:cViewPr varScale="1">
        <p:scale>
          <a:sx n="54" d="100"/>
          <a:sy n="54" d="100"/>
        </p:scale>
        <p:origin x="-190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5.wmf"/><Relationship Id="rId3" Type="http://schemas.openxmlformats.org/officeDocument/2006/relationships/image" Target="../media/image45.wmf"/><Relationship Id="rId7" Type="http://schemas.openxmlformats.org/officeDocument/2006/relationships/image" Target="../media/image49.wmf"/><Relationship Id="rId12" Type="http://schemas.openxmlformats.org/officeDocument/2006/relationships/image" Target="../media/image54.wmf"/><Relationship Id="rId2" Type="http://schemas.openxmlformats.org/officeDocument/2006/relationships/image" Target="../media/image44.wmf"/><Relationship Id="rId16" Type="http://schemas.openxmlformats.org/officeDocument/2006/relationships/image" Target="../media/image58.wmf"/><Relationship Id="rId1" Type="http://schemas.openxmlformats.org/officeDocument/2006/relationships/image" Target="../media/image43.wmf"/><Relationship Id="rId6" Type="http://schemas.openxmlformats.org/officeDocument/2006/relationships/image" Target="../media/image48.wmf"/><Relationship Id="rId11" Type="http://schemas.openxmlformats.org/officeDocument/2006/relationships/image" Target="../media/image53.wmf"/><Relationship Id="rId5" Type="http://schemas.openxmlformats.org/officeDocument/2006/relationships/image" Target="../media/image47.wmf"/><Relationship Id="rId15" Type="http://schemas.openxmlformats.org/officeDocument/2006/relationships/image" Target="../media/image57.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 Id="rId14"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image" Target="../media/image82.wmf"/><Relationship Id="rId3" Type="http://schemas.openxmlformats.org/officeDocument/2006/relationships/image" Target="../media/image72.wmf"/><Relationship Id="rId7" Type="http://schemas.openxmlformats.org/officeDocument/2006/relationships/image" Target="../media/image76.wmf"/><Relationship Id="rId12" Type="http://schemas.openxmlformats.org/officeDocument/2006/relationships/image" Target="../media/image81.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11" Type="http://schemas.openxmlformats.org/officeDocument/2006/relationships/image" Target="../media/image80.wmf"/><Relationship Id="rId5" Type="http://schemas.openxmlformats.org/officeDocument/2006/relationships/image" Target="../media/image74.wmf"/><Relationship Id="rId10" Type="http://schemas.openxmlformats.org/officeDocument/2006/relationships/image" Target="../media/image79.wmf"/><Relationship Id="rId4" Type="http://schemas.openxmlformats.org/officeDocument/2006/relationships/image" Target="../media/image73.wmf"/><Relationship Id="rId9" Type="http://schemas.openxmlformats.org/officeDocument/2006/relationships/image" Target="../media/image78.wmf"/><Relationship Id="rId14" Type="http://schemas.openxmlformats.org/officeDocument/2006/relationships/image" Target="../media/image8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5" Type="http://schemas.openxmlformats.org/officeDocument/2006/relationships/image" Target="../media/image4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2829207-05E0-46C9-A966-32CC31119ACF}" type="datetimeFigureOut">
              <a:rPr lang="zh-CN" altLang="en-US"/>
              <a:pPr>
                <a:defRPr/>
              </a:pPr>
              <a:t>2022/11/3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E7D3DD6F-1D36-466D-A7AC-904B456F807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0FAC4CA8-786F-47DE-BFCC-F39DBD6F8A20}" type="datetimeFigureOut">
              <a:rPr lang="zh-CN" altLang="en-US"/>
              <a:pPr>
                <a:defRPr/>
              </a:pPr>
              <a:t>2022/11/3</a:t>
            </a:fld>
            <a:endParaRPr lang="en-US" altLang="zh-CN"/>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EFCE7BC-81C2-4C08-B8A2-23DA670606C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楷体_GB2312" pitchFamily="49" charset="-122"/>
        <a:cs typeface="+mn-cs"/>
      </a:defRPr>
    </a:lvl1pPr>
    <a:lvl2pPr marL="457200" algn="l" rtl="0" eaLnBrk="0" fontAlgn="base" hangingPunct="0">
      <a:spcBef>
        <a:spcPct val="30000"/>
      </a:spcBef>
      <a:spcAft>
        <a:spcPct val="0"/>
      </a:spcAft>
      <a:defRPr sz="1200" kern="1200">
        <a:solidFill>
          <a:schemeClr val="tx1"/>
        </a:solidFill>
        <a:latin typeface="+mn-lt"/>
        <a:ea typeface="楷体_GB2312" pitchFamily="49" charset="-122"/>
        <a:cs typeface="+mn-cs"/>
      </a:defRPr>
    </a:lvl2pPr>
    <a:lvl3pPr marL="914400" algn="l" rtl="0" eaLnBrk="0" fontAlgn="base" hangingPunct="0">
      <a:spcBef>
        <a:spcPct val="30000"/>
      </a:spcBef>
      <a:spcAft>
        <a:spcPct val="0"/>
      </a:spcAft>
      <a:defRPr sz="1200" kern="1200">
        <a:solidFill>
          <a:schemeClr val="tx1"/>
        </a:solidFill>
        <a:latin typeface="+mn-lt"/>
        <a:ea typeface="楷体_GB2312" pitchFamily="49" charset="-122"/>
        <a:cs typeface="+mn-cs"/>
      </a:defRPr>
    </a:lvl3pPr>
    <a:lvl4pPr marL="1371600" algn="l" rtl="0" eaLnBrk="0" fontAlgn="base" hangingPunct="0">
      <a:spcBef>
        <a:spcPct val="30000"/>
      </a:spcBef>
      <a:spcAft>
        <a:spcPct val="0"/>
      </a:spcAft>
      <a:defRPr sz="1200" kern="1200">
        <a:solidFill>
          <a:schemeClr val="tx1"/>
        </a:solidFill>
        <a:latin typeface="+mn-lt"/>
        <a:ea typeface="楷体_GB2312" pitchFamily="49" charset="-122"/>
        <a:cs typeface="+mn-cs"/>
      </a:defRPr>
    </a:lvl4pPr>
    <a:lvl5pPr marL="1828800" algn="l" rtl="0" eaLnBrk="0" fontAlgn="base" hangingPunct="0">
      <a:spcBef>
        <a:spcPct val="30000"/>
      </a:spcBef>
      <a:spcAft>
        <a:spcPct val="0"/>
      </a:spcAft>
      <a:defRPr sz="1200" kern="1200">
        <a:solidFill>
          <a:schemeClr val="tx1"/>
        </a:solidFill>
        <a:latin typeface="+mn-lt"/>
        <a:ea typeface="楷体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p:spPr>
      </p:sp>
      <p:sp>
        <p:nvSpPr>
          <p:cNvPr id="34819" name="备注占位符 2"/>
          <p:cNvSpPr>
            <a:spLocks noGrp="1"/>
          </p:cNvSpPr>
          <p:nvPr>
            <p:ph type="body" idx="1"/>
          </p:nvPr>
        </p:nvSpPr>
        <p:spPr bwMode="auto">
          <a:noFill/>
        </p:spPr>
        <p:txBody>
          <a:bodyPr/>
          <a:lstStyle/>
          <a:p>
            <a:endParaRPr lang="zh-CN" altLang="en-US" smtClean="0"/>
          </a:p>
        </p:txBody>
      </p:sp>
      <p:sp>
        <p:nvSpPr>
          <p:cNvPr id="3482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003C600-BC4C-41D6-A49D-31B84E05D294}" type="slidenum">
              <a:rPr lang="zh-CN" altLang="en-US" sz="1200"/>
              <a:pPr algn="r"/>
              <a:t>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a:lstStyle/>
          <a:p>
            <a:r>
              <a:rPr lang="zh-CN" altLang="en-US" smtClean="0"/>
              <a:t>提醒学生在微分公式（</a:t>
            </a:r>
            <a:r>
              <a:rPr lang="en-US" altLang="zh-CN" smtClean="0"/>
              <a:t>P.113~114</a:t>
            </a:r>
            <a:r>
              <a:rPr lang="zh-CN" altLang="en-US" smtClean="0"/>
              <a:t>）旁标注：公式中的</a:t>
            </a:r>
            <a:r>
              <a:rPr lang="en-US" altLang="zh-CN" smtClean="0"/>
              <a:t>x</a:t>
            </a:r>
            <a:r>
              <a:rPr lang="zh-CN" altLang="en-US" smtClean="0"/>
              <a:t>既可以是自变量，也可以是中间变量。</a:t>
            </a:r>
          </a:p>
        </p:txBody>
      </p:sp>
      <p:sp>
        <p:nvSpPr>
          <p:cNvPr id="35844" name="灯片编号占位符 3"/>
          <p:cNvSpPr>
            <a:spLocks noGrp="1"/>
          </p:cNvSpPr>
          <p:nvPr>
            <p:ph type="sldNum" sz="quarter" idx="5"/>
          </p:nvPr>
        </p:nvSpPr>
        <p:spPr bwMode="auto">
          <a:noFill/>
          <a:ln>
            <a:miter lim="800000"/>
            <a:headEnd/>
            <a:tailEnd/>
          </a:ln>
        </p:spPr>
        <p:txBody>
          <a:bodyPr/>
          <a:lstStyle/>
          <a:p>
            <a:fld id="{7F7DCEF8-4A83-4E67-A194-BCC2F27264D5}" type="slidenum">
              <a:rPr lang="zh-CN" altLang="en-US" smtClean="0"/>
              <a:pPr/>
              <a:t>17</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p:spPr>
      </p:sp>
      <p:sp>
        <p:nvSpPr>
          <p:cNvPr id="36867" name="备注占位符 2"/>
          <p:cNvSpPr>
            <a:spLocks noGrp="1"/>
          </p:cNvSpPr>
          <p:nvPr>
            <p:ph type="body" idx="1"/>
          </p:nvPr>
        </p:nvSpPr>
        <p:spPr bwMode="auto">
          <a:noFill/>
        </p:spPr>
        <p:txBody>
          <a:bodyPr/>
          <a:lstStyle/>
          <a:p>
            <a:endParaRPr lang="zh-CN" altLang="en-US" smtClean="0"/>
          </a:p>
        </p:txBody>
      </p:sp>
      <p:sp>
        <p:nvSpPr>
          <p:cNvPr id="36868" name="灯片编号占位符 3"/>
          <p:cNvSpPr>
            <a:spLocks noGrp="1"/>
          </p:cNvSpPr>
          <p:nvPr>
            <p:ph type="sldNum" sz="quarter" idx="5"/>
          </p:nvPr>
        </p:nvSpPr>
        <p:spPr bwMode="auto">
          <a:noFill/>
          <a:ln>
            <a:miter lim="800000"/>
            <a:headEnd/>
            <a:tailEnd/>
          </a:ln>
        </p:spPr>
        <p:txBody>
          <a:bodyPr/>
          <a:lstStyle/>
          <a:p>
            <a:fld id="{E5110B62-A4EB-4DFF-AB61-FFB30FE64CDF}" type="slidenum">
              <a:rPr lang="zh-CN" altLang="en-US" smtClean="0"/>
              <a:pPr/>
              <a:t>18</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864F2BA0-1FA7-48E2-88A5-5382FF78A048}" type="datetimeFigureOut">
              <a:rPr lang="zh-CN" altLang="en-US"/>
              <a:pPr>
                <a:defRPr/>
              </a:pPr>
              <a:t>2022/11/3</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D7A30808-EFD8-4EF2-9169-94F0BC332BF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p:cNvSpPr>
          <p:nvPr>
            <p:ph type="dt" sz="half" idx="10"/>
          </p:nvPr>
        </p:nvSpPr>
        <p:spPr/>
        <p:txBody>
          <a:bodyPr/>
          <a:lstStyle>
            <a:lvl1pPr>
              <a:defRPr/>
            </a:lvl1pPr>
          </a:lstStyle>
          <a:p>
            <a:pPr>
              <a:defRPr/>
            </a:pPr>
            <a:fld id="{E35F85DB-ED99-45A8-9B57-E2459D5D8301}" type="datetimeFigureOut">
              <a:rPr lang="zh-CN" altLang="en-US"/>
              <a:pPr>
                <a:defRPr/>
              </a:pPr>
              <a:t>2022/11/3</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B6781DE0-A7EE-4AD6-B281-9FF7FAEB8FA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80BBFE46-EBBC-45BC-8475-AAB357F18B0D}" type="datetimeFigureOut">
              <a:rPr lang="zh-CN" altLang="en-US"/>
              <a:pPr>
                <a:defRPr/>
              </a:pPr>
              <a:t>2022/11/3</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7E039387-60F7-476C-9695-948CB2578683}"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p:cNvSpPr>
          <p:nvPr>
            <p:ph type="dt" sz="half" idx="10"/>
          </p:nvPr>
        </p:nvSpPr>
        <p:spPr/>
        <p:txBody>
          <a:bodyPr/>
          <a:lstStyle>
            <a:lvl1pPr>
              <a:defRPr/>
            </a:lvl1pPr>
          </a:lstStyle>
          <a:p>
            <a:pPr>
              <a:defRPr/>
            </a:pPr>
            <a:fld id="{2289AE20-BDF8-42EE-B3E7-598935154163}" type="datetimeFigureOut">
              <a:rPr lang="zh-CN" altLang="en-US"/>
              <a:pPr>
                <a:defRPr/>
              </a:pPr>
              <a:t>2022/11/3</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8E18F7B1-C4F5-4BB8-A0E5-403C728A5B1B}"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p:cNvSpPr>
          <p:nvPr>
            <p:ph type="dt" sz="half" idx="10"/>
          </p:nvPr>
        </p:nvSpPr>
        <p:spPr/>
        <p:txBody>
          <a:bodyPr/>
          <a:lstStyle>
            <a:lvl1pPr>
              <a:defRPr/>
            </a:lvl1pPr>
          </a:lstStyle>
          <a:p>
            <a:pPr>
              <a:defRPr/>
            </a:pPr>
            <a:fld id="{B382F768-6AF2-4DEE-82DC-C075FEAB90D0}" type="datetimeFigureOut">
              <a:rPr lang="zh-CN" altLang="en-US"/>
              <a:pPr>
                <a:defRPr/>
              </a:pPr>
              <a:t>2022/11/3</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CB30A6AB-6275-4971-A706-EF061385C9E1}"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0DC75E69-AF64-485F-BA74-47D8B756024D}" type="datetimeFigureOut">
              <a:rPr lang="zh-CN" altLang="en-US"/>
              <a:pPr>
                <a:defRPr/>
              </a:pPr>
              <a:t>2022/11/3</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8A59BC57-01D2-44FA-A07F-72E6D0AABA19}"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p:cNvSpPr>
          <p:nvPr>
            <p:ph type="dt" sz="half" idx="10"/>
          </p:nvPr>
        </p:nvSpPr>
        <p:spPr/>
        <p:txBody>
          <a:bodyPr/>
          <a:lstStyle>
            <a:lvl1pPr>
              <a:defRPr/>
            </a:lvl1pPr>
          </a:lstStyle>
          <a:p>
            <a:pPr>
              <a:defRPr/>
            </a:pPr>
            <a:fld id="{77A2157A-79A2-4189-95C8-B1732B2961F8}" type="datetimeFigureOut">
              <a:rPr lang="zh-CN" altLang="en-US"/>
              <a:pPr>
                <a:defRPr/>
              </a:pPr>
              <a:t>2022/11/3</a:t>
            </a:fld>
            <a:endParaRPr lang="zh-CN" altLang="en-US"/>
          </a:p>
        </p:txBody>
      </p:sp>
      <p:sp>
        <p:nvSpPr>
          <p:cNvPr id="4" name="页脚占位符 7"/>
          <p:cNvSpPr>
            <a:spLocks noGrp="1"/>
          </p:cNvSpPr>
          <p:nvPr>
            <p:ph type="ftr" sz="quarter" idx="11"/>
          </p:nvPr>
        </p:nvSpPr>
        <p:spPr/>
        <p:txBody>
          <a:bodyPr/>
          <a:lstStyle>
            <a:lvl1pPr>
              <a:defRPr/>
            </a:lvl1pPr>
          </a:lstStyle>
          <a:p>
            <a:pPr>
              <a:defRPr/>
            </a:pPr>
            <a:endParaRPr lang="zh-CN" altLang="en-US"/>
          </a:p>
        </p:txBody>
      </p:sp>
      <p:sp>
        <p:nvSpPr>
          <p:cNvPr id="5" name="灯片编号占位符 8"/>
          <p:cNvSpPr>
            <a:spLocks noGrp="1"/>
          </p:cNvSpPr>
          <p:nvPr>
            <p:ph type="sldNum" sz="quarter" idx="12"/>
          </p:nvPr>
        </p:nvSpPr>
        <p:spPr/>
        <p:txBody>
          <a:bodyPr/>
          <a:lstStyle>
            <a:lvl1pPr>
              <a:defRPr/>
            </a:lvl1pPr>
          </a:lstStyle>
          <a:p>
            <a:pPr>
              <a:defRPr/>
            </a:pPr>
            <a:fld id="{D9D79FE5-E367-416B-92A1-EDB3FB355BB0}"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p:cNvSpPr>
          <p:nvPr>
            <p:ph type="dt" sz="half" idx="10"/>
          </p:nvPr>
        </p:nvSpPr>
        <p:spPr/>
        <p:txBody>
          <a:bodyPr/>
          <a:lstStyle>
            <a:lvl1pPr>
              <a:defRPr/>
            </a:lvl1pPr>
          </a:lstStyle>
          <a:p>
            <a:pPr>
              <a:defRPr/>
            </a:pPr>
            <a:fld id="{896A136C-BED4-4A33-987B-9917064A1305}" type="datetimeFigureOut">
              <a:rPr lang="zh-CN" altLang="en-US"/>
              <a:pPr>
                <a:defRPr/>
              </a:pPr>
              <a:t>2022/11/3</a:t>
            </a:fld>
            <a:endParaRPr lang="zh-CN" altLang="en-US"/>
          </a:p>
        </p:txBody>
      </p:sp>
      <p:sp>
        <p:nvSpPr>
          <p:cNvPr id="3" name="页脚占位符 7"/>
          <p:cNvSpPr>
            <a:spLocks noGrp="1"/>
          </p:cNvSpPr>
          <p:nvPr>
            <p:ph type="ftr" sz="quarter" idx="11"/>
          </p:nvPr>
        </p:nvSpPr>
        <p:spPr/>
        <p:txBody>
          <a:bodyPr/>
          <a:lstStyle>
            <a:lvl1pPr>
              <a:defRPr/>
            </a:lvl1pPr>
          </a:lstStyle>
          <a:p>
            <a:pPr>
              <a:defRPr/>
            </a:pPr>
            <a:endParaRPr lang="zh-CN" altLang="en-US"/>
          </a:p>
        </p:txBody>
      </p:sp>
      <p:sp>
        <p:nvSpPr>
          <p:cNvPr id="4" name="灯片编号占位符 8"/>
          <p:cNvSpPr>
            <a:spLocks noGrp="1"/>
          </p:cNvSpPr>
          <p:nvPr>
            <p:ph type="sldNum" sz="quarter" idx="12"/>
          </p:nvPr>
        </p:nvSpPr>
        <p:spPr/>
        <p:txBody>
          <a:bodyPr/>
          <a:lstStyle>
            <a:lvl1pPr>
              <a:defRPr/>
            </a:lvl1pPr>
          </a:lstStyle>
          <a:p>
            <a:pPr>
              <a:defRPr/>
            </a:pPr>
            <a:fld id="{DC9B8648-D8EF-49CA-BCE8-CC88D6B3D208}"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fld id="{6899B22E-913F-4CBF-947D-6C4AD198BD9A}" type="datetimeFigureOut">
              <a:rPr lang="zh-CN" altLang="en-US"/>
              <a:pPr>
                <a:defRPr/>
              </a:pPr>
              <a:t>2022/11/3</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71376C54-957C-4A73-863C-3BCD3990738D}"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fld id="{D839143D-4379-47CB-ABF9-264E50365873}" type="datetimeFigureOut">
              <a:rPr lang="zh-CN" altLang="en-US"/>
              <a:pPr>
                <a:defRPr/>
              </a:pPr>
              <a:t>2022/11/3</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D899D96A-9F9E-4F5B-98F3-89BD5BA7C78E}"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A1F28D0D-9898-41CA-BE0C-FE6E9D5D2542}" type="datetimeFigureOut">
              <a:rPr lang="zh-CN" altLang="en-US"/>
              <a:pPr>
                <a:defRPr/>
              </a:pPr>
              <a:t>2022/11/3</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67A8A249-7025-4E01-BA3B-54DDE49DC50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CAFADE80-58AF-4D93-A1A7-2DE3DDAE549E}" type="datetimeFigureOut">
              <a:rPr lang="zh-CN" altLang="en-US"/>
              <a:pPr>
                <a:defRPr/>
              </a:pPr>
              <a:t>2022/11/3</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CCB1E58C-5EC2-49B5-8F09-4911C2E91C59}"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935620AA-9B2C-4041-837B-8F0F61ED376E}" type="datetimeFigureOut">
              <a:rPr lang="zh-CN" altLang="en-US"/>
              <a:pPr>
                <a:defRPr/>
              </a:pPr>
              <a:t>2022/11/3</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6F2EF7A2-3DBE-4AB4-B146-490C7F5DF072}"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9"/>
          <p:cNvSpPr>
            <a:spLocks noGrp="1"/>
          </p:cNvSpPr>
          <p:nvPr>
            <p:ph type="dt" sz="half" idx="10"/>
          </p:nvPr>
        </p:nvSpPr>
        <p:spPr/>
        <p:txBody>
          <a:bodyPr/>
          <a:lstStyle>
            <a:lvl1pPr>
              <a:defRPr/>
            </a:lvl1pPr>
          </a:lstStyle>
          <a:p>
            <a:pPr>
              <a:defRPr/>
            </a:pPr>
            <a:fld id="{18064AEA-A151-4E68-91B5-C814DEA72936}" type="datetimeFigureOut">
              <a:rPr lang="zh-CN" altLang="en-US"/>
              <a:pPr>
                <a:defRPr/>
              </a:pPr>
              <a:t>2022/11/3</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F244FD05-FC51-4153-8F88-96C5E632755B}"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3CC661D6-F2F3-444F-A1C7-FB4DABF93904}" type="datetimeFigureOut">
              <a:rPr lang="zh-CN" altLang="en-US"/>
              <a:pPr>
                <a:defRPr/>
              </a:pPr>
              <a:t>2022/11/3</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EE242EF0-B497-4BF0-AF3E-64D91AA5DAF3}"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B76A7AC1-16A6-4FCD-B556-BBDCDAFBF668}" type="datetimeFigureOut">
              <a:rPr lang="zh-CN" altLang="en-US"/>
              <a:pPr>
                <a:defRPr/>
              </a:pPr>
              <a:t>2022/11/3</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0B3736B9-E6CE-4474-B0DD-E5A17B80DA1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7174200D-FB3C-4981-AC06-64C831E64F63}" type="datetimeFigureOut">
              <a:rPr lang="zh-CN" altLang="en-US"/>
              <a:pPr>
                <a:defRPr/>
              </a:pPr>
              <a:t>2022/11/3</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5144441D-030E-4792-A5D7-37F2C7636884}"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209AD921-E3EA-4761-A427-3AD40A48F440}" type="datetimeFigureOut">
              <a:rPr lang="zh-CN" altLang="en-US"/>
              <a:pPr>
                <a:defRPr/>
              </a:pPr>
              <a:t>2022/11/3</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B29DBDA2-80E4-4383-962C-5D19894A3FD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1138"/>
            <a:ext cx="8229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9"/>
          <p:cNvSpPr>
            <a:spLocks noGrp="1"/>
          </p:cNvSpPr>
          <p:nvPr>
            <p:ph type="dt" sz="half" idx="10"/>
          </p:nvPr>
        </p:nvSpPr>
        <p:spPr/>
        <p:txBody>
          <a:bodyPr/>
          <a:lstStyle>
            <a:lvl1pPr>
              <a:defRPr/>
            </a:lvl1pPr>
          </a:lstStyle>
          <a:p>
            <a:pPr>
              <a:defRPr/>
            </a:pPr>
            <a:fld id="{6FBA1CD2-5912-41D9-A140-D9ADA2448044}" type="datetimeFigureOut">
              <a:rPr lang="zh-CN" altLang="en-US"/>
              <a:pPr>
                <a:defRPr/>
              </a:pPr>
              <a:t>2022/11/3</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AA5DBEE5-5A5D-4B4F-BF20-0E794E607ED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9"/>
          <p:cNvSpPr>
            <a:spLocks noGrp="1"/>
          </p:cNvSpPr>
          <p:nvPr>
            <p:ph type="dt" sz="half" idx="10"/>
          </p:nvPr>
        </p:nvSpPr>
        <p:spPr/>
        <p:txBody>
          <a:bodyPr/>
          <a:lstStyle>
            <a:lvl1pPr>
              <a:defRPr/>
            </a:lvl1pPr>
          </a:lstStyle>
          <a:p>
            <a:pPr>
              <a:defRPr/>
            </a:pPr>
            <a:fld id="{45B90DDD-81BB-447B-A101-F4E79E3F2025}" type="datetimeFigureOut">
              <a:rPr lang="zh-CN" altLang="en-US"/>
              <a:pPr>
                <a:defRPr/>
              </a:pPr>
              <a:t>2022/11/3</a:t>
            </a:fld>
            <a:endParaRPr lang="zh-CN" altLang="en-US"/>
          </a:p>
        </p:txBody>
      </p:sp>
      <p:sp>
        <p:nvSpPr>
          <p:cNvPr id="7" name="页脚占位符 21"/>
          <p:cNvSpPr>
            <a:spLocks noGrp="1"/>
          </p:cNvSpPr>
          <p:nvPr>
            <p:ph type="ftr" sz="quarter" idx="11"/>
          </p:nvPr>
        </p:nvSpPr>
        <p:spPr/>
        <p:txBody>
          <a:bodyPr/>
          <a:lstStyle>
            <a:lvl1pPr>
              <a:defRPr/>
            </a:lvl1pPr>
          </a:lstStyle>
          <a:p>
            <a:pPr>
              <a:defRPr/>
            </a:pPr>
            <a:endParaRPr lang="zh-CN" altLang="en-US"/>
          </a:p>
        </p:txBody>
      </p:sp>
      <p:sp>
        <p:nvSpPr>
          <p:cNvPr id="8" name="灯片编号占位符 17"/>
          <p:cNvSpPr>
            <a:spLocks noGrp="1"/>
          </p:cNvSpPr>
          <p:nvPr>
            <p:ph type="sldNum" sz="quarter" idx="12"/>
          </p:nvPr>
        </p:nvSpPr>
        <p:spPr/>
        <p:txBody>
          <a:bodyPr/>
          <a:lstStyle>
            <a:lvl1pPr>
              <a:defRPr/>
            </a:lvl1pPr>
          </a:lstStyle>
          <a:p>
            <a:pPr>
              <a:defRPr/>
            </a:pPr>
            <a:fld id="{CA1ED9D3-AD62-4786-A2BF-077BEC406E37}"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14" name="直角三角形 13"/>
          <p:cNvSpPr>
            <a:spLocks/>
          </p:cNvSpPr>
          <p:nvPr/>
        </p:nvSpPr>
        <p:spPr bwMode="auto">
          <a:xfrm>
            <a:off x="-6042" y="5791253"/>
            <a:ext cx="3402314" cy="1080868"/>
          </a:xfrm>
          <a:prstGeom prst="rtTriangle">
            <a:avLst/>
          </a:prstGeom>
          <a:blipFill>
            <a:blip r:embed="rId11"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zh-CN" altLang="en-US" smtClean="0"/>
              <a:t>单击此处编辑母版标题样式</a:t>
            </a:r>
            <a:endParaRPr lang="en-US" smtClean="0"/>
          </a:p>
        </p:txBody>
      </p:sp>
      <p:sp>
        <p:nvSpPr>
          <p:cNvPr id="1946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ea typeface="+mn-ea"/>
              </a:defRPr>
            </a:lvl1pPr>
            <a:extLst/>
          </a:lstStyle>
          <a:p>
            <a:pPr>
              <a:defRPr/>
            </a:pPr>
            <a:fld id="{98243810-BB49-4280-A62C-FC7AE4FECD75}" type="datetimeFigureOut">
              <a:rPr lang="zh-CN" altLang="en-US"/>
              <a:pPr>
                <a:defRPr/>
              </a:pPr>
              <a:t>2022/11/3</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defRPr>
            </a:lvl1pPr>
            <a:extLst/>
          </a:lstStyle>
          <a:p>
            <a:pPr>
              <a:defRPr/>
            </a:pPr>
            <a:fld id="{CA9DD91A-6F1B-4431-BE65-B6A02E4940D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30" r:id="rId1"/>
    <p:sldLayoutId id="2147484611" r:id="rId2"/>
    <p:sldLayoutId id="2147484612" r:id="rId3"/>
    <p:sldLayoutId id="2147484613" r:id="rId4"/>
    <p:sldLayoutId id="2147484614" r:id="rId5"/>
    <p:sldLayoutId id="2147484615" r:id="rId6"/>
    <p:sldLayoutId id="2147484616" r:id="rId7"/>
    <p:sldLayoutId id="2147484617" r:id="rId8"/>
    <p:sldLayoutId id="2147484618" r:id="rId9"/>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Times New Roman" pitchFamily="18" charset="0"/>
          <a:ea typeface="楷体_GB2312" pitchFamily="49" charset="-122"/>
          <a:cs typeface="Times New Roman" pitchFamily="18" charset="0"/>
        </a:defRPr>
      </a:lvl1pPr>
      <a:lvl2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2pPr>
      <a:lvl3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3pPr>
      <a:lvl4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4pPr>
      <a:lvl5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6pPr>
      <a:lvl7pPr marL="9144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7pPr>
      <a:lvl8pPr marL="13716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8pPr>
      <a:lvl9pPr marL="18288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9pPr>
      <a:extLst/>
    </p:titleStyle>
    <p:bodyStyle>
      <a:lvl1pPr marL="365125" indent="-255588" algn="l" rtl="0" eaLnBrk="0" fontAlgn="base" hangingPunct="0">
        <a:lnSpc>
          <a:spcPct val="120000"/>
        </a:lnSpc>
        <a:spcBef>
          <a:spcPct val="0"/>
        </a:spcBef>
        <a:spcAft>
          <a:spcPct val="0"/>
        </a:spcAft>
        <a:buClr>
          <a:schemeClr val="accent1"/>
        </a:buClr>
        <a:buSzPct val="68000"/>
        <a:buFont typeface="Wingdings 3" pitchFamily="18" charset="2"/>
        <a:buChar char=""/>
        <a:defRPr sz="2400" b="1" kern="1200">
          <a:solidFill>
            <a:schemeClr val="tx1"/>
          </a:solidFill>
          <a:latin typeface="Times New Roman" pitchFamily="18" charset="0"/>
          <a:ea typeface="楷体_GB2312" pitchFamily="49" charset="-122"/>
          <a:cs typeface="Times New Roman" pitchFamily="18" charset="0"/>
        </a:defRPr>
      </a:lvl1pPr>
      <a:lvl2pPr marL="620713" indent="-228600" algn="l" rtl="0" eaLnBrk="0" fontAlgn="base" hangingPunct="0">
        <a:lnSpc>
          <a:spcPct val="120000"/>
        </a:lnSpc>
        <a:spcBef>
          <a:spcPct val="0"/>
        </a:spcBef>
        <a:spcAft>
          <a:spcPct val="0"/>
        </a:spcAft>
        <a:buClr>
          <a:schemeClr val="accent1"/>
        </a:buClr>
        <a:buFont typeface="Verdana" pitchFamily="34" charset="0"/>
        <a:buChar char="◦"/>
        <a:defRPr sz="2400" b="1" kern="1200">
          <a:solidFill>
            <a:schemeClr val="tx1"/>
          </a:solidFill>
          <a:latin typeface="Times New Roman" pitchFamily="18" charset="0"/>
          <a:ea typeface="楷体_GB2312" pitchFamily="49" charset="-122"/>
          <a:cs typeface="Times New Roman" pitchFamily="18" charset="0"/>
        </a:defRPr>
      </a:lvl2pPr>
      <a:lvl3pPr marL="858838" indent="-228600" algn="l" rtl="0" eaLnBrk="0" fontAlgn="base" hangingPunct="0">
        <a:lnSpc>
          <a:spcPct val="120000"/>
        </a:lnSpc>
        <a:spcBef>
          <a:spcPct val="0"/>
        </a:spcBef>
        <a:spcAft>
          <a:spcPct val="0"/>
        </a:spcAft>
        <a:buClr>
          <a:schemeClr val="accent2"/>
        </a:buClr>
        <a:buSzPct val="100000"/>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3pPr>
      <a:lvl4pPr marL="1143000" indent="-228600" algn="l" rtl="0" eaLnBrk="0" fontAlgn="base" hangingPunct="0">
        <a:lnSpc>
          <a:spcPct val="120000"/>
        </a:lnSpc>
        <a:spcBef>
          <a:spcPct val="0"/>
        </a:spcBef>
        <a:spcAft>
          <a:spcPct val="0"/>
        </a:spcAft>
        <a:buClr>
          <a:schemeClr val="accent2"/>
        </a:buClr>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4pPr>
      <a:lvl5pPr marL="1371600" indent="-228600" algn="l" rtl="0" eaLnBrk="0" fontAlgn="base" hangingPunct="0">
        <a:lnSpc>
          <a:spcPct val="120000"/>
        </a:lnSpc>
        <a:spcBef>
          <a:spcPct val="0"/>
        </a:spcBef>
        <a:spcAft>
          <a:spcPct val="0"/>
        </a:spcAft>
        <a:buClr>
          <a:schemeClr val="accent2"/>
        </a:buClr>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20483"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6"/>
          <p:cNvSpPr>
            <a:spLocks noGrp="1"/>
          </p:cNvSpPr>
          <p:nvPr>
            <p:ph type="dt" sz="half" idx="2"/>
          </p:nvPr>
        </p:nvSpPr>
        <p:spPr>
          <a:xfrm>
            <a:off x="6727825" y="6408738"/>
            <a:ext cx="1919288" cy="365125"/>
          </a:xfrm>
          <a:prstGeom prst="rect">
            <a:avLst/>
          </a:prstGeom>
        </p:spPr>
        <p:txBody>
          <a:bodyPr vert="horz" anchor="b"/>
          <a:lstStyle>
            <a:lvl1pPr fontAlgn="auto">
              <a:spcBef>
                <a:spcPts val="0"/>
              </a:spcBef>
              <a:spcAft>
                <a:spcPts val="0"/>
              </a:spcAft>
              <a:defRPr sz="1000">
                <a:latin typeface="+mn-lt"/>
                <a:ea typeface="+mn-ea"/>
              </a:defRPr>
            </a:lvl1pPr>
            <a:extLst/>
          </a:lstStyle>
          <a:p>
            <a:pPr>
              <a:defRPr/>
            </a:pPr>
            <a:fld id="{72F3D8DB-0F44-4887-8B6F-5226695D5B6A}" type="datetimeFigureOut">
              <a:rPr lang="zh-CN" altLang="en-US"/>
              <a:pPr>
                <a:defRPr/>
              </a:pPr>
              <a:t>2022/11/3</a:t>
            </a:fld>
            <a:endParaRPr lang="zh-CN" altLang="en-US"/>
          </a:p>
        </p:txBody>
      </p:sp>
      <p:sp>
        <p:nvSpPr>
          <p:cNvPr id="16" name="页脚占位符 7"/>
          <p:cNvSpPr>
            <a:spLocks noGrp="1"/>
          </p:cNvSpPr>
          <p:nvPr>
            <p:ph type="ftr" sz="quarter" idx="3"/>
          </p:nvPr>
        </p:nvSpPr>
        <p:spPr>
          <a:xfrm>
            <a:off x="4379913" y="6408738"/>
            <a:ext cx="2351087" cy="365125"/>
          </a:xfrm>
          <a:prstGeom prst="rect">
            <a:avLst/>
          </a:prstGeom>
        </p:spPr>
        <p:txBody>
          <a:bodyPr vert="horz" anchor="b"/>
          <a:lstStyle>
            <a:lvl1pPr algn="r" fontAlgn="auto">
              <a:spcBef>
                <a:spcPts val="0"/>
              </a:spcBef>
              <a:spcAft>
                <a:spcPts val="0"/>
              </a:spcAft>
              <a:defRPr sz="1000">
                <a:latin typeface="+mn-lt"/>
                <a:ea typeface="+mn-ea"/>
              </a:defRPr>
            </a:lvl1pPr>
            <a:extLst/>
          </a:lstStyle>
          <a:p>
            <a:pPr>
              <a:defRPr/>
            </a:pPr>
            <a:endParaRPr lang="zh-CN" alt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anchor="b"/>
          <a:lstStyle>
            <a:lvl1pPr algn="r" fontAlgn="auto">
              <a:spcBef>
                <a:spcPts val="0"/>
              </a:spcBef>
              <a:spcAft>
                <a:spcPts val="0"/>
              </a:spcAft>
              <a:defRPr sz="1000">
                <a:latin typeface="+mn-lt"/>
                <a:ea typeface="+mn-ea"/>
              </a:defRPr>
            </a:lvl1pPr>
            <a:extLst/>
          </a:lstStyle>
          <a:p>
            <a:pPr>
              <a:defRPr/>
            </a:pPr>
            <a:fld id="{2DAB16DE-E2D6-40E6-824A-6FE76DF8FD5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19" r:id="rId1"/>
    <p:sldLayoutId id="2147484620" r:id="rId2"/>
    <p:sldLayoutId id="2147484621" r:id="rId3"/>
    <p:sldLayoutId id="2147484622" r:id="rId4"/>
    <p:sldLayoutId id="2147484623" r:id="rId5"/>
    <p:sldLayoutId id="2147484624" r:id="rId6"/>
    <p:sldLayoutId id="2147484625" r:id="rId7"/>
    <p:sldLayoutId id="2147484626" r:id="rId8"/>
    <p:sldLayoutId id="2147484627" r:id="rId9"/>
    <p:sldLayoutId id="2147484628" r:id="rId10"/>
    <p:sldLayoutId id="2147484629" r:id="rId11"/>
  </p:sldLayoutIdLst>
  <p:txStyles>
    <p:titleStyle>
      <a:lvl1pPr algn="l" rtl="0" eaLnBrk="0" fontAlgn="base" hangingPunct="0">
        <a:spcBef>
          <a:spcPct val="0"/>
        </a:spcBef>
        <a:spcAft>
          <a:spcPct val="0"/>
        </a:spcAft>
        <a:defRPr sz="4100" b="1">
          <a:solidFill>
            <a:schemeClr val="tx2"/>
          </a:solidFill>
          <a:latin typeface="+mj-lt"/>
          <a:ea typeface="+mj-ea"/>
          <a:cs typeface="+mj-cs"/>
        </a:defRPr>
      </a:lvl1pPr>
      <a:lvl2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2pPr>
      <a:lvl3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3pPr>
      <a:lvl4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4pPr>
      <a:lvl5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6pPr>
      <a:lvl7pPr marL="9144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7pPr>
      <a:lvl8pPr marL="13716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8pPr>
      <a:lvl9pPr marL="18288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9pPr>
    </p:titleStyle>
    <p:bodyStyle>
      <a:lvl1pPr marL="365125" indent="-255588" algn="l" rtl="0" eaLnBrk="0" fontAlgn="base" hangingPunct="0">
        <a:lnSpc>
          <a:spcPct val="120000"/>
        </a:lnSpc>
        <a:spcBef>
          <a:spcPct val="0"/>
        </a:spcBef>
        <a:spcAft>
          <a:spcPct val="0"/>
        </a:spcAft>
        <a:buClr>
          <a:schemeClr val="accent1"/>
        </a:buClr>
        <a:buSzPct val="68000"/>
        <a:buFont typeface="Wingdings 3" pitchFamily="18" charset="2"/>
        <a:buChar char=""/>
        <a:defRPr sz="2400" b="1">
          <a:solidFill>
            <a:schemeClr val="tx1"/>
          </a:solidFill>
          <a:latin typeface="+mn-lt"/>
          <a:ea typeface="+mn-ea"/>
          <a:cs typeface="+mn-cs"/>
        </a:defRPr>
      </a:lvl1pPr>
      <a:lvl2pPr marL="620713" indent="-228600" algn="l" rtl="0" eaLnBrk="0" fontAlgn="base" hangingPunct="0">
        <a:lnSpc>
          <a:spcPct val="120000"/>
        </a:lnSpc>
        <a:spcBef>
          <a:spcPct val="0"/>
        </a:spcBef>
        <a:spcAft>
          <a:spcPct val="0"/>
        </a:spcAft>
        <a:buClr>
          <a:schemeClr val="accent1"/>
        </a:buClr>
        <a:buFont typeface="Verdana" pitchFamily="34" charset="0"/>
        <a:buChar char="◦"/>
        <a:defRPr sz="2400" b="1">
          <a:solidFill>
            <a:schemeClr val="tx1"/>
          </a:solidFill>
          <a:latin typeface="+mn-lt"/>
          <a:ea typeface="+mn-ea"/>
          <a:cs typeface="+mn-cs"/>
        </a:defRPr>
      </a:lvl2pPr>
      <a:lvl3pPr marL="858838" indent="-228600" algn="l" rtl="0" eaLnBrk="0" fontAlgn="base" hangingPunct="0">
        <a:lnSpc>
          <a:spcPct val="120000"/>
        </a:lnSpc>
        <a:spcBef>
          <a:spcPct val="0"/>
        </a:spcBef>
        <a:spcAft>
          <a:spcPct val="0"/>
        </a:spcAft>
        <a:buClr>
          <a:schemeClr val="accent2"/>
        </a:buClr>
        <a:buSzPct val="100000"/>
        <a:buFont typeface="Wingdings 2" pitchFamily="18" charset="2"/>
        <a:buChar char=""/>
        <a:defRPr sz="2400" b="1">
          <a:solidFill>
            <a:schemeClr val="tx1"/>
          </a:solidFill>
          <a:latin typeface="+mn-lt"/>
          <a:ea typeface="+mn-ea"/>
          <a:cs typeface="+mn-cs"/>
        </a:defRPr>
      </a:lvl3pPr>
      <a:lvl4pPr marL="11430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4pPr>
      <a:lvl5pPr marL="13716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5pPr>
      <a:lvl6pPr marL="18288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6pPr>
      <a:lvl7pPr marL="22860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7pPr>
      <a:lvl8pPr marL="27432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8pPr>
      <a:lvl9pPr marL="32004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oleObject" Target="../embeddings/oleObject34.bin"/><Relationship Id="rId18" Type="http://schemas.openxmlformats.org/officeDocument/2006/relationships/oleObject" Target="../embeddings/oleObject39.bin"/><Relationship Id="rId3" Type="http://schemas.openxmlformats.org/officeDocument/2006/relationships/audio" Target="../media/audio1.wav"/><Relationship Id="rId7" Type="http://schemas.openxmlformats.org/officeDocument/2006/relationships/oleObject" Target="../embeddings/oleObject28.bin"/><Relationship Id="rId12" Type="http://schemas.openxmlformats.org/officeDocument/2006/relationships/oleObject" Target="../embeddings/oleObject33.bin"/><Relationship Id="rId17" Type="http://schemas.openxmlformats.org/officeDocument/2006/relationships/oleObject" Target="../embeddings/oleObject38.bin"/><Relationship Id="rId2" Type="http://schemas.openxmlformats.org/officeDocument/2006/relationships/slideLayout" Target="../slideLayouts/slideLayout2.xml"/><Relationship Id="rId16" Type="http://schemas.openxmlformats.org/officeDocument/2006/relationships/oleObject" Target="../embeddings/oleObject37.bin"/><Relationship Id="rId1" Type="http://schemas.openxmlformats.org/officeDocument/2006/relationships/vmlDrawing" Target="../drawings/vmlDrawing7.vml"/><Relationship Id="rId6" Type="http://schemas.openxmlformats.org/officeDocument/2006/relationships/oleObject" Target="../embeddings/oleObject27.bin"/><Relationship Id="rId11" Type="http://schemas.openxmlformats.org/officeDocument/2006/relationships/oleObject" Target="../embeddings/oleObject32.bin"/><Relationship Id="rId5" Type="http://schemas.openxmlformats.org/officeDocument/2006/relationships/oleObject" Target="../embeddings/oleObject26.bin"/><Relationship Id="rId15" Type="http://schemas.openxmlformats.org/officeDocument/2006/relationships/oleObject" Target="../embeddings/oleObject36.bin"/><Relationship Id="rId10" Type="http://schemas.openxmlformats.org/officeDocument/2006/relationships/oleObject" Target="../embeddings/oleObject31.bin"/><Relationship Id="rId19" Type="http://schemas.openxmlformats.org/officeDocument/2006/relationships/slide" Target="slide9.xml"/><Relationship Id="rId4" Type="http://schemas.openxmlformats.org/officeDocument/2006/relationships/oleObject" Target="../embeddings/oleObject25.bin"/><Relationship Id="rId9" Type="http://schemas.openxmlformats.org/officeDocument/2006/relationships/oleObject" Target="../embeddings/oleObject30.bin"/><Relationship Id="rId14" Type="http://schemas.openxmlformats.org/officeDocument/2006/relationships/oleObject" Target="../embeddings/oleObject3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5.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slide" Target="slide13.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oleObject" Target="../embeddings/oleObject52.bin"/><Relationship Id="rId18" Type="http://schemas.openxmlformats.org/officeDocument/2006/relationships/oleObject" Target="../embeddings/oleObject57.bin"/><Relationship Id="rId3" Type="http://schemas.openxmlformats.org/officeDocument/2006/relationships/oleObject" Target="../embeddings/oleObject42.bin"/><Relationship Id="rId7" Type="http://schemas.openxmlformats.org/officeDocument/2006/relationships/oleObject" Target="../embeddings/oleObject46.bin"/><Relationship Id="rId12" Type="http://schemas.openxmlformats.org/officeDocument/2006/relationships/oleObject" Target="../embeddings/oleObject51.bin"/><Relationship Id="rId17" Type="http://schemas.openxmlformats.org/officeDocument/2006/relationships/oleObject" Target="../embeddings/oleObject56.bin"/><Relationship Id="rId2" Type="http://schemas.openxmlformats.org/officeDocument/2006/relationships/slideLayout" Target="../slideLayouts/slideLayout16.xml"/><Relationship Id="rId16" Type="http://schemas.openxmlformats.org/officeDocument/2006/relationships/oleObject" Target="../embeddings/oleObject55.bin"/><Relationship Id="rId1" Type="http://schemas.openxmlformats.org/officeDocument/2006/relationships/vmlDrawing" Target="../drawings/vmlDrawing10.vml"/><Relationship Id="rId6" Type="http://schemas.openxmlformats.org/officeDocument/2006/relationships/oleObject" Target="../embeddings/oleObject45.bin"/><Relationship Id="rId11" Type="http://schemas.openxmlformats.org/officeDocument/2006/relationships/oleObject" Target="../embeddings/oleObject50.bin"/><Relationship Id="rId5" Type="http://schemas.openxmlformats.org/officeDocument/2006/relationships/oleObject" Target="../embeddings/oleObject44.bin"/><Relationship Id="rId15" Type="http://schemas.openxmlformats.org/officeDocument/2006/relationships/oleObject" Target="../embeddings/oleObject54.bin"/><Relationship Id="rId10" Type="http://schemas.openxmlformats.org/officeDocument/2006/relationships/oleObject" Target="../embeddings/oleObject49.bin"/><Relationship Id="rId19" Type="http://schemas.openxmlformats.org/officeDocument/2006/relationships/slide" Target="slide13.xml"/><Relationship Id="rId4" Type="http://schemas.openxmlformats.org/officeDocument/2006/relationships/oleObject" Target="../embeddings/oleObject43.bin"/><Relationship Id="rId9" Type="http://schemas.openxmlformats.org/officeDocument/2006/relationships/oleObject" Target="../embeddings/oleObject48.bin"/><Relationship Id="rId14" Type="http://schemas.openxmlformats.org/officeDocument/2006/relationships/oleObject" Target="../embeddings/oleObject53.bin"/></Relationships>
</file>

<file path=ppt/slides/_rels/slide16.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2.xml"/><Relationship Id="rId7" Type="http://schemas.openxmlformats.org/officeDocument/2006/relationships/oleObject" Target="../embeddings/oleObject62.bin"/><Relationship Id="rId2" Type="http://schemas.openxmlformats.org/officeDocument/2006/relationships/slideLayout" Target="../slideLayouts/slideLayout16.xml"/><Relationship Id="rId1" Type="http://schemas.openxmlformats.org/officeDocument/2006/relationships/vmlDrawing" Target="../drawings/vmlDrawing12.vml"/><Relationship Id="rId6" Type="http://schemas.openxmlformats.org/officeDocument/2006/relationships/slide" Target="slide13.xml"/><Relationship Id="rId5" Type="http://schemas.openxmlformats.org/officeDocument/2006/relationships/audio" Target="../media/audio2.wav"/><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67.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oleObject" Target="../embeddings/oleObject79.bin"/><Relationship Id="rId3" Type="http://schemas.openxmlformats.org/officeDocument/2006/relationships/oleObject" Target="../embeddings/oleObject69.bin"/><Relationship Id="rId7" Type="http://schemas.openxmlformats.org/officeDocument/2006/relationships/oleObject" Target="../embeddings/oleObject73.bin"/><Relationship Id="rId12" Type="http://schemas.openxmlformats.org/officeDocument/2006/relationships/oleObject" Target="../embeddings/oleObject78.bin"/><Relationship Id="rId17" Type="http://schemas.openxmlformats.org/officeDocument/2006/relationships/oleObject" Target="../embeddings/oleObject83.bin"/><Relationship Id="rId2" Type="http://schemas.openxmlformats.org/officeDocument/2006/relationships/slideLayout" Target="../slideLayouts/slideLayout2.xml"/><Relationship Id="rId16" Type="http://schemas.openxmlformats.org/officeDocument/2006/relationships/oleObject" Target="../embeddings/oleObject82.bin"/><Relationship Id="rId1" Type="http://schemas.openxmlformats.org/officeDocument/2006/relationships/vmlDrawing" Target="../drawings/vmlDrawing16.vml"/><Relationship Id="rId6" Type="http://schemas.openxmlformats.org/officeDocument/2006/relationships/oleObject" Target="../embeddings/oleObject72.bin"/><Relationship Id="rId11" Type="http://schemas.openxmlformats.org/officeDocument/2006/relationships/oleObject" Target="../embeddings/oleObject77.bin"/><Relationship Id="rId5" Type="http://schemas.openxmlformats.org/officeDocument/2006/relationships/oleObject" Target="../embeddings/oleObject71.bin"/><Relationship Id="rId15" Type="http://schemas.openxmlformats.org/officeDocument/2006/relationships/oleObject" Target="../embeddings/oleObject81.bin"/><Relationship Id="rId10" Type="http://schemas.openxmlformats.org/officeDocument/2006/relationships/oleObject" Target="../embeddings/oleObject76.bin"/><Relationship Id="rId4" Type="http://schemas.openxmlformats.org/officeDocument/2006/relationships/oleObject" Target="../embeddings/oleObject70.bin"/><Relationship Id="rId9" Type="http://schemas.openxmlformats.org/officeDocument/2006/relationships/oleObject" Target="../embeddings/oleObject75.bin"/><Relationship Id="rId14" Type="http://schemas.openxmlformats.org/officeDocument/2006/relationships/oleObject" Target="../embeddings/oleObject80.bin"/></Relationships>
</file>

<file path=ppt/slides/_rels/slide22.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4.bin"/><Relationship Id="rId7" Type="http://schemas.openxmlformats.org/officeDocument/2006/relationships/image" Target="../media/image89.jpeg"/><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oleObject" Target="../embeddings/oleObject87.bin"/><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91.bin"/><Relationship Id="rId5" Type="http://schemas.openxmlformats.org/officeDocument/2006/relationships/oleObject" Target="../embeddings/oleObject90.bin"/><Relationship Id="rId4" Type="http://schemas.openxmlformats.org/officeDocument/2006/relationships/oleObject" Target="../embeddings/oleObject89.bin"/><Relationship Id="rId9" Type="http://schemas.openxmlformats.org/officeDocument/2006/relationships/oleObject" Target="../embeddings/oleObject94.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98.bin"/><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685800" y="1752601"/>
            <a:ext cx="7772400" cy="1829761"/>
          </a:xfrm>
        </p:spPr>
        <p:txBody>
          <a:bodyPr anchor="b">
            <a:scene3d>
              <a:camera prst="orthographicFront"/>
              <a:lightRig rig="soft" dir="t"/>
            </a:scene3d>
            <a:sp3d prstMaterial="softEdge">
              <a:bevelT w="25400" h="25400"/>
            </a:sp3d>
          </a:bodyPr>
          <a:lstStyle/>
          <a:p>
            <a:pPr algn="r" eaLnBrk="1" fontAlgn="auto" hangingPunct="1">
              <a:spcAft>
                <a:spcPts val="0"/>
              </a:spcAft>
              <a:defRPr/>
            </a:pPr>
            <a:r>
              <a:rPr lang="zh-CN" altLang="en-US" sz="4800" dirty="0" smtClean="0">
                <a:ea typeface="楷体_GB2312"/>
              </a:rPr>
              <a:t>第二章    导数与微分</a:t>
            </a:r>
            <a:endParaRPr lang="zh-CN" altLang="en-US" sz="4800" dirty="0">
              <a:ea typeface="楷体_GB2312"/>
            </a:endParaRPr>
          </a:p>
        </p:txBody>
      </p:sp>
      <p:sp>
        <p:nvSpPr>
          <p:cNvPr id="22531" name="副标题 2"/>
          <p:cNvSpPr>
            <a:spLocks noGrp="1"/>
          </p:cNvSpPr>
          <p:nvPr>
            <p:ph type="subTitle" idx="4294967295"/>
          </p:nvPr>
        </p:nvSpPr>
        <p:spPr>
          <a:xfrm>
            <a:off x="685800" y="3611563"/>
            <a:ext cx="7772400" cy="1200150"/>
          </a:xfrm>
        </p:spPr>
        <p:txBody>
          <a:bodyPr lIns="45720" rIns="45720"/>
          <a:lstStyle/>
          <a:p>
            <a:pPr marL="0" indent="0" algn="r" eaLnBrk="1" hangingPunct="1">
              <a:lnSpc>
                <a:spcPct val="100000"/>
              </a:lnSpc>
              <a:spcBef>
                <a:spcPts val="400"/>
              </a:spcBef>
              <a:buFont typeface="Wingdings 3" pitchFamily="18" charset="2"/>
              <a:buNone/>
            </a:pPr>
            <a:r>
              <a:rPr lang="zh-CN" altLang="en-US" sz="3600" smtClean="0">
                <a:solidFill>
                  <a:schemeClr val="tx2"/>
                </a:solidFill>
              </a:rPr>
              <a:t>第五节    函数的微分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内容占位符 42"/>
          <p:cNvSpPr>
            <a:spLocks noGrp="1"/>
          </p:cNvSpPr>
          <p:nvPr>
            <p:ph idx="1"/>
          </p:nvPr>
        </p:nvSpPr>
        <p:spPr/>
        <p:txBody>
          <a:bodyPr/>
          <a:lstStyle/>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defRPr/>
            </a:pPr>
            <a:r>
              <a:rPr lang="zh-CN" altLang="en-US" dirty="0" smtClean="0"/>
              <a:t>当</a:t>
            </a:r>
            <a:r>
              <a:rPr lang="zh-CN" altLang="en-US" dirty="0" smtClean="0"/>
              <a:t>点 </a:t>
            </a:r>
            <a:r>
              <a:rPr lang="en-US" altLang="zh-CN" i="1" dirty="0" smtClean="0"/>
              <a:t>N</a:t>
            </a:r>
            <a:r>
              <a:rPr lang="zh-CN" altLang="en-US" dirty="0" smtClean="0"/>
              <a:t> 沿着 </a:t>
            </a:r>
            <a:r>
              <a:rPr lang="en-US" altLang="zh-CN" i="1" dirty="0" smtClean="0"/>
              <a:t>C</a:t>
            </a:r>
            <a:r>
              <a:rPr lang="zh-CN" altLang="en-US" dirty="0" smtClean="0"/>
              <a:t> 趋于点 </a:t>
            </a:r>
            <a:r>
              <a:rPr lang="en-US" altLang="zh-CN" i="1" dirty="0" smtClean="0"/>
              <a:t>M</a:t>
            </a:r>
            <a:r>
              <a:rPr lang="zh-CN" altLang="en-US" i="1" dirty="0" smtClean="0"/>
              <a:t> </a:t>
            </a:r>
            <a:r>
              <a:rPr lang="zh-CN" altLang="en-US" dirty="0" smtClean="0"/>
              <a:t>时，</a:t>
            </a:r>
            <a:r>
              <a:rPr lang="en-US" altLang="zh-CN" i="1" dirty="0" smtClean="0"/>
              <a:t>x</a:t>
            </a:r>
            <a:r>
              <a:rPr lang="en-US" altLang="zh-CN" dirty="0" smtClean="0"/>
              <a:t> </a:t>
            </a:r>
            <a:r>
              <a:rPr lang="zh-CN" altLang="en-US" dirty="0" smtClean="0">
                <a:sym typeface="Symbol" pitchFamily="18" charset="2"/>
              </a:rPr>
              <a:t></a:t>
            </a:r>
            <a:r>
              <a:rPr lang="zh-CN" altLang="en-US" dirty="0" smtClean="0"/>
              <a:t> </a:t>
            </a:r>
            <a:r>
              <a:rPr lang="en-US" altLang="zh-CN" i="1" dirty="0" smtClean="0"/>
              <a:t>x</a:t>
            </a:r>
            <a:r>
              <a:rPr lang="en-US" altLang="zh-CN" baseline="-25000" dirty="0" smtClean="0"/>
              <a:t>0</a:t>
            </a:r>
            <a:r>
              <a:rPr lang="zh-CN" altLang="el-GR" dirty="0" smtClean="0"/>
              <a:t>，</a:t>
            </a:r>
            <a:r>
              <a:rPr lang="el-GR" altLang="zh-CN" dirty="0" smtClean="0">
                <a:solidFill>
                  <a:srgbClr val="FF0000"/>
                </a:solidFill>
              </a:rPr>
              <a:t>Δ</a:t>
            </a:r>
            <a:r>
              <a:rPr lang="en-US" altLang="zh-CN" i="1" dirty="0" smtClean="0">
                <a:solidFill>
                  <a:srgbClr val="FF0000"/>
                </a:solidFill>
              </a:rPr>
              <a:t>x</a:t>
            </a:r>
            <a:r>
              <a:rPr lang="en-US" altLang="zh-CN" dirty="0" smtClean="0">
                <a:solidFill>
                  <a:srgbClr val="FF0000"/>
                </a:solidFill>
              </a:rPr>
              <a:t> = </a:t>
            </a:r>
            <a:r>
              <a:rPr lang="en-US" altLang="zh-CN" i="1" dirty="0" smtClean="0">
                <a:solidFill>
                  <a:srgbClr val="FF0000"/>
                </a:solidFill>
              </a:rPr>
              <a:t>x</a:t>
            </a:r>
            <a:r>
              <a:rPr lang="en-US" altLang="zh-CN" dirty="0" smtClean="0">
                <a:solidFill>
                  <a:srgbClr val="FF0000"/>
                </a:solidFill>
              </a:rPr>
              <a:t> − </a:t>
            </a:r>
            <a:r>
              <a:rPr lang="en-US" altLang="zh-CN" i="1" dirty="0" smtClean="0">
                <a:solidFill>
                  <a:srgbClr val="FF0000"/>
                </a:solidFill>
              </a:rPr>
              <a:t>x</a:t>
            </a:r>
            <a:r>
              <a:rPr lang="en-US" altLang="zh-CN" baseline="-25000" dirty="0" smtClean="0">
                <a:solidFill>
                  <a:srgbClr val="FF0000"/>
                </a:solidFill>
              </a:rPr>
              <a:t>0</a:t>
            </a:r>
            <a:r>
              <a:rPr lang="en-US" altLang="zh-CN" dirty="0" smtClean="0">
                <a:solidFill>
                  <a:srgbClr val="FF0000"/>
                </a:solidFill>
                <a:sym typeface="Symbol" pitchFamily="18" charset="2"/>
              </a:rPr>
              <a:t> </a:t>
            </a:r>
            <a:r>
              <a:rPr lang="en-US" altLang="zh-CN" dirty="0" smtClean="0">
                <a:solidFill>
                  <a:srgbClr val="FF0000"/>
                </a:solidFill>
              </a:rPr>
              <a:t>0</a:t>
            </a:r>
            <a:r>
              <a:rPr lang="zh-CN" altLang="en-US" dirty="0" smtClean="0"/>
              <a:t>，</a:t>
            </a:r>
            <a:endParaRPr lang="en-US" altLang="zh-CN" dirty="0" smtClean="0"/>
          </a:p>
          <a:p>
            <a:pPr>
              <a:buNone/>
              <a:defRPr/>
            </a:pPr>
            <a:r>
              <a:rPr lang="zh-CN" altLang="en-US" dirty="0" smtClean="0"/>
              <a:t>在这过程中，点 </a:t>
            </a:r>
            <a:r>
              <a:rPr lang="en-US" altLang="zh-CN" i="1" dirty="0" smtClean="0"/>
              <a:t>M</a:t>
            </a:r>
            <a:r>
              <a:rPr lang="en-US" altLang="zh-CN" dirty="0" smtClean="0"/>
              <a:t> </a:t>
            </a:r>
            <a:r>
              <a:rPr lang="zh-CN" altLang="en-US" dirty="0" smtClean="0"/>
              <a:t>固定</a:t>
            </a:r>
            <a:r>
              <a:rPr lang="zh-CN" altLang="en-US" dirty="0" smtClean="0"/>
              <a:t>，即 </a:t>
            </a:r>
            <a:r>
              <a:rPr lang="en-US" altLang="zh-CN" i="1" dirty="0" smtClean="0"/>
              <a:t>x</a:t>
            </a:r>
            <a:r>
              <a:rPr lang="en-US" altLang="zh-CN" baseline="-25000" dirty="0" smtClean="0"/>
              <a:t>0</a:t>
            </a:r>
            <a:r>
              <a:rPr lang="en-US" altLang="zh-CN" dirty="0" smtClean="0"/>
              <a:t> </a:t>
            </a:r>
            <a:r>
              <a:rPr lang="zh-CN" altLang="en-US" dirty="0" smtClean="0"/>
              <a:t>固定</a:t>
            </a:r>
            <a:r>
              <a:rPr lang="zh-CN" altLang="en-US" dirty="0" smtClean="0"/>
              <a:t>，</a:t>
            </a:r>
            <a:endParaRPr lang="en-US" altLang="zh-CN" dirty="0" smtClean="0"/>
          </a:p>
          <a:p>
            <a:pPr>
              <a:buNone/>
              <a:defRPr/>
            </a:pPr>
            <a:r>
              <a:rPr lang="zh-CN" altLang="en-US" dirty="0" smtClean="0"/>
              <a:t>是</a:t>
            </a:r>
            <a:r>
              <a:rPr lang="en-US" altLang="zh-CN" i="1" dirty="0" smtClean="0"/>
              <a:t> </a:t>
            </a:r>
            <a:r>
              <a:rPr lang="en-US" altLang="zh-CN" i="1" dirty="0" smtClean="0"/>
              <a:t>x</a:t>
            </a:r>
            <a:r>
              <a:rPr lang="en-US" altLang="zh-CN" dirty="0" smtClean="0"/>
              <a:t> </a:t>
            </a:r>
            <a:r>
              <a:rPr lang="zh-CN" altLang="en-US" dirty="0" smtClean="0">
                <a:sym typeface="Symbol" pitchFamily="18" charset="2"/>
              </a:rPr>
              <a:t></a:t>
            </a:r>
            <a:r>
              <a:rPr lang="zh-CN" altLang="en-US" dirty="0" smtClean="0"/>
              <a:t> </a:t>
            </a:r>
            <a:r>
              <a:rPr lang="en-US" altLang="zh-CN" i="1" dirty="0" smtClean="0"/>
              <a:t>x</a:t>
            </a:r>
            <a:r>
              <a:rPr lang="en-US" altLang="zh-CN" baseline="-25000" dirty="0" smtClean="0"/>
              <a:t>0</a:t>
            </a:r>
            <a:r>
              <a:rPr lang="zh-CN" altLang="en-US" dirty="0" smtClean="0"/>
              <a:t>导致</a:t>
            </a:r>
            <a:r>
              <a:rPr lang="en-US" altLang="zh-CN" i="1" kern="0" dirty="0" smtClean="0">
                <a:latin typeface="Times New Roman"/>
                <a:ea typeface="楷体_GB2312"/>
              </a:rPr>
              <a:t> </a:t>
            </a:r>
            <a:r>
              <a:rPr lang="en-US" altLang="zh-CN" i="1" kern="0" dirty="0" smtClean="0">
                <a:latin typeface="Times New Roman"/>
                <a:ea typeface="楷体_GB2312"/>
              </a:rPr>
              <a:t>x</a:t>
            </a:r>
            <a:r>
              <a:rPr lang="en-US" altLang="zh-CN" kern="0" dirty="0" smtClean="0">
                <a:latin typeface="Times New Roman"/>
                <a:ea typeface="楷体_GB2312"/>
              </a:rPr>
              <a:t> − </a:t>
            </a:r>
            <a:r>
              <a:rPr lang="en-US" altLang="zh-CN" i="1" kern="0" dirty="0" smtClean="0">
                <a:latin typeface="Times New Roman"/>
                <a:ea typeface="楷体_GB2312"/>
              </a:rPr>
              <a:t>x</a:t>
            </a:r>
            <a:r>
              <a:rPr lang="en-US" altLang="zh-CN" kern="0" baseline="-25000" dirty="0" smtClean="0">
                <a:latin typeface="Times New Roman"/>
                <a:ea typeface="楷体_GB2312"/>
              </a:rPr>
              <a:t>0</a:t>
            </a:r>
            <a:r>
              <a:rPr lang="en-US" altLang="zh-CN" kern="0" dirty="0" smtClean="0">
                <a:latin typeface="Times New Roman"/>
                <a:ea typeface="楷体_GB2312"/>
              </a:rPr>
              <a:t> </a:t>
            </a:r>
            <a:r>
              <a:rPr lang="zh-CN" altLang="en-US" dirty="0" smtClean="0"/>
              <a:t>变小</a:t>
            </a:r>
            <a:r>
              <a:rPr lang="zh-CN" altLang="en-US" dirty="0" smtClean="0"/>
              <a:t>，</a:t>
            </a:r>
            <a:r>
              <a:rPr lang="en-US" altLang="zh-CN" i="1" dirty="0" smtClean="0"/>
              <a:t>x</a:t>
            </a:r>
            <a:r>
              <a:rPr lang="en-US" altLang="zh-CN" baseline="-25000" dirty="0" smtClean="0"/>
              <a:t>0</a:t>
            </a:r>
            <a:r>
              <a:rPr lang="en-US" altLang="zh-CN" dirty="0" smtClean="0"/>
              <a:t> </a:t>
            </a:r>
            <a:r>
              <a:rPr lang="zh-CN" altLang="en-US" dirty="0" smtClean="0"/>
              <a:t>与</a:t>
            </a:r>
            <a:r>
              <a:rPr lang="en-US" altLang="zh-CN" dirty="0" smtClean="0"/>
              <a:t> </a:t>
            </a:r>
            <a:r>
              <a:rPr lang="en-US" altLang="zh-CN" dirty="0" err="1" smtClean="0">
                <a:latin typeface="Symbol" pitchFamily="18" charset="2"/>
              </a:rPr>
              <a:t>D</a:t>
            </a:r>
            <a:r>
              <a:rPr lang="en-US" altLang="zh-CN" i="1" dirty="0" err="1" smtClean="0"/>
              <a:t>x</a:t>
            </a:r>
            <a:r>
              <a:rPr lang="en-US" altLang="zh-CN" dirty="0" smtClean="0"/>
              <a:t> </a:t>
            </a:r>
            <a:r>
              <a:rPr lang="en-US" altLang="zh-CN" dirty="0" smtClean="0">
                <a:sym typeface="Symbol" pitchFamily="18" charset="2"/>
              </a:rPr>
              <a:t> 0</a:t>
            </a:r>
            <a:r>
              <a:rPr lang="zh-CN" altLang="en-US" dirty="0" smtClean="0"/>
              <a:t>无关．</a:t>
            </a:r>
            <a:endParaRPr lang="en-US" altLang="zh-CN" dirty="0" smtClean="0"/>
          </a:p>
          <a:p>
            <a:pPr>
              <a:buNone/>
            </a:pPr>
            <a:endParaRPr lang="zh-CN" altLang="en-US" dirty="0"/>
          </a:p>
        </p:txBody>
      </p:sp>
      <p:sp>
        <p:nvSpPr>
          <p:cNvPr id="42" name="标题 41"/>
          <p:cNvSpPr>
            <a:spLocks noGrp="1"/>
          </p:cNvSpPr>
          <p:nvPr>
            <p:ph type="title"/>
          </p:nvPr>
        </p:nvSpPr>
        <p:spPr/>
        <p:txBody>
          <a:bodyPr/>
          <a:lstStyle/>
          <a:p>
            <a:r>
              <a:rPr lang="zh-CN" altLang="en-US" dirty="0" smtClean="0"/>
              <a:t>注意事项</a:t>
            </a:r>
            <a:endParaRPr lang="zh-CN" altLang="en-US" dirty="0"/>
          </a:p>
        </p:txBody>
      </p:sp>
      <p:grpSp>
        <p:nvGrpSpPr>
          <p:cNvPr id="41" name="组合 40"/>
          <p:cNvGrpSpPr/>
          <p:nvPr/>
        </p:nvGrpSpPr>
        <p:grpSpPr>
          <a:xfrm>
            <a:off x="2547938" y="1500174"/>
            <a:ext cx="4048125" cy="3054350"/>
            <a:chOff x="4786313" y="125413"/>
            <a:chExt cx="4048125" cy="3054350"/>
          </a:xfrm>
        </p:grpSpPr>
        <p:graphicFrame>
          <p:nvGraphicFramePr>
            <p:cNvPr id="5" name="Object 15"/>
            <p:cNvGraphicFramePr>
              <a:graphicFrameLocks noChangeAspect="1"/>
            </p:cNvGraphicFramePr>
            <p:nvPr/>
          </p:nvGraphicFramePr>
          <p:xfrm>
            <a:off x="5883275" y="2490788"/>
            <a:ext cx="306388" cy="282575"/>
          </p:xfrm>
          <a:graphic>
            <a:graphicData uri="http://schemas.openxmlformats.org/presentationml/2006/ole">
              <p:oleObj spid="_x0000_s59394" name="Equation" r:id="rId4" imgW="152280" imgH="139680" progId="Equation.DSMT4">
                <p:embed/>
              </p:oleObj>
            </a:graphicData>
          </a:graphic>
        </p:graphicFrame>
        <p:graphicFrame>
          <p:nvGraphicFramePr>
            <p:cNvPr id="6" name="Object 16"/>
            <p:cNvGraphicFramePr>
              <a:graphicFrameLocks noChangeAspect="1"/>
            </p:cNvGraphicFramePr>
            <p:nvPr/>
          </p:nvGraphicFramePr>
          <p:xfrm>
            <a:off x="6557963" y="2443163"/>
            <a:ext cx="280987" cy="331787"/>
          </p:xfrm>
          <a:graphic>
            <a:graphicData uri="http://schemas.openxmlformats.org/presentationml/2006/ole">
              <p:oleObj spid="_x0000_s59395" name="Equation" r:id="rId5" imgW="139680" imgH="164880" progId="Equation.DSMT4">
                <p:embed/>
              </p:oleObj>
            </a:graphicData>
          </a:graphic>
        </p:graphicFrame>
        <p:grpSp>
          <p:nvGrpSpPr>
            <p:cNvPr id="7" name="组合 53"/>
            <p:cNvGrpSpPr>
              <a:grpSpLocks/>
            </p:cNvGrpSpPr>
            <p:nvPr/>
          </p:nvGrpSpPr>
          <p:grpSpPr bwMode="auto">
            <a:xfrm>
              <a:off x="4786313" y="125413"/>
              <a:ext cx="4048125" cy="3054350"/>
              <a:chOff x="4648200" y="539295"/>
              <a:chExt cx="4048125" cy="3054805"/>
            </a:xfrm>
          </p:grpSpPr>
          <p:sp>
            <p:nvSpPr>
              <p:cNvPr id="8" name="Line 15"/>
              <p:cNvSpPr>
                <a:spLocks noChangeShapeType="1"/>
              </p:cNvSpPr>
              <p:nvPr/>
            </p:nvSpPr>
            <p:spPr bwMode="auto">
              <a:xfrm>
                <a:off x="4648200" y="3136900"/>
                <a:ext cx="3962400" cy="0"/>
              </a:xfrm>
              <a:prstGeom prst="line">
                <a:avLst/>
              </a:prstGeom>
              <a:noFill/>
              <a:ln w="25400">
                <a:solidFill>
                  <a:schemeClr val="tx1"/>
                </a:solidFill>
                <a:round/>
                <a:headEnd/>
                <a:tailEnd type="stealth" w="lg" len="lg"/>
              </a:ln>
            </p:spPr>
            <p:txBody>
              <a:bodyPr wrap="none" anchor="ctr"/>
              <a:lstStyle/>
              <a:p>
                <a:endParaRPr lang="zh-CN" altLang="en-US"/>
              </a:p>
            </p:txBody>
          </p:sp>
          <p:sp>
            <p:nvSpPr>
              <p:cNvPr id="9" name="Line 16"/>
              <p:cNvSpPr>
                <a:spLocks noChangeShapeType="1"/>
              </p:cNvSpPr>
              <p:nvPr/>
            </p:nvSpPr>
            <p:spPr bwMode="auto">
              <a:xfrm flipV="1">
                <a:off x="5105400" y="698500"/>
                <a:ext cx="0" cy="2895600"/>
              </a:xfrm>
              <a:prstGeom prst="line">
                <a:avLst/>
              </a:prstGeom>
              <a:noFill/>
              <a:ln w="25400">
                <a:solidFill>
                  <a:schemeClr val="tx1"/>
                </a:solidFill>
                <a:round/>
                <a:headEnd/>
                <a:tailEnd type="stealth" w="lg" len="lg"/>
              </a:ln>
            </p:spPr>
            <p:txBody>
              <a:bodyPr wrap="none" anchor="ctr"/>
              <a:lstStyle/>
              <a:p>
                <a:endParaRPr lang="zh-CN" altLang="en-US"/>
              </a:p>
            </p:txBody>
          </p:sp>
          <p:graphicFrame>
            <p:nvGraphicFramePr>
              <p:cNvPr id="10" name="Object 20"/>
              <p:cNvGraphicFramePr>
                <a:graphicFrameLocks noChangeAspect="1"/>
              </p:cNvGraphicFramePr>
              <p:nvPr/>
            </p:nvGraphicFramePr>
            <p:xfrm>
              <a:off x="4728944" y="3157316"/>
              <a:ext cx="334963" cy="357187"/>
            </p:xfrm>
            <a:graphic>
              <a:graphicData uri="http://schemas.openxmlformats.org/presentationml/2006/ole">
                <p:oleObj spid="_x0000_s59396" name="Equation" r:id="rId6" imgW="164880" imgH="177480" progId="Equation.DSMT4">
                  <p:embed/>
                </p:oleObj>
              </a:graphicData>
            </a:graphic>
          </p:graphicFrame>
          <p:graphicFrame>
            <p:nvGraphicFramePr>
              <p:cNvPr id="11" name="Object 21"/>
              <p:cNvGraphicFramePr>
                <a:graphicFrameLocks noChangeAspect="1"/>
              </p:cNvGraphicFramePr>
              <p:nvPr/>
            </p:nvGraphicFramePr>
            <p:xfrm>
              <a:off x="8415338" y="3273651"/>
              <a:ext cx="280987" cy="280988"/>
            </p:xfrm>
            <a:graphic>
              <a:graphicData uri="http://schemas.openxmlformats.org/presentationml/2006/ole">
                <p:oleObj spid="_x0000_s59397" name="Equation" r:id="rId7" imgW="139680" imgH="139680" progId="Equation.DSMT4">
                  <p:embed/>
                </p:oleObj>
              </a:graphicData>
            </a:graphic>
          </p:graphicFrame>
          <p:graphicFrame>
            <p:nvGraphicFramePr>
              <p:cNvPr id="12" name="Object 22"/>
              <p:cNvGraphicFramePr>
                <a:graphicFrameLocks noChangeAspect="1"/>
              </p:cNvGraphicFramePr>
              <p:nvPr/>
            </p:nvGraphicFramePr>
            <p:xfrm>
              <a:off x="4728944" y="642918"/>
              <a:ext cx="280988" cy="331788"/>
            </p:xfrm>
            <a:graphic>
              <a:graphicData uri="http://schemas.openxmlformats.org/presentationml/2006/ole">
                <p:oleObj spid="_x0000_s59398" name="Equation" r:id="rId8" imgW="139680" imgH="164880" progId="Equation.DSMT4">
                  <p:embed/>
                </p:oleObj>
              </a:graphicData>
            </a:graphic>
          </p:graphicFrame>
          <p:sp>
            <p:nvSpPr>
              <p:cNvPr id="13" name="Arc 20"/>
              <p:cNvSpPr>
                <a:spLocks/>
              </p:cNvSpPr>
              <p:nvPr/>
            </p:nvSpPr>
            <p:spPr bwMode="auto">
              <a:xfrm rot="1220612" flipH="1">
                <a:off x="5909204" y="539295"/>
                <a:ext cx="1702379" cy="2547938"/>
              </a:xfrm>
              <a:custGeom>
                <a:avLst/>
                <a:gdLst>
                  <a:gd name="T0" fmla="*/ 2147483647 w 21600"/>
                  <a:gd name="T1" fmla="*/ 2147483647 h 28873"/>
                  <a:gd name="T2" fmla="*/ 2147483647 w 21600"/>
                  <a:gd name="T3" fmla="*/ 0 h 28873"/>
                  <a:gd name="T4" fmla="*/ 2147483647 w 21600"/>
                  <a:gd name="T5" fmla="*/ 2147483647 h 28873"/>
                  <a:gd name="T6" fmla="*/ 0 60000 65536"/>
                  <a:gd name="T7" fmla="*/ 0 60000 65536"/>
                  <a:gd name="T8" fmla="*/ 0 60000 65536"/>
                  <a:gd name="T9" fmla="*/ 0 w 21600"/>
                  <a:gd name="T10" fmla="*/ 0 h 28873"/>
                  <a:gd name="T11" fmla="*/ 21600 w 21600"/>
                  <a:gd name="T12" fmla="*/ 28873 h 28873"/>
                </a:gdLst>
                <a:ahLst/>
                <a:cxnLst>
                  <a:cxn ang="T6">
                    <a:pos x="T0" y="T1"/>
                  </a:cxn>
                  <a:cxn ang="T7">
                    <a:pos x="T2" y="T3"/>
                  </a:cxn>
                  <a:cxn ang="T8">
                    <a:pos x="T4" y="T5"/>
                  </a:cxn>
                </a:cxnLst>
                <a:rect l="T9" t="T10" r="T11" b="T12"/>
                <a:pathLst>
                  <a:path w="21600" h="28873" fill="none" extrusionOk="0">
                    <a:moveTo>
                      <a:pt x="21278" y="28872"/>
                    </a:moveTo>
                    <a:cubicBezTo>
                      <a:pt x="9475" y="28696"/>
                      <a:pt x="0" y="19078"/>
                      <a:pt x="0" y="7275"/>
                    </a:cubicBezTo>
                    <a:cubicBezTo>
                      <a:pt x="-1" y="4795"/>
                      <a:pt x="426" y="2334"/>
                      <a:pt x="1261" y="-1"/>
                    </a:cubicBezTo>
                  </a:path>
                  <a:path w="21600" h="28873" stroke="0" extrusionOk="0">
                    <a:moveTo>
                      <a:pt x="21278" y="28872"/>
                    </a:moveTo>
                    <a:cubicBezTo>
                      <a:pt x="9475" y="28696"/>
                      <a:pt x="0" y="19078"/>
                      <a:pt x="0" y="7275"/>
                    </a:cubicBezTo>
                    <a:cubicBezTo>
                      <a:pt x="-1" y="4795"/>
                      <a:pt x="426" y="2334"/>
                      <a:pt x="1261" y="-1"/>
                    </a:cubicBezTo>
                    <a:lnTo>
                      <a:pt x="21600" y="7275"/>
                    </a:lnTo>
                    <a:close/>
                  </a:path>
                </a:pathLst>
              </a:custGeom>
              <a:noFill/>
              <a:ln w="28575">
                <a:solidFill>
                  <a:srgbClr val="0000FF"/>
                </a:solidFill>
                <a:round/>
                <a:headEnd/>
                <a:tailEnd/>
              </a:ln>
            </p:spPr>
            <p:txBody>
              <a:bodyPr wrap="none" anchor="ctr"/>
              <a:lstStyle/>
              <a:p>
                <a:endParaRPr lang="zh-CN" altLang="en-US"/>
              </a:p>
            </p:txBody>
          </p:sp>
          <p:graphicFrame>
            <p:nvGraphicFramePr>
              <p:cNvPr id="14" name="Object 14"/>
              <p:cNvGraphicFramePr>
                <a:graphicFrameLocks noChangeAspect="1"/>
              </p:cNvGraphicFramePr>
              <p:nvPr/>
            </p:nvGraphicFramePr>
            <p:xfrm>
              <a:off x="6470672" y="1152525"/>
              <a:ext cx="1244600" cy="406400"/>
            </p:xfrm>
            <a:graphic>
              <a:graphicData uri="http://schemas.openxmlformats.org/presentationml/2006/ole">
                <p:oleObj spid="_x0000_s59399" name="Equation" r:id="rId9" imgW="622080" imgH="203040" progId="Equation.DSMT4">
                  <p:embed/>
                </p:oleObj>
              </a:graphicData>
            </a:graphic>
          </p:graphicFrame>
        </p:grpSp>
        <p:sp>
          <p:nvSpPr>
            <p:cNvPr id="15" name="Line 24"/>
            <p:cNvSpPr>
              <a:spLocks noChangeShapeType="1"/>
            </p:cNvSpPr>
            <p:nvPr/>
          </p:nvSpPr>
          <p:spPr bwMode="auto">
            <a:xfrm flipV="1">
              <a:off x="6367463" y="671513"/>
              <a:ext cx="2057400" cy="2057400"/>
            </a:xfrm>
            <a:prstGeom prst="line">
              <a:avLst/>
            </a:prstGeom>
            <a:noFill/>
            <a:ln w="25400">
              <a:solidFill>
                <a:schemeClr val="tx1"/>
              </a:solidFill>
              <a:round/>
              <a:headEnd/>
              <a:tailEnd/>
            </a:ln>
          </p:spPr>
          <p:txBody>
            <a:bodyPr wrap="none" anchor="ctr"/>
            <a:lstStyle/>
            <a:p>
              <a:endParaRPr lang="zh-CN" altLang="en-US"/>
            </a:p>
          </p:txBody>
        </p:sp>
        <p:cxnSp>
          <p:nvCxnSpPr>
            <p:cNvPr id="16" name="直接连接符 15"/>
            <p:cNvCxnSpPr/>
            <p:nvPr/>
          </p:nvCxnSpPr>
          <p:spPr>
            <a:xfrm flipV="1">
              <a:off x="5249863" y="2255838"/>
              <a:ext cx="26289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7" name="Group 21"/>
            <p:cNvGrpSpPr>
              <a:grpSpLocks/>
            </p:cNvGrpSpPr>
            <p:nvPr/>
          </p:nvGrpSpPr>
          <p:grpSpPr bwMode="auto">
            <a:xfrm>
              <a:off x="6886575" y="2262188"/>
              <a:ext cx="1008063" cy="366712"/>
              <a:chOff x="3991" y="3615"/>
              <a:chExt cx="635" cy="231"/>
            </a:xfrm>
          </p:grpSpPr>
          <p:sp>
            <p:nvSpPr>
              <p:cNvPr id="18" name="Line 22"/>
              <p:cNvSpPr>
                <a:spLocks noChangeShapeType="1"/>
              </p:cNvSpPr>
              <p:nvPr/>
            </p:nvSpPr>
            <p:spPr bwMode="auto">
              <a:xfrm>
                <a:off x="3991" y="3615"/>
                <a:ext cx="635" cy="0"/>
              </a:xfrm>
              <a:prstGeom prst="line">
                <a:avLst/>
              </a:prstGeom>
              <a:noFill/>
              <a:ln w="25400">
                <a:solidFill>
                  <a:srgbClr val="33CC33"/>
                </a:solidFill>
                <a:round/>
                <a:headEnd/>
                <a:tailEnd/>
              </a:ln>
            </p:spPr>
            <p:txBody>
              <a:bodyPr wrap="none" anchor="ctr"/>
              <a:lstStyle/>
              <a:p>
                <a:endParaRPr lang="zh-CN" altLang="en-US"/>
              </a:p>
            </p:txBody>
          </p:sp>
          <p:graphicFrame>
            <p:nvGraphicFramePr>
              <p:cNvPr id="19" name="Object 23"/>
              <p:cNvGraphicFramePr>
                <a:graphicFrameLocks noChangeAspect="1"/>
              </p:cNvGraphicFramePr>
              <p:nvPr/>
            </p:nvGraphicFramePr>
            <p:xfrm>
              <a:off x="4163" y="3621"/>
              <a:ext cx="290" cy="225"/>
            </p:xfrm>
            <a:graphic>
              <a:graphicData uri="http://schemas.openxmlformats.org/presentationml/2006/ole">
                <p:oleObj spid="_x0000_s59400" name="Equation" r:id="rId10" imgW="228600" imgH="177480" progId="Equation.DSMT4">
                  <p:embed/>
                </p:oleObj>
              </a:graphicData>
            </a:graphic>
          </p:graphicFrame>
        </p:grpSp>
        <p:grpSp>
          <p:nvGrpSpPr>
            <p:cNvPr id="20" name="Group 24"/>
            <p:cNvGrpSpPr>
              <a:grpSpLocks/>
            </p:cNvGrpSpPr>
            <p:nvPr/>
          </p:nvGrpSpPr>
          <p:grpSpPr bwMode="auto">
            <a:xfrm>
              <a:off x="7880350" y="1252538"/>
              <a:ext cx="449263" cy="1008062"/>
              <a:chOff x="4663" y="2999"/>
              <a:chExt cx="283" cy="635"/>
            </a:xfrm>
          </p:grpSpPr>
          <p:sp>
            <p:nvSpPr>
              <p:cNvPr id="21" name="Line 25"/>
              <p:cNvSpPr>
                <a:spLocks noChangeShapeType="1"/>
              </p:cNvSpPr>
              <p:nvPr/>
            </p:nvSpPr>
            <p:spPr bwMode="auto">
              <a:xfrm flipV="1">
                <a:off x="4663" y="2999"/>
                <a:ext cx="0" cy="635"/>
              </a:xfrm>
              <a:prstGeom prst="line">
                <a:avLst/>
              </a:prstGeom>
              <a:noFill/>
              <a:ln w="25400">
                <a:solidFill>
                  <a:srgbClr val="33CC33"/>
                </a:solidFill>
                <a:round/>
                <a:headEnd/>
                <a:tailEnd/>
              </a:ln>
            </p:spPr>
            <p:txBody>
              <a:bodyPr wrap="none" anchor="ctr"/>
              <a:lstStyle/>
              <a:p>
                <a:endParaRPr lang="zh-CN" altLang="en-US"/>
              </a:p>
            </p:txBody>
          </p:sp>
          <p:graphicFrame>
            <p:nvGraphicFramePr>
              <p:cNvPr id="22" name="Object 26"/>
              <p:cNvGraphicFramePr>
                <a:graphicFrameLocks noChangeAspect="1"/>
              </p:cNvGraphicFramePr>
              <p:nvPr/>
            </p:nvGraphicFramePr>
            <p:xfrm>
              <a:off x="4678" y="3190"/>
              <a:ext cx="268" cy="254"/>
            </p:xfrm>
            <a:graphic>
              <a:graphicData uri="http://schemas.openxmlformats.org/presentationml/2006/ole">
                <p:oleObj spid="_x0000_s59401" name="Equation" r:id="rId11" imgW="215640" imgH="203040" progId="Equation.DSMT4">
                  <p:embed/>
                </p:oleObj>
              </a:graphicData>
            </a:graphic>
          </p:graphicFrame>
        </p:grpSp>
        <p:grpSp>
          <p:nvGrpSpPr>
            <p:cNvPr id="23" name="Group 45"/>
            <p:cNvGrpSpPr>
              <a:grpSpLocks/>
            </p:cNvGrpSpPr>
            <p:nvPr/>
          </p:nvGrpSpPr>
          <p:grpSpPr bwMode="auto">
            <a:xfrm>
              <a:off x="5210175" y="1798638"/>
              <a:ext cx="3436938" cy="919162"/>
              <a:chOff x="3177" y="1367"/>
              <a:chExt cx="2165" cy="579"/>
            </a:xfrm>
          </p:grpSpPr>
          <p:sp>
            <p:nvSpPr>
              <p:cNvPr id="24" name="Line 5"/>
              <p:cNvSpPr>
                <a:spLocks noChangeShapeType="1"/>
              </p:cNvSpPr>
              <p:nvPr/>
            </p:nvSpPr>
            <p:spPr bwMode="auto">
              <a:xfrm flipV="1">
                <a:off x="3177" y="1367"/>
                <a:ext cx="2160" cy="579"/>
              </a:xfrm>
              <a:prstGeom prst="line">
                <a:avLst/>
              </a:prstGeom>
              <a:noFill/>
              <a:ln w="25400">
                <a:solidFill>
                  <a:srgbClr val="FF0000"/>
                </a:solidFill>
                <a:round/>
                <a:headEnd/>
                <a:tailEnd/>
              </a:ln>
            </p:spPr>
            <p:txBody>
              <a:bodyPr wrap="none" anchor="ctr"/>
              <a:lstStyle/>
              <a:p>
                <a:endParaRPr lang="zh-CN" altLang="en-US"/>
              </a:p>
            </p:txBody>
          </p:sp>
          <p:graphicFrame>
            <p:nvGraphicFramePr>
              <p:cNvPr id="25" name="Object 17"/>
              <p:cNvGraphicFramePr>
                <a:graphicFrameLocks noChangeAspect="1"/>
              </p:cNvGraphicFramePr>
              <p:nvPr/>
            </p:nvGraphicFramePr>
            <p:xfrm>
              <a:off x="5149" y="1441"/>
              <a:ext cx="193" cy="206"/>
            </p:xfrm>
            <a:graphic>
              <a:graphicData uri="http://schemas.openxmlformats.org/presentationml/2006/ole">
                <p:oleObj spid="_x0000_s59402" name="Equation" r:id="rId12" imgW="152280" imgH="164880" progId="Equation.DSMT4">
                  <p:embed/>
                </p:oleObj>
              </a:graphicData>
            </a:graphic>
          </p:graphicFrame>
        </p:grpSp>
        <p:grpSp>
          <p:nvGrpSpPr>
            <p:cNvPr id="26" name="组合 43"/>
            <p:cNvGrpSpPr>
              <a:grpSpLocks/>
            </p:cNvGrpSpPr>
            <p:nvPr/>
          </p:nvGrpSpPr>
          <p:grpSpPr bwMode="auto">
            <a:xfrm>
              <a:off x="6638925" y="2236788"/>
              <a:ext cx="360363" cy="923925"/>
              <a:chOff x="6638925" y="2268538"/>
              <a:chExt cx="360363" cy="923577"/>
            </a:xfrm>
          </p:grpSpPr>
          <p:sp>
            <p:nvSpPr>
              <p:cNvPr id="27" name="Line 8"/>
              <p:cNvSpPr>
                <a:spLocks noChangeShapeType="1"/>
              </p:cNvSpPr>
              <p:nvPr/>
            </p:nvSpPr>
            <p:spPr bwMode="auto">
              <a:xfrm>
                <a:off x="6819106" y="2268538"/>
                <a:ext cx="0" cy="468504"/>
              </a:xfrm>
              <a:prstGeom prst="line">
                <a:avLst/>
              </a:prstGeom>
              <a:noFill/>
              <a:ln w="25400">
                <a:solidFill>
                  <a:schemeClr val="tx1"/>
                </a:solidFill>
                <a:prstDash val="dash"/>
                <a:round/>
                <a:headEnd/>
                <a:tailEnd/>
              </a:ln>
            </p:spPr>
            <p:txBody>
              <a:bodyPr wrap="none" anchor="ctr"/>
              <a:lstStyle/>
              <a:p>
                <a:endParaRPr lang="zh-CN" altLang="en-US"/>
              </a:p>
            </p:txBody>
          </p:sp>
          <p:graphicFrame>
            <p:nvGraphicFramePr>
              <p:cNvPr id="28" name="Object 18"/>
              <p:cNvGraphicFramePr>
                <a:graphicFrameLocks noChangeAspect="1"/>
              </p:cNvGraphicFramePr>
              <p:nvPr/>
            </p:nvGraphicFramePr>
            <p:xfrm>
              <a:off x="6638925" y="2733327"/>
              <a:ext cx="360363" cy="458788"/>
            </p:xfrm>
            <a:graphic>
              <a:graphicData uri="http://schemas.openxmlformats.org/presentationml/2006/ole">
                <p:oleObj spid="_x0000_s59403" name="Equation" r:id="rId13" imgW="177480" imgH="228600" progId="Equation.DSMT4">
                  <p:embed/>
                </p:oleObj>
              </a:graphicData>
            </a:graphic>
          </p:graphicFrame>
        </p:grpSp>
        <p:grpSp>
          <p:nvGrpSpPr>
            <p:cNvPr id="29" name="组合 46"/>
            <p:cNvGrpSpPr>
              <a:grpSpLocks/>
            </p:cNvGrpSpPr>
            <p:nvPr/>
          </p:nvGrpSpPr>
          <p:grpSpPr bwMode="auto">
            <a:xfrm>
              <a:off x="7737475" y="1193800"/>
              <a:ext cx="280988" cy="1838325"/>
              <a:chOff x="7737475" y="1225550"/>
              <a:chExt cx="280988" cy="1837977"/>
            </a:xfrm>
          </p:grpSpPr>
          <p:sp>
            <p:nvSpPr>
              <p:cNvPr id="30" name="Line 11"/>
              <p:cNvSpPr>
                <a:spLocks noChangeShapeType="1"/>
              </p:cNvSpPr>
              <p:nvPr/>
            </p:nvSpPr>
            <p:spPr bwMode="auto">
              <a:xfrm>
                <a:off x="7878042" y="1225550"/>
                <a:ext cx="0" cy="1511482"/>
              </a:xfrm>
              <a:prstGeom prst="line">
                <a:avLst/>
              </a:prstGeom>
              <a:noFill/>
              <a:ln w="25400">
                <a:solidFill>
                  <a:schemeClr val="tx1"/>
                </a:solidFill>
                <a:prstDash val="dash"/>
                <a:round/>
                <a:headEnd/>
                <a:tailEnd/>
              </a:ln>
            </p:spPr>
            <p:txBody>
              <a:bodyPr wrap="none" anchor="ctr"/>
              <a:lstStyle/>
              <a:p>
                <a:endParaRPr lang="zh-CN" altLang="en-US"/>
              </a:p>
            </p:txBody>
          </p:sp>
          <p:graphicFrame>
            <p:nvGraphicFramePr>
              <p:cNvPr id="31" name="Object 19"/>
              <p:cNvGraphicFramePr>
                <a:graphicFrameLocks noChangeAspect="1"/>
              </p:cNvGraphicFramePr>
              <p:nvPr/>
            </p:nvGraphicFramePr>
            <p:xfrm>
              <a:off x="7737475" y="2782540"/>
              <a:ext cx="280988" cy="280987"/>
            </p:xfrm>
            <a:graphic>
              <a:graphicData uri="http://schemas.openxmlformats.org/presentationml/2006/ole">
                <p:oleObj spid="_x0000_s59404" name="Equation" r:id="rId14" imgW="139680" imgH="139680" progId="Equation.DSMT4">
                  <p:embed/>
                </p:oleObj>
              </a:graphicData>
            </a:graphic>
          </p:graphicFrame>
        </p:grpSp>
        <p:grpSp>
          <p:nvGrpSpPr>
            <p:cNvPr id="32" name="组合 56"/>
            <p:cNvGrpSpPr>
              <a:grpSpLocks/>
            </p:cNvGrpSpPr>
            <p:nvPr/>
          </p:nvGrpSpPr>
          <p:grpSpPr bwMode="auto">
            <a:xfrm>
              <a:off x="7824788" y="1042988"/>
              <a:ext cx="628650" cy="330200"/>
              <a:chOff x="7685953" y="1499028"/>
              <a:chExt cx="629396" cy="330200"/>
            </a:xfrm>
          </p:grpSpPr>
          <p:graphicFrame>
            <p:nvGraphicFramePr>
              <p:cNvPr id="33" name="Object 25"/>
              <p:cNvGraphicFramePr>
                <a:graphicFrameLocks noChangeAspect="1"/>
              </p:cNvGraphicFramePr>
              <p:nvPr/>
            </p:nvGraphicFramePr>
            <p:xfrm>
              <a:off x="7929586" y="1499028"/>
              <a:ext cx="385763" cy="330200"/>
            </p:xfrm>
            <a:graphic>
              <a:graphicData uri="http://schemas.openxmlformats.org/presentationml/2006/ole">
                <p:oleObj spid="_x0000_s59405" name="Equation" r:id="rId15" imgW="190440" imgH="164880" progId="Equation.DSMT4">
                  <p:embed/>
                </p:oleObj>
              </a:graphicData>
            </a:graphic>
          </p:graphicFrame>
          <p:sp>
            <p:nvSpPr>
              <p:cNvPr id="34" name="Oval 28"/>
              <p:cNvSpPr>
                <a:spLocks noChangeArrowheads="1"/>
              </p:cNvSpPr>
              <p:nvPr/>
            </p:nvSpPr>
            <p:spPr bwMode="auto">
              <a:xfrm>
                <a:off x="7685953" y="1610153"/>
                <a:ext cx="107950" cy="107950"/>
              </a:xfrm>
              <a:prstGeom prst="ellipse">
                <a:avLst/>
              </a:prstGeom>
              <a:solidFill>
                <a:srgbClr val="00CC66"/>
              </a:solidFill>
              <a:ln w="9525">
                <a:solidFill>
                  <a:schemeClr val="tx1"/>
                </a:solidFill>
                <a:round/>
                <a:headEnd/>
                <a:tailEnd/>
              </a:ln>
            </p:spPr>
            <p:txBody>
              <a:bodyPr wrap="none" anchor="ctr"/>
              <a:lstStyle/>
              <a:p>
                <a:endParaRPr lang="zh-CN" altLang="en-US"/>
              </a:p>
            </p:txBody>
          </p:sp>
        </p:grpSp>
        <p:cxnSp>
          <p:nvCxnSpPr>
            <p:cNvPr id="35" name="直接连接符 34"/>
            <p:cNvCxnSpPr/>
            <p:nvPr/>
          </p:nvCxnSpPr>
          <p:spPr>
            <a:xfrm flipV="1">
              <a:off x="5249863" y="1214438"/>
              <a:ext cx="26289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组合 54"/>
            <p:cNvGrpSpPr>
              <a:grpSpLocks/>
            </p:cNvGrpSpPr>
            <p:nvPr/>
          </p:nvGrpSpPr>
          <p:grpSpPr bwMode="auto">
            <a:xfrm>
              <a:off x="6556375" y="1792288"/>
              <a:ext cx="406400" cy="522287"/>
              <a:chOff x="6418560" y="2206608"/>
              <a:chExt cx="406400" cy="522288"/>
            </a:xfrm>
          </p:grpSpPr>
          <p:graphicFrame>
            <p:nvGraphicFramePr>
              <p:cNvPr id="37" name="Object 10"/>
              <p:cNvGraphicFramePr>
                <a:graphicFrameLocks noChangeAspect="1"/>
              </p:cNvGraphicFramePr>
              <p:nvPr/>
            </p:nvGraphicFramePr>
            <p:xfrm>
              <a:off x="6418560" y="2206608"/>
              <a:ext cx="406400" cy="327025"/>
            </p:xfrm>
            <a:graphic>
              <a:graphicData uri="http://schemas.openxmlformats.org/presentationml/2006/ole">
                <p:oleObj spid="_x0000_s59406" name="Equation" r:id="rId16" imgW="203040" imgH="164880" progId="Equation.DSMT4">
                  <p:embed/>
                </p:oleObj>
              </a:graphicData>
            </a:graphic>
          </p:graphicFrame>
          <p:sp>
            <p:nvSpPr>
              <p:cNvPr id="38" name="Oval 28"/>
              <p:cNvSpPr>
                <a:spLocks noChangeArrowheads="1"/>
              </p:cNvSpPr>
              <p:nvPr/>
            </p:nvSpPr>
            <p:spPr bwMode="auto">
              <a:xfrm>
                <a:off x="6627741" y="2620946"/>
                <a:ext cx="107950" cy="107950"/>
              </a:xfrm>
              <a:prstGeom prst="ellipse">
                <a:avLst/>
              </a:prstGeom>
              <a:solidFill>
                <a:srgbClr val="00CC66"/>
              </a:solidFill>
              <a:ln w="9525">
                <a:solidFill>
                  <a:schemeClr val="tx1"/>
                </a:solidFill>
                <a:round/>
                <a:headEnd/>
                <a:tailEnd/>
              </a:ln>
            </p:spPr>
            <p:txBody>
              <a:bodyPr wrap="none" anchor="ctr"/>
              <a:lstStyle/>
              <a:p>
                <a:endParaRPr lang="zh-CN" altLang="en-US"/>
              </a:p>
            </p:txBody>
          </p:sp>
        </p:grpSp>
        <p:graphicFrame>
          <p:nvGraphicFramePr>
            <p:cNvPr id="39" name="Object 46"/>
            <p:cNvGraphicFramePr>
              <a:graphicFrameLocks noChangeAspect="1"/>
            </p:cNvGraphicFramePr>
            <p:nvPr/>
          </p:nvGraphicFramePr>
          <p:xfrm>
            <a:off x="4841875" y="1071563"/>
            <a:ext cx="282575" cy="330200"/>
          </p:xfrm>
          <a:graphic>
            <a:graphicData uri="http://schemas.openxmlformats.org/presentationml/2006/ole">
              <p:oleObj spid="_x0000_s59407" name="Equation" r:id="rId17" imgW="139680" imgH="164880" progId="Equation.DSMT4">
                <p:embed/>
              </p:oleObj>
            </a:graphicData>
          </a:graphic>
        </p:graphicFrame>
        <p:graphicFrame>
          <p:nvGraphicFramePr>
            <p:cNvPr id="40" name="Object 47"/>
            <p:cNvGraphicFramePr>
              <a:graphicFrameLocks noChangeAspect="1"/>
            </p:cNvGraphicFramePr>
            <p:nvPr/>
          </p:nvGraphicFramePr>
          <p:xfrm>
            <a:off x="4841875" y="2058988"/>
            <a:ext cx="360363" cy="457200"/>
          </p:xfrm>
          <a:graphic>
            <a:graphicData uri="http://schemas.openxmlformats.org/presentationml/2006/ole">
              <p:oleObj spid="_x0000_s59408" name="Equation" r:id="rId18" imgW="177480" imgH="228600" progId="Equation.DSMT4">
                <p:embed/>
              </p:oleObj>
            </a:graphicData>
          </a:graphic>
        </p:graphicFrame>
      </p:grpSp>
      <p:sp>
        <p:nvSpPr>
          <p:cNvPr id="44" name="AutoShape 8">
            <a:hlinkClick r:id="rId19"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dirty="0"/>
              <a:t>返回</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457200" y="1481138"/>
            <a:ext cx="8229600" cy="4911725"/>
          </a:xfrm>
        </p:spPr>
        <p:txBody>
          <a:bodyPr>
            <a:spAutoFit/>
          </a:bodyPr>
          <a:lstStyle/>
          <a:p>
            <a:pPr>
              <a:buFont typeface="Wingdings 3" pitchFamily="18" charset="2"/>
              <a:buNone/>
            </a:pPr>
            <a:r>
              <a:rPr lang="zh-CN" altLang="en-US" smtClean="0">
                <a:solidFill>
                  <a:srgbClr val="0000FF"/>
                </a:solidFill>
              </a:rPr>
              <a:t>定理：</a:t>
            </a:r>
            <a:r>
              <a:rPr lang="zh-CN" altLang="en-US" smtClean="0"/>
              <a:t>函数 </a:t>
            </a:r>
            <a:r>
              <a:rPr lang="en-US" altLang="zh-CN" i="1" smtClean="0"/>
              <a:t>y</a:t>
            </a:r>
            <a:r>
              <a:rPr lang="en-US" altLang="zh-CN" smtClean="0"/>
              <a:t> = </a:t>
            </a:r>
            <a:r>
              <a:rPr lang="en-US" altLang="zh-CN" i="1" smtClean="0"/>
              <a:t>f</a:t>
            </a:r>
            <a:r>
              <a:rPr lang="en-US" altLang="zh-CN" smtClean="0"/>
              <a:t> (</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处可微的充分必要条件是函数</a:t>
            </a:r>
          </a:p>
          <a:p>
            <a:pPr>
              <a:buFont typeface="Wingdings 3" pitchFamily="18" charset="2"/>
              <a:buNone/>
            </a:pPr>
            <a:r>
              <a:rPr lang="zh-CN" altLang="en-US" smtClean="0"/>
              <a:t> </a:t>
            </a:r>
            <a:r>
              <a:rPr lang="en-US" altLang="zh-CN" i="1" smtClean="0"/>
              <a:t>f</a:t>
            </a:r>
            <a:r>
              <a:rPr lang="en-US" altLang="zh-CN" smtClean="0"/>
              <a:t> (</a:t>
            </a:r>
            <a:r>
              <a:rPr lang="en-US" altLang="zh-CN" i="1" smtClean="0"/>
              <a:t>x</a:t>
            </a:r>
            <a:r>
              <a:rPr lang="en-US" altLang="zh-CN" smtClean="0"/>
              <a:t>) </a:t>
            </a:r>
            <a:r>
              <a:rPr lang="zh-CN" altLang="en-US" smtClean="0"/>
              <a:t>在点 </a:t>
            </a:r>
            <a:r>
              <a:rPr lang="en-US" altLang="zh-CN" i="1" smtClean="0"/>
              <a:t>x</a:t>
            </a:r>
            <a:r>
              <a:rPr lang="en-US" altLang="zh-CN" baseline="-25000" smtClean="0"/>
              <a:t>0</a:t>
            </a:r>
            <a:r>
              <a:rPr lang="zh-CN" altLang="en-US" smtClean="0"/>
              <a:t> 处可导，且 </a:t>
            </a:r>
            <a:r>
              <a:rPr lang="en-US" altLang="zh-CN" i="1" smtClean="0">
                <a:solidFill>
                  <a:srgbClr val="000000"/>
                </a:solidFill>
              </a:rPr>
              <a:t>dy</a:t>
            </a:r>
            <a:r>
              <a:rPr lang="zh-CN" altLang="en-US" smtClean="0">
                <a:solidFill>
                  <a:srgbClr val="000000"/>
                </a:solidFill>
              </a:rPr>
              <a:t> </a:t>
            </a:r>
            <a:r>
              <a:rPr lang="en-US" altLang="zh-CN" smtClean="0"/>
              <a:t>=</a:t>
            </a:r>
            <a:r>
              <a:rPr lang="zh-CN" altLang="en-US" smtClean="0"/>
              <a:t> </a:t>
            </a:r>
            <a:r>
              <a:rPr lang="en-US" altLang="zh-CN" i="1" smtClean="0">
                <a:solidFill>
                  <a:srgbClr val="0000FF"/>
                </a:solidFill>
              </a:rPr>
              <a:t>A</a:t>
            </a:r>
            <a:r>
              <a:rPr lang="en-US" altLang="zh-CN" i="1" smtClean="0">
                <a:sym typeface="Symbol" pitchFamily="18" charset="2"/>
              </a:rPr>
              <a:t></a:t>
            </a:r>
            <a:r>
              <a:rPr lang="el-GR" altLang="zh-CN" smtClean="0"/>
              <a:t> Δ</a:t>
            </a:r>
            <a:r>
              <a:rPr lang="el-GR" altLang="zh-CN" i="1" smtClean="0"/>
              <a:t>x</a:t>
            </a:r>
            <a:r>
              <a:rPr lang="en-US" altLang="zh-CN" smtClean="0">
                <a:solidFill>
                  <a:srgbClr val="000000"/>
                </a:solidFill>
              </a:rPr>
              <a:t> =</a:t>
            </a:r>
            <a:r>
              <a:rPr lang="zh-CN" altLang="en-US" smtClean="0">
                <a:solidFill>
                  <a:srgbClr val="000000"/>
                </a:solidFill>
              </a:rPr>
              <a:t> </a:t>
            </a:r>
            <a:r>
              <a:rPr lang="en-US" altLang="zh-CN" i="1" smtClean="0">
                <a:solidFill>
                  <a:srgbClr val="0000FF"/>
                </a:solidFill>
              </a:rPr>
              <a:t>f</a:t>
            </a:r>
            <a:r>
              <a:rPr lang="en-US" altLang="zh-CN" smtClean="0">
                <a:solidFill>
                  <a:srgbClr val="0000FF"/>
                </a:solidFill>
              </a:rPr>
              <a:t> </a:t>
            </a:r>
            <a:r>
              <a:rPr lang="en-US" altLang="zh-CN" smtClean="0">
                <a:solidFill>
                  <a:srgbClr val="0000FF"/>
                </a:solidFill>
                <a:sym typeface="Symbol" pitchFamily="18" charset="2"/>
              </a:rPr>
              <a:t></a:t>
            </a:r>
            <a:r>
              <a:rPr lang="en-US" altLang="zh-CN" smtClean="0">
                <a:solidFill>
                  <a:srgbClr val="0000FF"/>
                </a:solidFill>
              </a:rPr>
              <a:t>(</a:t>
            </a:r>
            <a:r>
              <a:rPr lang="en-US" altLang="zh-CN" i="1" smtClean="0">
                <a:solidFill>
                  <a:srgbClr val="0000FF"/>
                </a:solidFill>
              </a:rPr>
              <a:t>x</a:t>
            </a:r>
            <a:r>
              <a:rPr lang="en-US" altLang="zh-CN" baseline="-25000" smtClean="0">
                <a:solidFill>
                  <a:srgbClr val="0000FF"/>
                </a:solidFill>
              </a:rPr>
              <a:t>0</a:t>
            </a:r>
            <a:r>
              <a:rPr lang="en-US" altLang="zh-CN" smtClean="0">
                <a:solidFill>
                  <a:srgbClr val="0000FF"/>
                </a:solidFill>
              </a:rPr>
              <a:t>)</a:t>
            </a:r>
            <a:r>
              <a:rPr lang="en-US" altLang="zh-CN" i="1" smtClean="0">
                <a:solidFill>
                  <a:srgbClr val="000000"/>
                </a:solidFill>
                <a:sym typeface="Symbol" pitchFamily="18" charset="2"/>
              </a:rPr>
              <a:t></a:t>
            </a:r>
            <a:r>
              <a:rPr lang="el-GR" altLang="zh-CN" smtClean="0">
                <a:solidFill>
                  <a:srgbClr val="000000"/>
                </a:solidFill>
              </a:rPr>
              <a:t> Δ</a:t>
            </a:r>
            <a:r>
              <a:rPr lang="el-GR" altLang="zh-CN" i="1" smtClean="0">
                <a:solidFill>
                  <a:srgbClr val="000000"/>
                </a:solidFill>
              </a:rPr>
              <a:t>x</a:t>
            </a:r>
            <a:r>
              <a:rPr lang="zh-CN" altLang="en-US" smtClean="0">
                <a:solidFill>
                  <a:srgbClr val="000000"/>
                </a:solidFill>
              </a:rPr>
              <a:t>．</a:t>
            </a:r>
          </a:p>
          <a:p>
            <a:pPr>
              <a:buFont typeface="Wingdings 3" pitchFamily="18" charset="2"/>
              <a:buNone/>
            </a:pPr>
            <a:endParaRPr lang="en-US" altLang="zh-CN" smtClean="0">
              <a:solidFill>
                <a:srgbClr val="000000"/>
              </a:solidFill>
            </a:endParaRPr>
          </a:p>
          <a:p>
            <a:pPr>
              <a:buFont typeface="Wingdings 3" pitchFamily="18" charset="2"/>
              <a:buNone/>
            </a:pPr>
            <a:r>
              <a:rPr lang="zh-CN" altLang="en-US" smtClean="0">
                <a:solidFill>
                  <a:srgbClr val="0000FF"/>
                </a:solidFill>
              </a:rPr>
              <a:t>例：</a:t>
            </a:r>
            <a:r>
              <a:rPr lang="zh-CN" altLang="en-US" smtClean="0"/>
              <a:t>求函数 </a:t>
            </a:r>
            <a:r>
              <a:rPr lang="en-US" altLang="zh-CN" i="1" smtClean="0"/>
              <a:t>y</a:t>
            </a:r>
            <a:r>
              <a:rPr lang="zh-CN" altLang="en-US" smtClean="0"/>
              <a:t> </a:t>
            </a:r>
            <a:r>
              <a:rPr lang="en-US" altLang="zh-CN" smtClean="0"/>
              <a:t>=</a:t>
            </a:r>
            <a:r>
              <a:rPr lang="zh-CN" altLang="en-US" smtClean="0"/>
              <a:t> </a:t>
            </a:r>
            <a:r>
              <a:rPr lang="en-US" altLang="zh-CN" i="1" smtClean="0"/>
              <a:t>x</a:t>
            </a:r>
            <a:r>
              <a:rPr lang="en-US" altLang="zh-CN" baseline="30000" smtClean="0"/>
              <a:t>3</a:t>
            </a:r>
            <a:r>
              <a:rPr lang="en-US" altLang="zh-CN" smtClean="0"/>
              <a:t> </a:t>
            </a:r>
            <a:r>
              <a:rPr lang="zh-CN" altLang="en-US" smtClean="0"/>
              <a:t>由</a:t>
            </a:r>
            <a:r>
              <a:rPr lang="en-US" altLang="zh-CN" smtClean="0"/>
              <a:t>2</a:t>
            </a:r>
            <a:r>
              <a:rPr lang="zh-CN" altLang="en-US" smtClean="0"/>
              <a:t>改变到</a:t>
            </a:r>
            <a:r>
              <a:rPr lang="en-US" altLang="zh-CN" smtClean="0"/>
              <a:t>2.02</a:t>
            </a:r>
            <a:r>
              <a:rPr lang="zh-CN" altLang="en-US" smtClean="0"/>
              <a:t>时的微分．</a:t>
            </a:r>
            <a:endParaRPr lang="en-US" altLang="zh-CN" smtClean="0"/>
          </a:p>
          <a:p>
            <a:pPr>
              <a:buFont typeface="Wingdings 3" pitchFamily="18" charset="2"/>
              <a:buNone/>
            </a:pPr>
            <a:r>
              <a:rPr lang="zh-CN" altLang="en-US" smtClean="0">
                <a:solidFill>
                  <a:srgbClr val="0000FF"/>
                </a:solidFill>
              </a:rPr>
              <a:t>解：</a:t>
            </a:r>
            <a:r>
              <a:rPr lang="en-US" altLang="zh-CN" i="1" smtClean="0">
                <a:solidFill>
                  <a:srgbClr val="000000"/>
                </a:solidFill>
              </a:rPr>
              <a:t> dy</a:t>
            </a:r>
            <a:r>
              <a:rPr lang="zh-CN" altLang="en-US" smtClean="0">
                <a:solidFill>
                  <a:srgbClr val="000000"/>
                </a:solidFill>
              </a:rPr>
              <a:t> </a:t>
            </a:r>
            <a:r>
              <a:rPr lang="en-US" altLang="zh-CN" smtClean="0"/>
              <a:t>=</a:t>
            </a:r>
            <a:r>
              <a:rPr lang="zh-CN" altLang="en-US" smtClean="0"/>
              <a:t> </a:t>
            </a:r>
            <a:r>
              <a:rPr lang="en-US" altLang="zh-CN" smtClean="0"/>
              <a:t>(</a:t>
            </a:r>
            <a:r>
              <a:rPr lang="en-US" altLang="zh-CN" i="1" smtClean="0"/>
              <a:t>x</a:t>
            </a:r>
            <a:r>
              <a:rPr lang="en-US" altLang="zh-CN" baseline="30000" smtClean="0"/>
              <a:t>3</a:t>
            </a:r>
            <a:r>
              <a:rPr lang="en-US" altLang="zh-CN" smtClean="0"/>
              <a:t>)</a:t>
            </a:r>
            <a:r>
              <a:rPr lang="en-US" altLang="zh-CN" smtClean="0">
                <a:sym typeface="Symbol" pitchFamily="18" charset="2"/>
              </a:rPr>
              <a:t>|</a:t>
            </a:r>
            <a:r>
              <a:rPr lang="en-US" altLang="zh-CN" i="1" baseline="-25000" smtClean="0">
                <a:solidFill>
                  <a:srgbClr val="FF0000"/>
                </a:solidFill>
                <a:sym typeface="Symbol" pitchFamily="18" charset="2"/>
              </a:rPr>
              <a:t>x</a:t>
            </a:r>
            <a:r>
              <a:rPr lang="en-US" altLang="zh-CN" baseline="-25000" smtClean="0">
                <a:solidFill>
                  <a:srgbClr val="FF0000"/>
                </a:solidFill>
                <a:sym typeface="Symbol" pitchFamily="18" charset="2"/>
              </a:rPr>
              <a:t> = 2 </a:t>
            </a:r>
            <a:r>
              <a:rPr lang="en-US" altLang="zh-CN" smtClean="0">
                <a:sym typeface="Symbol" pitchFamily="18" charset="2"/>
              </a:rPr>
              <a:t></a:t>
            </a:r>
            <a:r>
              <a:rPr lang="el-GR" altLang="zh-CN" smtClean="0"/>
              <a:t>Δ</a:t>
            </a:r>
            <a:r>
              <a:rPr lang="el-GR" altLang="zh-CN" i="1" smtClean="0"/>
              <a:t>x</a:t>
            </a:r>
            <a:r>
              <a:rPr lang="en-US" altLang="zh-CN" smtClean="0"/>
              <a:t> = 3</a:t>
            </a:r>
            <a:r>
              <a:rPr lang="en-US" altLang="zh-CN" i="1" smtClean="0"/>
              <a:t>x</a:t>
            </a:r>
            <a:r>
              <a:rPr lang="en-US" altLang="zh-CN" baseline="30000" smtClean="0"/>
              <a:t>2</a:t>
            </a:r>
            <a:r>
              <a:rPr lang="en-US" altLang="zh-CN" smtClean="0">
                <a:sym typeface="Symbol" pitchFamily="18" charset="2"/>
              </a:rPr>
              <a:t>|</a:t>
            </a:r>
            <a:r>
              <a:rPr lang="en-US" altLang="zh-CN" i="1" baseline="-25000" smtClean="0">
                <a:solidFill>
                  <a:srgbClr val="FF0000"/>
                </a:solidFill>
                <a:sym typeface="Symbol" pitchFamily="18" charset="2"/>
              </a:rPr>
              <a:t>x</a:t>
            </a:r>
            <a:r>
              <a:rPr lang="en-US" altLang="zh-CN" baseline="-25000" smtClean="0">
                <a:solidFill>
                  <a:srgbClr val="FF0000"/>
                </a:solidFill>
                <a:sym typeface="Symbol" pitchFamily="18" charset="2"/>
              </a:rPr>
              <a:t> = 2</a:t>
            </a:r>
            <a:r>
              <a:rPr lang="en-US" altLang="zh-CN" smtClean="0"/>
              <a:t> </a:t>
            </a:r>
            <a:r>
              <a:rPr lang="en-US" altLang="zh-CN" smtClean="0">
                <a:sym typeface="Symbol" pitchFamily="18" charset="2"/>
              </a:rPr>
              <a:t></a:t>
            </a:r>
            <a:r>
              <a:rPr lang="el-GR" altLang="zh-CN" smtClean="0"/>
              <a:t>Δ</a:t>
            </a:r>
            <a:r>
              <a:rPr lang="el-GR" altLang="zh-CN" i="1" smtClean="0"/>
              <a:t>x</a:t>
            </a:r>
            <a:r>
              <a:rPr lang="zh-CN" altLang="en-US" smtClean="0"/>
              <a:t>，</a:t>
            </a:r>
          </a:p>
          <a:p>
            <a:pPr>
              <a:buFont typeface="Wingdings 3" pitchFamily="18" charset="2"/>
              <a:buNone/>
            </a:pPr>
            <a:r>
              <a:rPr lang="zh-CN" altLang="en-US" smtClean="0"/>
              <a:t>        把 </a:t>
            </a:r>
            <a:r>
              <a:rPr lang="en-US" altLang="zh-CN" i="1" smtClean="0"/>
              <a:t>x</a:t>
            </a:r>
            <a:r>
              <a:rPr lang="en-US" altLang="zh-CN" smtClean="0"/>
              <a:t> = 2</a:t>
            </a:r>
            <a:r>
              <a:rPr lang="zh-CN" altLang="en-US" smtClean="0"/>
              <a:t>，</a:t>
            </a:r>
            <a:r>
              <a:rPr lang="el-GR" altLang="zh-CN" smtClean="0"/>
              <a:t>Δ</a:t>
            </a:r>
            <a:r>
              <a:rPr lang="el-GR" altLang="zh-CN" i="1" smtClean="0"/>
              <a:t>x</a:t>
            </a:r>
            <a:r>
              <a:rPr lang="zh-CN" altLang="en-US" smtClean="0"/>
              <a:t> </a:t>
            </a:r>
            <a:r>
              <a:rPr lang="en-US" altLang="zh-CN" smtClean="0"/>
              <a:t>=</a:t>
            </a:r>
            <a:r>
              <a:rPr lang="zh-CN" altLang="en-US" smtClean="0"/>
              <a:t> </a:t>
            </a:r>
            <a:r>
              <a:rPr lang="en-US" altLang="zh-CN" smtClean="0"/>
              <a:t>2.02 − 2 = 0.02</a:t>
            </a:r>
            <a:r>
              <a:rPr lang="zh-CN" altLang="en-US" smtClean="0"/>
              <a:t> 代入，可得 </a:t>
            </a:r>
            <a:r>
              <a:rPr lang="en-US" altLang="zh-CN" i="1" smtClean="0">
                <a:solidFill>
                  <a:srgbClr val="000000"/>
                </a:solidFill>
              </a:rPr>
              <a:t>dy</a:t>
            </a:r>
            <a:r>
              <a:rPr lang="zh-CN" altLang="en-US" smtClean="0">
                <a:solidFill>
                  <a:srgbClr val="000000"/>
                </a:solidFill>
              </a:rPr>
              <a:t> </a:t>
            </a:r>
            <a:r>
              <a:rPr lang="en-US" altLang="zh-CN" smtClean="0"/>
              <a:t>=</a:t>
            </a:r>
            <a:r>
              <a:rPr lang="zh-CN" altLang="en-US" smtClean="0"/>
              <a:t> </a:t>
            </a:r>
            <a:r>
              <a:rPr lang="en-US" altLang="zh-CN" smtClean="0"/>
              <a:t>0.24</a:t>
            </a:r>
            <a:r>
              <a:rPr lang="zh-CN" altLang="en-US" smtClean="0"/>
              <a:t>．</a:t>
            </a:r>
          </a:p>
          <a:p>
            <a:pPr>
              <a:buFont typeface="Wingdings 3" pitchFamily="18" charset="2"/>
              <a:buNone/>
            </a:pPr>
            <a:r>
              <a:rPr lang="zh-CN" altLang="en-US" smtClean="0">
                <a:solidFill>
                  <a:srgbClr val="0000FF"/>
                </a:solidFill>
              </a:rPr>
              <a:t>说明：</a:t>
            </a:r>
          </a:p>
          <a:p>
            <a:pPr>
              <a:buFont typeface="Wingdings 3" pitchFamily="18" charset="2"/>
              <a:buNone/>
            </a:pPr>
            <a:r>
              <a:rPr lang="zh-CN" altLang="en-US" smtClean="0"/>
              <a:t>	微分</a:t>
            </a:r>
            <a:r>
              <a:rPr lang="en-US" altLang="zh-CN" i="1" smtClean="0">
                <a:solidFill>
                  <a:srgbClr val="000000"/>
                </a:solidFill>
              </a:rPr>
              <a:t> dy</a:t>
            </a:r>
            <a:r>
              <a:rPr lang="zh-CN" altLang="en-US" i="1" smtClean="0">
                <a:solidFill>
                  <a:srgbClr val="000000"/>
                </a:solidFill>
              </a:rPr>
              <a:t> </a:t>
            </a:r>
            <a:r>
              <a:rPr lang="zh-CN" altLang="en-US" smtClean="0">
                <a:solidFill>
                  <a:srgbClr val="000000"/>
                </a:solidFill>
              </a:rPr>
              <a:t>既与 </a:t>
            </a:r>
            <a:r>
              <a:rPr lang="en-US" altLang="zh-CN" i="1" smtClean="0"/>
              <a:t>x</a:t>
            </a:r>
            <a:r>
              <a:rPr lang="en-US" altLang="zh-CN" baseline="-25000" smtClean="0"/>
              <a:t>0</a:t>
            </a:r>
            <a:r>
              <a:rPr lang="zh-CN" altLang="en-US" i="1" smtClean="0"/>
              <a:t> </a:t>
            </a:r>
            <a:r>
              <a:rPr lang="zh-CN" altLang="en-US" smtClean="0"/>
              <a:t>有关，又</a:t>
            </a:r>
            <a:r>
              <a:rPr lang="zh-CN" altLang="en-US" smtClean="0">
                <a:solidFill>
                  <a:srgbClr val="000000"/>
                </a:solidFill>
              </a:rPr>
              <a:t>与</a:t>
            </a:r>
            <a:r>
              <a:rPr lang="el-GR" altLang="zh-CN" smtClean="0">
                <a:solidFill>
                  <a:srgbClr val="000000"/>
                </a:solidFill>
              </a:rPr>
              <a:t>Δ</a:t>
            </a:r>
            <a:r>
              <a:rPr lang="el-GR" altLang="zh-CN" i="1" smtClean="0">
                <a:solidFill>
                  <a:srgbClr val="000000"/>
                </a:solidFill>
              </a:rPr>
              <a:t>x</a:t>
            </a:r>
            <a:r>
              <a:rPr lang="zh-CN" altLang="en-US" i="1" smtClean="0"/>
              <a:t> </a:t>
            </a:r>
            <a:r>
              <a:rPr lang="zh-CN" altLang="en-US" smtClean="0"/>
              <a:t>有关，</a:t>
            </a:r>
            <a:endParaRPr lang="en-US" altLang="zh-CN" smtClean="0"/>
          </a:p>
          <a:p>
            <a:pPr>
              <a:buFont typeface="Wingdings 3" pitchFamily="18" charset="2"/>
              <a:buNone/>
            </a:pPr>
            <a:r>
              <a:rPr lang="en-US" altLang="zh-CN" smtClean="0"/>
              <a:t>	</a:t>
            </a:r>
            <a:r>
              <a:rPr lang="zh-CN" altLang="en-US" smtClean="0"/>
              <a:t>其中</a:t>
            </a:r>
            <a:r>
              <a:rPr lang="en-US" altLang="zh-CN" i="1" smtClean="0"/>
              <a:t>x</a:t>
            </a:r>
            <a:r>
              <a:rPr lang="en-US" altLang="zh-CN" baseline="-25000" smtClean="0"/>
              <a:t>0</a:t>
            </a:r>
            <a:r>
              <a:rPr lang="zh-CN" altLang="en-US" i="1" smtClean="0"/>
              <a:t> </a:t>
            </a:r>
            <a:r>
              <a:rPr lang="zh-CN" altLang="en-US" smtClean="0">
                <a:solidFill>
                  <a:srgbClr val="000000"/>
                </a:solidFill>
              </a:rPr>
              <a:t>与</a:t>
            </a:r>
            <a:r>
              <a:rPr lang="el-GR" altLang="zh-CN" smtClean="0">
                <a:solidFill>
                  <a:srgbClr val="000000"/>
                </a:solidFill>
              </a:rPr>
              <a:t>Δ</a:t>
            </a:r>
            <a:r>
              <a:rPr lang="el-GR" altLang="zh-CN" i="1" smtClean="0">
                <a:solidFill>
                  <a:srgbClr val="000000"/>
                </a:solidFill>
              </a:rPr>
              <a:t>x</a:t>
            </a:r>
            <a:r>
              <a:rPr lang="zh-CN" altLang="en-US" i="1" smtClean="0">
                <a:solidFill>
                  <a:srgbClr val="000000"/>
                </a:solidFill>
              </a:rPr>
              <a:t> </a:t>
            </a:r>
            <a:r>
              <a:rPr lang="zh-CN" altLang="en-US" smtClean="0">
                <a:solidFill>
                  <a:srgbClr val="000000"/>
                </a:solidFill>
              </a:rPr>
              <a:t>是两个相互独立的变量，</a:t>
            </a:r>
            <a:endParaRPr lang="en-US" altLang="zh-CN" smtClean="0">
              <a:solidFill>
                <a:srgbClr val="000000"/>
              </a:solidFill>
            </a:endParaRPr>
          </a:p>
          <a:p>
            <a:pPr>
              <a:buFont typeface="Wingdings 3" pitchFamily="18" charset="2"/>
              <a:buNone/>
            </a:pPr>
            <a:r>
              <a:rPr lang="en-US" altLang="zh-CN" i="1" smtClean="0">
                <a:solidFill>
                  <a:srgbClr val="000000"/>
                </a:solidFill>
              </a:rPr>
              <a:t>	</a:t>
            </a:r>
            <a:r>
              <a:rPr lang="zh-CN" altLang="en-US" smtClean="0">
                <a:solidFill>
                  <a:srgbClr val="000000"/>
                </a:solidFill>
              </a:rPr>
              <a:t>而</a:t>
            </a:r>
            <a:r>
              <a:rPr lang="en-US" altLang="zh-CN" i="1" smtClean="0">
                <a:solidFill>
                  <a:srgbClr val="000000"/>
                </a:solidFill>
              </a:rPr>
              <a:t>dy</a:t>
            </a:r>
            <a:r>
              <a:rPr lang="zh-CN" altLang="en-US" i="1" smtClean="0">
                <a:solidFill>
                  <a:srgbClr val="000000"/>
                </a:solidFill>
              </a:rPr>
              <a:t> </a:t>
            </a:r>
            <a:r>
              <a:rPr lang="zh-CN" altLang="en-US" smtClean="0">
                <a:solidFill>
                  <a:srgbClr val="000000"/>
                </a:solidFill>
              </a:rPr>
              <a:t>对</a:t>
            </a:r>
            <a:r>
              <a:rPr lang="el-GR" altLang="zh-CN" smtClean="0">
                <a:solidFill>
                  <a:srgbClr val="000000"/>
                </a:solidFill>
              </a:rPr>
              <a:t>Δ</a:t>
            </a:r>
            <a:r>
              <a:rPr lang="el-GR" altLang="zh-CN" i="1" smtClean="0">
                <a:solidFill>
                  <a:srgbClr val="000000"/>
                </a:solidFill>
              </a:rPr>
              <a:t>x</a:t>
            </a:r>
            <a:r>
              <a:rPr lang="zh-CN" altLang="en-US" i="1" smtClean="0"/>
              <a:t> </a:t>
            </a:r>
            <a:r>
              <a:rPr lang="zh-CN" altLang="en-US" smtClean="0"/>
              <a:t>的依赖是线性的，但 </a:t>
            </a:r>
            <a:r>
              <a:rPr lang="en-US" altLang="zh-CN" i="1" smtClean="0">
                <a:solidFill>
                  <a:srgbClr val="000000"/>
                </a:solidFill>
              </a:rPr>
              <a:t>dy</a:t>
            </a:r>
            <a:r>
              <a:rPr lang="zh-CN" altLang="en-US" i="1" smtClean="0">
                <a:solidFill>
                  <a:srgbClr val="000000"/>
                </a:solidFill>
              </a:rPr>
              <a:t> </a:t>
            </a:r>
            <a:r>
              <a:rPr lang="zh-CN" altLang="en-US" smtClean="0">
                <a:solidFill>
                  <a:srgbClr val="000000"/>
                </a:solidFill>
              </a:rPr>
              <a:t>对 </a:t>
            </a:r>
            <a:r>
              <a:rPr lang="el-GR" altLang="zh-CN" i="1" smtClean="0">
                <a:solidFill>
                  <a:srgbClr val="000000"/>
                </a:solidFill>
              </a:rPr>
              <a:t>x</a:t>
            </a:r>
            <a:r>
              <a:rPr lang="en-US" altLang="zh-CN" baseline="-25000" smtClean="0"/>
              <a:t>0</a:t>
            </a:r>
            <a:r>
              <a:rPr lang="zh-CN" altLang="en-US" i="1" smtClean="0"/>
              <a:t> </a:t>
            </a:r>
            <a:r>
              <a:rPr lang="zh-CN" altLang="en-US" smtClean="0"/>
              <a:t>的依赖不一定是线性的．</a:t>
            </a:r>
            <a:endParaRPr lang="en-US" altLang="zh-CN" smtClean="0"/>
          </a:p>
        </p:txBody>
      </p:sp>
      <p:sp>
        <p:nvSpPr>
          <p:cNvPr id="25603" name="标题 2"/>
          <p:cNvSpPr>
            <a:spLocks noGrp="1"/>
          </p:cNvSpPr>
          <p:nvPr>
            <p:ph type="title" idx="4294967295"/>
          </p:nvPr>
        </p:nvSpPr>
        <p:spPr/>
        <p:txBody>
          <a:bodyPr/>
          <a:lstStyle/>
          <a:p>
            <a:r>
              <a:rPr lang="zh-CN" altLang="en-US" smtClean="0"/>
              <a:t>函数可微的条件</a:t>
            </a:r>
            <a:r>
              <a:rPr lang="zh-CN" altLang="en-US" smtClean="0">
                <a:solidFill>
                  <a:srgbClr val="FF0000"/>
                </a:solidFill>
              </a:rPr>
              <a:t>（</a:t>
            </a:r>
            <a:r>
              <a:rPr lang="en-US" altLang="zh-CN" smtClean="0">
                <a:solidFill>
                  <a:srgbClr val="FF0000"/>
                </a:solidFill>
              </a:rPr>
              <a:t>P.111</a:t>
            </a:r>
            <a:r>
              <a:rPr lang="zh-CN" altLang="en-US" smtClean="0">
                <a:solidFill>
                  <a:srgbClr val="FF0000"/>
                </a:solidFill>
              </a:rPr>
              <a:t>）</a:t>
            </a:r>
          </a:p>
        </p:txBody>
      </p:sp>
      <p:sp>
        <p:nvSpPr>
          <p:cNvPr id="5" name="圆角矩形 4"/>
          <p:cNvSpPr>
            <a:spLocks noChangeArrowheads="1"/>
          </p:cNvSpPr>
          <p:nvPr/>
        </p:nvSpPr>
        <p:spPr bwMode="auto">
          <a:xfrm>
            <a:off x="439738" y="1481138"/>
            <a:ext cx="8231187" cy="1071562"/>
          </a:xfrm>
          <a:prstGeom prst="roundRect">
            <a:avLst>
              <a:gd name="adj" fmla="val 10556"/>
            </a:avLst>
          </a:prstGeom>
          <a:noFill/>
          <a:ln w="28575" algn="ctr">
            <a:solidFill>
              <a:srgbClr val="00B050"/>
            </a:solidFill>
            <a:round/>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457200" y="1481138"/>
            <a:ext cx="8229600" cy="3597275"/>
          </a:xfrm>
        </p:spPr>
        <p:txBody>
          <a:bodyPr>
            <a:spAutoFit/>
          </a:bodyPr>
          <a:lstStyle/>
          <a:p>
            <a:pPr>
              <a:buFont typeface="Wingdings 3" pitchFamily="18" charset="2"/>
              <a:buNone/>
            </a:pPr>
            <a:r>
              <a:rPr lang="zh-CN" altLang="en-US" smtClean="0">
                <a:solidFill>
                  <a:srgbClr val="0000FF"/>
                </a:solidFill>
              </a:rPr>
              <a:t>定理：</a:t>
            </a:r>
            <a:r>
              <a:rPr lang="zh-CN" altLang="en-US" smtClean="0"/>
              <a:t>函数 </a:t>
            </a:r>
            <a:r>
              <a:rPr lang="en-US" altLang="zh-CN" i="1" smtClean="0"/>
              <a:t>y</a:t>
            </a:r>
            <a:r>
              <a:rPr lang="en-US" altLang="zh-CN" smtClean="0"/>
              <a:t> = </a:t>
            </a:r>
            <a:r>
              <a:rPr lang="en-US" altLang="zh-CN" i="1" smtClean="0"/>
              <a:t>f</a:t>
            </a:r>
            <a:r>
              <a:rPr lang="en-US" altLang="zh-CN" smtClean="0"/>
              <a:t> (</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处可微的充分必要条件是函数</a:t>
            </a:r>
          </a:p>
          <a:p>
            <a:pPr>
              <a:buFont typeface="Wingdings 3" pitchFamily="18" charset="2"/>
              <a:buNone/>
            </a:pPr>
            <a:r>
              <a:rPr lang="zh-CN" altLang="en-US" smtClean="0"/>
              <a:t> </a:t>
            </a:r>
            <a:r>
              <a:rPr lang="en-US" altLang="zh-CN" i="1" smtClean="0"/>
              <a:t>f</a:t>
            </a:r>
            <a:r>
              <a:rPr lang="en-US" altLang="zh-CN" smtClean="0"/>
              <a:t> (</a:t>
            </a:r>
            <a:r>
              <a:rPr lang="en-US" altLang="zh-CN" i="1" smtClean="0"/>
              <a:t>x</a:t>
            </a:r>
            <a:r>
              <a:rPr lang="en-US" altLang="zh-CN" smtClean="0"/>
              <a:t>) </a:t>
            </a:r>
            <a:r>
              <a:rPr lang="zh-CN" altLang="en-US" smtClean="0"/>
              <a:t>在点 </a:t>
            </a:r>
            <a:r>
              <a:rPr lang="en-US" altLang="zh-CN" i="1" smtClean="0"/>
              <a:t>x</a:t>
            </a:r>
            <a:r>
              <a:rPr lang="en-US" altLang="zh-CN" baseline="-25000" smtClean="0"/>
              <a:t>0</a:t>
            </a:r>
            <a:r>
              <a:rPr lang="zh-CN" altLang="en-US" smtClean="0"/>
              <a:t> 处可导，且 </a:t>
            </a:r>
            <a:r>
              <a:rPr lang="en-US" altLang="zh-CN" i="1" smtClean="0">
                <a:solidFill>
                  <a:srgbClr val="000000"/>
                </a:solidFill>
              </a:rPr>
              <a:t>dy</a:t>
            </a:r>
            <a:r>
              <a:rPr lang="zh-CN" altLang="en-US" smtClean="0">
                <a:solidFill>
                  <a:srgbClr val="000000"/>
                </a:solidFill>
              </a:rPr>
              <a:t> </a:t>
            </a:r>
            <a:r>
              <a:rPr lang="en-US" altLang="zh-CN" smtClean="0"/>
              <a:t>=</a:t>
            </a:r>
            <a:r>
              <a:rPr lang="zh-CN" altLang="en-US" smtClean="0"/>
              <a:t> </a:t>
            </a:r>
            <a:r>
              <a:rPr lang="en-US" altLang="zh-CN" i="1" smtClean="0">
                <a:solidFill>
                  <a:srgbClr val="0000FF"/>
                </a:solidFill>
              </a:rPr>
              <a:t>A</a:t>
            </a:r>
            <a:r>
              <a:rPr lang="en-US" altLang="zh-CN" i="1" smtClean="0">
                <a:sym typeface="Symbol" pitchFamily="18" charset="2"/>
              </a:rPr>
              <a:t></a:t>
            </a:r>
            <a:r>
              <a:rPr lang="el-GR" altLang="zh-CN" smtClean="0"/>
              <a:t> Δ</a:t>
            </a:r>
            <a:r>
              <a:rPr lang="el-GR" altLang="zh-CN" i="1" smtClean="0"/>
              <a:t>x</a:t>
            </a:r>
            <a:r>
              <a:rPr lang="en-US" altLang="zh-CN" smtClean="0">
                <a:solidFill>
                  <a:srgbClr val="000000"/>
                </a:solidFill>
              </a:rPr>
              <a:t> =</a:t>
            </a:r>
            <a:r>
              <a:rPr lang="zh-CN" altLang="en-US" smtClean="0">
                <a:solidFill>
                  <a:srgbClr val="000000"/>
                </a:solidFill>
              </a:rPr>
              <a:t> </a:t>
            </a:r>
            <a:r>
              <a:rPr lang="en-US" altLang="zh-CN" i="1" smtClean="0">
                <a:solidFill>
                  <a:srgbClr val="0000FF"/>
                </a:solidFill>
              </a:rPr>
              <a:t>f</a:t>
            </a:r>
            <a:r>
              <a:rPr lang="en-US" altLang="zh-CN" smtClean="0">
                <a:solidFill>
                  <a:srgbClr val="0000FF"/>
                </a:solidFill>
              </a:rPr>
              <a:t> </a:t>
            </a:r>
            <a:r>
              <a:rPr lang="en-US" altLang="zh-CN" smtClean="0">
                <a:solidFill>
                  <a:srgbClr val="0000FF"/>
                </a:solidFill>
                <a:sym typeface="Symbol" pitchFamily="18" charset="2"/>
              </a:rPr>
              <a:t></a:t>
            </a:r>
            <a:r>
              <a:rPr lang="en-US" altLang="zh-CN" smtClean="0">
                <a:solidFill>
                  <a:srgbClr val="0000FF"/>
                </a:solidFill>
              </a:rPr>
              <a:t>(</a:t>
            </a:r>
            <a:r>
              <a:rPr lang="en-US" altLang="zh-CN" i="1" smtClean="0">
                <a:solidFill>
                  <a:srgbClr val="0000FF"/>
                </a:solidFill>
              </a:rPr>
              <a:t>x</a:t>
            </a:r>
            <a:r>
              <a:rPr lang="en-US" altLang="zh-CN" baseline="-25000" smtClean="0">
                <a:solidFill>
                  <a:srgbClr val="0000FF"/>
                </a:solidFill>
              </a:rPr>
              <a:t>0</a:t>
            </a:r>
            <a:r>
              <a:rPr lang="en-US" altLang="zh-CN" smtClean="0">
                <a:solidFill>
                  <a:srgbClr val="0000FF"/>
                </a:solidFill>
              </a:rPr>
              <a:t>)</a:t>
            </a:r>
            <a:r>
              <a:rPr lang="en-US" altLang="zh-CN" i="1" smtClean="0">
                <a:solidFill>
                  <a:srgbClr val="000000"/>
                </a:solidFill>
                <a:sym typeface="Symbol" pitchFamily="18" charset="2"/>
              </a:rPr>
              <a:t></a:t>
            </a:r>
            <a:r>
              <a:rPr lang="el-GR" altLang="zh-CN" smtClean="0">
                <a:solidFill>
                  <a:srgbClr val="000000"/>
                </a:solidFill>
              </a:rPr>
              <a:t> Δ</a:t>
            </a:r>
            <a:r>
              <a:rPr lang="el-GR" altLang="zh-CN" i="1" smtClean="0">
                <a:solidFill>
                  <a:srgbClr val="000000"/>
                </a:solidFill>
              </a:rPr>
              <a:t>x</a:t>
            </a:r>
            <a:r>
              <a:rPr lang="zh-CN" altLang="en-US" smtClean="0">
                <a:solidFill>
                  <a:srgbClr val="000000"/>
                </a:solidFill>
              </a:rPr>
              <a:t>．</a:t>
            </a:r>
            <a:endParaRPr lang="en-US" altLang="zh-CN" smtClean="0">
              <a:solidFill>
                <a:srgbClr val="000000"/>
              </a:solidFill>
            </a:endParaRPr>
          </a:p>
          <a:p>
            <a:pPr>
              <a:buFont typeface="Wingdings 3" pitchFamily="18" charset="2"/>
              <a:buNone/>
            </a:pPr>
            <a:endParaRPr lang="en-US" altLang="zh-CN" smtClean="0">
              <a:solidFill>
                <a:srgbClr val="000000"/>
              </a:solidFill>
            </a:endParaRPr>
          </a:p>
          <a:p>
            <a:pPr>
              <a:buFont typeface="Wingdings 3" pitchFamily="18" charset="2"/>
              <a:buNone/>
            </a:pPr>
            <a:endParaRPr lang="en-US" altLang="zh-CN" smtClean="0"/>
          </a:p>
          <a:p>
            <a:pPr>
              <a:buFont typeface="Wingdings 3" pitchFamily="18" charset="2"/>
              <a:buNone/>
            </a:pPr>
            <a:r>
              <a:rPr lang="zh-CN" altLang="en-US" smtClean="0">
                <a:solidFill>
                  <a:srgbClr val="000000"/>
                </a:solidFill>
              </a:rPr>
              <a:t>把 </a:t>
            </a:r>
            <a:r>
              <a:rPr lang="en-US" altLang="zh-CN" i="1" smtClean="0">
                <a:solidFill>
                  <a:srgbClr val="000000"/>
                </a:solidFill>
              </a:rPr>
              <a:t>x </a:t>
            </a:r>
            <a:r>
              <a:rPr lang="zh-CN" altLang="en-US" smtClean="0">
                <a:solidFill>
                  <a:srgbClr val="000000"/>
                </a:solidFill>
              </a:rPr>
              <a:t>看作函数，即 </a:t>
            </a:r>
            <a:r>
              <a:rPr lang="en-US" altLang="zh-CN" i="1" smtClean="0"/>
              <a:t>g</a:t>
            </a:r>
            <a:r>
              <a:rPr lang="en-US" altLang="zh-CN" smtClean="0"/>
              <a:t>(</a:t>
            </a:r>
            <a:r>
              <a:rPr lang="en-US" altLang="zh-CN" i="1" smtClean="0"/>
              <a:t>x</a:t>
            </a:r>
            <a:r>
              <a:rPr lang="en-US" altLang="zh-CN" smtClean="0"/>
              <a:t>)</a:t>
            </a:r>
            <a:r>
              <a:rPr lang="en-US" altLang="zh-CN" smtClean="0">
                <a:solidFill>
                  <a:srgbClr val="000000"/>
                </a:solidFill>
              </a:rPr>
              <a:t> = </a:t>
            </a:r>
            <a:r>
              <a:rPr lang="en-US" altLang="zh-CN" i="1" smtClean="0">
                <a:solidFill>
                  <a:srgbClr val="000000"/>
                </a:solidFill>
              </a:rPr>
              <a:t>x</a:t>
            </a:r>
            <a:r>
              <a:rPr lang="zh-CN" altLang="en-US" smtClean="0">
                <a:solidFill>
                  <a:srgbClr val="000000"/>
                </a:solidFill>
              </a:rPr>
              <a:t>，则</a:t>
            </a:r>
            <a:r>
              <a:rPr lang="en-US" altLang="zh-CN" i="1" smtClean="0">
                <a:solidFill>
                  <a:srgbClr val="000000"/>
                </a:solidFill>
              </a:rPr>
              <a:t>d </a:t>
            </a:r>
            <a:r>
              <a:rPr lang="en-US" altLang="zh-CN" i="1" smtClean="0"/>
              <a:t>g</a:t>
            </a:r>
            <a:r>
              <a:rPr lang="en-US" altLang="zh-CN" smtClean="0"/>
              <a:t>(</a:t>
            </a:r>
            <a:r>
              <a:rPr lang="en-US" altLang="zh-CN" i="1" smtClean="0"/>
              <a:t>x</a:t>
            </a:r>
            <a:r>
              <a:rPr lang="en-US" altLang="zh-CN" smtClean="0"/>
              <a:t>)</a:t>
            </a:r>
            <a:r>
              <a:rPr lang="en-US" altLang="zh-CN" smtClean="0">
                <a:solidFill>
                  <a:srgbClr val="000000"/>
                </a:solidFill>
              </a:rPr>
              <a:t> = </a:t>
            </a:r>
            <a:r>
              <a:rPr lang="en-US" altLang="zh-CN" i="1" smtClean="0">
                <a:solidFill>
                  <a:srgbClr val="000000"/>
                </a:solidFill>
              </a:rPr>
              <a:t>dx</a:t>
            </a:r>
            <a:r>
              <a:rPr lang="zh-CN" altLang="en-US" smtClean="0">
                <a:solidFill>
                  <a:srgbClr val="000000"/>
                </a:solidFill>
              </a:rPr>
              <a:t> </a:t>
            </a:r>
            <a:r>
              <a:rPr lang="en-US" altLang="zh-CN" smtClean="0">
                <a:solidFill>
                  <a:srgbClr val="000000"/>
                </a:solidFill>
              </a:rPr>
              <a:t>=</a:t>
            </a:r>
            <a:r>
              <a:rPr lang="el-GR" altLang="zh-CN" smtClean="0">
                <a:solidFill>
                  <a:srgbClr val="000000"/>
                </a:solidFill>
              </a:rPr>
              <a:t>Δ</a:t>
            </a:r>
            <a:r>
              <a:rPr lang="el-GR" altLang="zh-CN" i="1" smtClean="0">
                <a:solidFill>
                  <a:srgbClr val="000000"/>
                </a:solidFill>
              </a:rPr>
              <a:t>x</a:t>
            </a:r>
            <a:r>
              <a:rPr lang="zh-CN" altLang="en-US" smtClean="0">
                <a:solidFill>
                  <a:srgbClr val="000000"/>
                </a:solidFill>
              </a:rPr>
              <a:t>，</a:t>
            </a:r>
          </a:p>
          <a:p>
            <a:pPr>
              <a:buFont typeface="Wingdings 3" pitchFamily="18" charset="2"/>
              <a:buNone/>
            </a:pPr>
            <a:r>
              <a:rPr lang="zh-CN" altLang="en-US" smtClean="0">
                <a:solidFill>
                  <a:srgbClr val="000000"/>
                </a:solidFill>
              </a:rPr>
              <a:t>即</a:t>
            </a:r>
            <a:r>
              <a:rPr lang="zh-CN" altLang="en-US" smtClean="0">
                <a:solidFill>
                  <a:srgbClr val="FF0000"/>
                </a:solidFill>
              </a:rPr>
              <a:t>自变量的微分等于自变量的增量</a:t>
            </a:r>
            <a:r>
              <a:rPr lang="zh-CN" altLang="en-US" smtClean="0">
                <a:solidFill>
                  <a:srgbClr val="000000"/>
                </a:solidFill>
              </a:rPr>
              <a:t>，</a:t>
            </a:r>
            <a:endParaRPr lang="en-US" altLang="zh-CN" smtClean="0">
              <a:solidFill>
                <a:srgbClr val="000000"/>
              </a:solidFill>
            </a:endParaRPr>
          </a:p>
          <a:p>
            <a:pPr>
              <a:buFont typeface="Wingdings 3" pitchFamily="18" charset="2"/>
              <a:buNone/>
            </a:pPr>
            <a:endParaRPr lang="zh-CN" altLang="en-US" smtClean="0">
              <a:solidFill>
                <a:srgbClr val="000000"/>
              </a:solidFill>
            </a:endParaRPr>
          </a:p>
          <a:p>
            <a:pPr>
              <a:buFont typeface="Wingdings 3" pitchFamily="18" charset="2"/>
              <a:buNone/>
            </a:pPr>
            <a:r>
              <a:rPr lang="zh-CN" altLang="en-US" smtClean="0">
                <a:solidFill>
                  <a:srgbClr val="000000"/>
                </a:solidFill>
              </a:rPr>
              <a:t>于是 </a:t>
            </a:r>
            <a:r>
              <a:rPr lang="en-US" altLang="zh-CN" i="1" smtClean="0">
                <a:solidFill>
                  <a:srgbClr val="000000"/>
                </a:solidFill>
              </a:rPr>
              <a:t>dy</a:t>
            </a:r>
            <a:r>
              <a:rPr lang="zh-CN" altLang="en-US" smtClean="0">
                <a:solidFill>
                  <a:srgbClr val="000000"/>
                </a:solidFill>
              </a:rPr>
              <a:t> </a:t>
            </a:r>
            <a:r>
              <a:rPr lang="en-US" altLang="zh-CN" smtClean="0"/>
              <a:t>=</a:t>
            </a:r>
            <a:r>
              <a:rPr lang="zh-CN" altLang="en-US" smtClean="0"/>
              <a:t> </a:t>
            </a:r>
            <a:r>
              <a:rPr lang="en-US" altLang="zh-CN" i="1" smtClean="0"/>
              <a:t>f</a:t>
            </a:r>
            <a:r>
              <a:rPr lang="en-US" altLang="zh-CN" smtClean="0"/>
              <a:t> </a:t>
            </a:r>
            <a:r>
              <a:rPr lang="en-US" altLang="zh-CN" smtClean="0">
                <a:sym typeface="Symbol" pitchFamily="18" charset="2"/>
              </a:rPr>
              <a:t></a:t>
            </a:r>
            <a:r>
              <a:rPr lang="en-US" altLang="zh-CN" smtClean="0"/>
              <a:t>(</a:t>
            </a:r>
            <a:r>
              <a:rPr lang="en-US" altLang="zh-CN" i="1" smtClean="0"/>
              <a:t>x</a:t>
            </a:r>
            <a:r>
              <a:rPr lang="en-US" altLang="zh-CN" smtClean="0"/>
              <a:t>) </a:t>
            </a:r>
            <a:r>
              <a:rPr lang="en-US" altLang="zh-CN" smtClean="0">
                <a:sym typeface="Symbol" pitchFamily="18" charset="2"/>
              </a:rPr>
              <a:t></a:t>
            </a:r>
            <a:r>
              <a:rPr lang="el-GR" altLang="zh-CN" smtClean="0"/>
              <a:t> </a:t>
            </a:r>
            <a:r>
              <a:rPr lang="en-US" altLang="zh-CN" i="1" smtClean="0">
                <a:solidFill>
                  <a:srgbClr val="000000"/>
                </a:solidFill>
              </a:rPr>
              <a:t>d</a:t>
            </a:r>
            <a:r>
              <a:rPr lang="el-GR" altLang="zh-CN" i="1" smtClean="0">
                <a:solidFill>
                  <a:srgbClr val="000000"/>
                </a:solidFill>
              </a:rPr>
              <a:t>x</a:t>
            </a:r>
            <a:r>
              <a:rPr lang="zh-CN" altLang="en-US" smtClean="0">
                <a:solidFill>
                  <a:srgbClr val="000000"/>
                </a:solidFill>
              </a:rPr>
              <a:t>，从而                     ．导数又称为</a:t>
            </a:r>
            <a:r>
              <a:rPr lang="zh-CN" altLang="en-US" smtClean="0">
                <a:solidFill>
                  <a:srgbClr val="FF0000"/>
                </a:solidFill>
              </a:rPr>
              <a:t>微商</a:t>
            </a:r>
            <a:r>
              <a:rPr lang="zh-CN" altLang="en-US" smtClean="0">
                <a:solidFill>
                  <a:srgbClr val="000000"/>
                </a:solidFill>
              </a:rPr>
              <a:t>．</a:t>
            </a:r>
          </a:p>
        </p:txBody>
      </p:sp>
      <p:sp>
        <p:nvSpPr>
          <p:cNvPr id="7172" name="标题 2"/>
          <p:cNvSpPr>
            <a:spLocks noGrp="1"/>
          </p:cNvSpPr>
          <p:nvPr>
            <p:ph type="title" idx="4294967295"/>
          </p:nvPr>
        </p:nvSpPr>
        <p:spPr bwMode="auto">
          <a:noFill/>
        </p:spPr>
        <p:txBody>
          <a:bodyPr/>
          <a:lstStyle/>
          <a:p>
            <a:r>
              <a:rPr lang="zh-CN" altLang="en-US" smtClean="0">
                <a:effectLst/>
              </a:rPr>
              <a:t>函数可微的条件</a:t>
            </a:r>
            <a:r>
              <a:rPr lang="zh-CN" altLang="en-US" smtClean="0">
                <a:solidFill>
                  <a:srgbClr val="FF0000"/>
                </a:solidFill>
                <a:effectLst/>
              </a:rPr>
              <a:t>（</a:t>
            </a:r>
            <a:r>
              <a:rPr lang="en-US" altLang="zh-CN" smtClean="0">
                <a:solidFill>
                  <a:srgbClr val="FF0000"/>
                </a:solidFill>
                <a:effectLst/>
              </a:rPr>
              <a:t>P.111</a:t>
            </a:r>
            <a:r>
              <a:rPr lang="zh-CN" altLang="en-US" smtClean="0">
                <a:solidFill>
                  <a:srgbClr val="FF0000"/>
                </a:solidFill>
                <a:effectLst/>
              </a:rPr>
              <a:t>）</a:t>
            </a:r>
          </a:p>
        </p:txBody>
      </p:sp>
      <p:sp>
        <p:nvSpPr>
          <p:cNvPr id="5" name="圆角矩形 4"/>
          <p:cNvSpPr>
            <a:spLocks noChangeArrowheads="1"/>
          </p:cNvSpPr>
          <p:nvPr/>
        </p:nvSpPr>
        <p:spPr bwMode="auto">
          <a:xfrm>
            <a:off x="439738" y="1481138"/>
            <a:ext cx="8231187" cy="1071562"/>
          </a:xfrm>
          <a:prstGeom prst="roundRect">
            <a:avLst>
              <a:gd name="adj" fmla="val 10556"/>
            </a:avLst>
          </a:prstGeom>
          <a:noFill/>
          <a:ln w="28575" algn="ctr">
            <a:solidFill>
              <a:srgbClr val="00B050"/>
            </a:solidFill>
            <a:round/>
            <a:headEnd/>
            <a:tailEnd/>
          </a:ln>
        </p:spPr>
        <p:txBody>
          <a:bodyPr anchor="ctr"/>
          <a:lstStyle/>
          <a:p>
            <a:pPr algn="ctr">
              <a:defRPr/>
            </a:pPr>
            <a:endParaRPr lang="zh-CN" altLang="en-US">
              <a:solidFill>
                <a:schemeClr val="lt1"/>
              </a:solidFill>
              <a:latin typeface="+mn-lt"/>
              <a:ea typeface="+mn-ea"/>
            </a:endParaRPr>
          </a:p>
        </p:txBody>
      </p:sp>
      <p:graphicFrame>
        <p:nvGraphicFramePr>
          <p:cNvPr id="4" name="Object 2"/>
          <p:cNvGraphicFramePr>
            <a:graphicFrameLocks noChangeAspect="1"/>
          </p:cNvGraphicFramePr>
          <p:nvPr/>
        </p:nvGraphicFramePr>
        <p:xfrm>
          <a:off x="4071938" y="4437063"/>
          <a:ext cx="1470025" cy="812800"/>
        </p:xfrm>
        <a:graphic>
          <a:graphicData uri="http://schemas.openxmlformats.org/presentationml/2006/ole">
            <p:oleObj spid="_x0000_s7170" name="Equation" r:id="rId3" imgW="736560" imgH="406080" progId="Equation.DSMT4">
              <p:embed/>
            </p:oleObj>
          </a:graphicData>
        </a:graphic>
      </p:graphicFrame>
      <p:sp>
        <p:nvSpPr>
          <p:cNvPr id="7" name="矩形 6"/>
          <p:cNvSpPr>
            <a:spLocks noChangeArrowheads="1"/>
          </p:cNvSpPr>
          <p:nvPr/>
        </p:nvSpPr>
        <p:spPr bwMode="auto">
          <a:xfrm>
            <a:off x="5786438" y="4594225"/>
            <a:ext cx="2500312"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8" name="矩形 7"/>
          <p:cNvSpPr>
            <a:spLocks noChangeArrowheads="1"/>
          </p:cNvSpPr>
          <p:nvPr/>
        </p:nvSpPr>
        <p:spPr bwMode="auto">
          <a:xfrm>
            <a:off x="4759325" y="3270250"/>
            <a:ext cx="1439863"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3" name="矩形 7"/>
          <p:cNvSpPr>
            <a:spLocks noChangeArrowheads="1"/>
          </p:cNvSpPr>
          <p:nvPr/>
        </p:nvSpPr>
        <p:spPr bwMode="auto">
          <a:xfrm flipH="1">
            <a:off x="6199188" y="3270250"/>
            <a:ext cx="93662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25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8" dur="25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 dur="250" accel="50000" fill="hold">
                                          <p:stCondLst>
                                            <p:cond delay="250"/>
                                          </p:stCondLst>
                                        </p:cTn>
                                        <p:tgtEl>
                                          <p:spTgt spid="4"/>
                                        </p:tgtEl>
                                        <p:attrNameLst>
                                          <p:attrName>ppt_w</p:attrName>
                                        </p:attrNameLst>
                                      </p:cBhvr>
                                      <p:tavLst>
                                        <p:tav tm="0">
                                          <p:val>
                                            <p:strVal val="#ppt_w*.05"/>
                                          </p:val>
                                        </p:tav>
                                        <p:tav tm="100000">
                                          <p:val>
                                            <p:strVal val="#ppt_w"/>
                                          </p:val>
                                        </p:tav>
                                      </p:tavLst>
                                    </p:anim>
                                    <p:anim calcmode="lin" valueType="num">
                                      <p:cBhvr>
                                        <p:cTn id="30" dur="500" fill="hold"/>
                                        <p:tgtEl>
                                          <p:spTgt spid="4"/>
                                        </p:tgtEl>
                                        <p:attrNameLst>
                                          <p:attrName>ppt_h</p:attrName>
                                        </p:attrNameLst>
                                      </p:cBhvr>
                                      <p:tavLst>
                                        <p:tav tm="0">
                                          <p:val>
                                            <p:strVal val="#ppt_h"/>
                                          </p:val>
                                        </p:tav>
                                        <p:tav tm="100000">
                                          <p:val>
                                            <p:strVal val="#ppt_h"/>
                                          </p:val>
                                        </p:tav>
                                      </p:tavLst>
                                    </p:anim>
                                    <p:anim calcmode="lin" valueType="num">
                                      <p:cBhvr>
                                        <p:cTn id="31" dur="25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32" dur="25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33" dur="250" accel="50000" fill="hold">
                                          <p:stCondLst>
                                            <p:cond delay="250"/>
                                          </p:stCondLst>
                                        </p:cTn>
                                        <p:tgtEl>
                                          <p:spTgt spid="4"/>
                                        </p:tgtEl>
                                        <p:attrNameLst>
                                          <p:attrName>ppt_y</p:attrName>
                                        </p:attrNameLst>
                                      </p:cBhvr>
                                      <p:tavLst>
                                        <p:tav tm="0">
                                          <p:val>
                                            <p:strVal val="#ppt_y+.1"/>
                                          </p:val>
                                        </p:tav>
                                        <p:tav tm="100000">
                                          <p:val>
                                            <p:strVal val="#ppt_y"/>
                                          </p:val>
                                        </p:tav>
                                      </p:tavLst>
                                    </p:anim>
                                    <p:animEffect transition="in" filter="fade">
                                      <p:cBhvr>
                                        <p:cTn id="34" dur="500" decel="50000">
                                          <p:stCondLst>
                                            <p:cond delay="0"/>
                                          </p:stCondLst>
                                        </p:cTn>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idx="1"/>
          </p:nvPr>
        </p:nvSpPr>
        <p:spPr/>
        <p:txBody>
          <a:bodyPr/>
          <a:lstStyle/>
          <a:p>
            <a:pPr>
              <a:buFont typeface="Wingdings 3" pitchFamily="18" charset="2"/>
              <a:buNone/>
            </a:pPr>
            <a:r>
              <a:rPr lang="zh-CN" altLang="en-US" smtClean="0">
                <a:solidFill>
                  <a:srgbClr val="000000"/>
                </a:solidFill>
              </a:rPr>
              <a:t>因为 </a:t>
            </a:r>
            <a:r>
              <a:rPr lang="en-US" altLang="zh-CN" i="1" smtClean="0">
                <a:solidFill>
                  <a:srgbClr val="000000"/>
                </a:solidFill>
              </a:rPr>
              <a:t>dy</a:t>
            </a:r>
            <a:r>
              <a:rPr lang="zh-CN" altLang="en-US" smtClean="0">
                <a:solidFill>
                  <a:srgbClr val="000000"/>
                </a:solidFill>
              </a:rPr>
              <a:t> </a:t>
            </a:r>
            <a:r>
              <a:rPr lang="en-US" altLang="zh-CN" smtClean="0">
                <a:solidFill>
                  <a:srgbClr val="000000"/>
                </a:solidFill>
              </a:rPr>
              <a:t>=</a:t>
            </a:r>
            <a:r>
              <a:rPr lang="zh-CN" altLang="en-US" smtClean="0">
                <a:solidFill>
                  <a:srgbClr val="000000"/>
                </a:solidFill>
              </a:rPr>
              <a:t> </a:t>
            </a:r>
            <a:r>
              <a:rPr lang="en-US" altLang="zh-CN" i="1" smtClean="0">
                <a:solidFill>
                  <a:srgbClr val="0000FF"/>
                </a:solidFill>
              </a:rPr>
              <a:t>f</a:t>
            </a:r>
            <a:r>
              <a:rPr lang="en-US" altLang="zh-CN" smtClean="0">
                <a:solidFill>
                  <a:srgbClr val="0000FF"/>
                </a:solidFill>
              </a:rPr>
              <a:t> </a:t>
            </a:r>
            <a:r>
              <a:rPr lang="en-US" altLang="zh-CN" smtClean="0">
                <a:solidFill>
                  <a:srgbClr val="0000FF"/>
                </a:solidFill>
                <a:sym typeface="Symbol" pitchFamily="18" charset="2"/>
              </a:rPr>
              <a:t></a:t>
            </a:r>
            <a:r>
              <a:rPr lang="en-US" altLang="zh-CN" smtClean="0">
                <a:solidFill>
                  <a:srgbClr val="0000FF"/>
                </a:solidFill>
              </a:rPr>
              <a:t>(</a:t>
            </a:r>
            <a:r>
              <a:rPr lang="en-US" altLang="zh-CN" i="1" smtClean="0">
                <a:solidFill>
                  <a:srgbClr val="0000FF"/>
                </a:solidFill>
              </a:rPr>
              <a:t>x</a:t>
            </a:r>
            <a:r>
              <a:rPr lang="en-US" altLang="zh-CN" smtClean="0">
                <a:solidFill>
                  <a:srgbClr val="0000FF"/>
                </a:solidFill>
              </a:rPr>
              <a:t>) </a:t>
            </a:r>
            <a:r>
              <a:rPr lang="en-US" altLang="zh-CN" smtClean="0">
                <a:solidFill>
                  <a:srgbClr val="000000"/>
                </a:solidFill>
                <a:sym typeface="Symbol" pitchFamily="18" charset="2"/>
              </a:rPr>
              <a:t></a:t>
            </a:r>
            <a:r>
              <a:rPr lang="el-GR" altLang="zh-CN" smtClean="0">
                <a:solidFill>
                  <a:srgbClr val="000000"/>
                </a:solidFill>
              </a:rPr>
              <a:t> </a:t>
            </a:r>
            <a:r>
              <a:rPr lang="en-US" altLang="zh-CN" i="1" smtClean="0">
                <a:solidFill>
                  <a:srgbClr val="000000"/>
                </a:solidFill>
              </a:rPr>
              <a:t>d</a:t>
            </a:r>
            <a:r>
              <a:rPr lang="el-GR" altLang="zh-CN" i="1" smtClean="0">
                <a:solidFill>
                  <a:srgbClr val="000000"/>
                </a:solidFill>
              </a:rPr>
              <a:t>x</a:t>
            </a:r>
            <a:r>
              <a:rPr lang="zh-CN" altLang="en-US" smtClean="0">
                <a:solidFill>
                  <a:srgbClr val="000000"/>
                </a:solidFill>
              </a:rPr>
              <a:t>，所以</a:t>
            </a:r>
            <a:endParaRPr lang="en-US" altLang="zh-CN" smtClean="0">
              <a:solidFill>
                <a:srgbClr val="000000"/>
              </a:solidFill>
            </a:endParaRPr>
          </a:p>
          <a:p>
            <a:pPr algn="ctr">
              <a:lnSpc>
                <a:spcPct val="200000"/>
              </a:lnSpc>
              <a:buFont typeface="Wingdings 3" pitchFamily="18" charset="2"/>
              <a:buNone/>
            </a:pPr>
            <a:r>
              <a:rPr lang="zh-CN" altLang="en-US" smtClean="0"/>
              <a:t>求微分的问题		求导数的问题．</a:t>
            </a:r>
            <a:endParaRPr lang="en-US" altLang="zh-CN" smtClean="0"/>
          </a:p>
          <a:p>
            <a:pPr>
              <a:buFont typeface="Wingdings 3" pitchFamily="18" charset="2"/>
              <a:buNone/>
            </a:pPr>
            <a:endParaRPr lang="en-US" altLang="zh-CN" smtClean="0"/>
          </a:p>
          <a:p>
            <a:r>
              <a:rPr lang="zh-CN" altLang="en-US" smtClean="0">
                <a:hlinkClick r:id="rId2" action="ppaction://hlinksldjump"/>
              </a:rPr>
              <a:t>基本初等函数的微分公式</a:t>
            </a:r>
            <a:endParaRPr lang="en-US" altLang="zh-CN" smtClean="0"/>
          </a:p>
          <a:p>
            <a:endParaRPr lang="en-US" altLang="zh-CN" smtClean="0"/>
          </a:p>
          <a:p>
            <a:r>
              <a:rPr lang="zh-CN" altLang="en-US" smtClean="0">
                <a:hlinkClick r:id="rId3" action="ppaction://hlinksldjump"/>
              </a:rPr>
              <a:t>微分的四则运算法则</a:t>
            </a:r>
            <a:endParaRPr lang="en-US" altLang="zh-CN" smtClean="0"/>
          </a:p>
          <a:p>
            <a:endParaRPr lang="en-US" altLang="zh-CN" smtClean="0"/>
          </a:p>
          <a:p>
            <a:r>
              <a:rPr lang="zh-CN" altLang="en-US" smtClean="0"/>
              <a:t>复合函数的微分法则</a:t>
            </a:r>
            <a:r>
              <a:rPr lang="en-US" altLang="zh-CN" smtClean="0"/>
              <a:t>——</a:t>
            </a:r>
            <a:r>
              <a:rPr lang="zh-CN" altLang="en-US" smtClean="0">
                <a:hlinkClick r:id="rId4" action="ppaction://hlinksldjump"/>
              </a:rPr>
              <a:t>微分形式的不变性</a:t>
            </a:r>
            <a:endParaRPr lang="zh-CN" altLang="en-US" smtClean="0"/>
          </a:p>
        </p:txBody>
      </p:sp>
      <p:sp>
        <p:nvSpPr>
          <p:cNvPr id="26627" name="标题 2"/>
          <p:cNvSpPr>
            <a:spLocks noGrp="1"/>
          </p:cNvSpPr>
          <p:nvPr>
            <p:ph type="title"/>
          </p:nvPr>
        </p:nvSpPr>
        <p:spPr bwMode="auto"/>
        <p:txBody>
          <a:bodyPr/>
          <a:lstStyle/>
          <a:p>
            <a:r>
              <a:rPr lang="zh-CN" altLang="en-US" smtClean="0">
                <a:effectLst/>
              </a:rPr>
              <a:t>二、微分的计算</a:t>
            </a:r>
          </a:p>
        </p:txBody>
      </p:sp>
      <p:grpSp>
        <p:nvGrpSpPr>
          <p:cNvPr id="2" name="Group 11"/>
          <p:cNvGrpSpPr>
            <a:grpSpLocks/>
          </p:cNvGrpSpPr>
          <p:nvPr/>
        </p:nvGrpSpPr>
        <p:grpSpPr bwMode="auto">
          <a:xfrm>
            <a:off x="3846513" y="1958975"/>
            <a:ext cx="1296987" cy="541338"/>
            <a:chOff x="1809" y="1910"/>
            <a:chExt cx="817" cy="341"/>
          </a:xfrm>
        </p:grpSpPr>
        <p:sp>
          <p:nvSpPr>
            <p:cNvPr id="26629" name="AutoShape 5"/>
            <p:cNvSpPr>
              <a:spLocks noChangeArrowheads="1"/>
            </p:cNvSpPr>
            <p:nvPr/>
          </p:nvSpPr>
          <p:spPr bwMode="auto">
            <a:xfrm>
              <a:off x="1809" y="2160"/>
              <a:ext cx="817" cy="91"/>
            </a:xfrm>
            <a:prstGeom prst="rightArrow">
              <a:avLst>
                <a:gd name="adj1" fmla="val 50000"/>
                <a:gd name="adj2" fmla="val 224451"/>
              </a:avLst>
            </a:prstGeom>
            <a:solidFill>
              <a:srgbClr val="FF0000"/>
            </a:solidFill>
            <a:ln w="9525">
              <a:noFill/>
              <a:miter lim="800000"/>
              <a:headEnd/>
              <a:tailEnd/>
            </a:ln>
          </p:spPr>
          <p:txBody>
            <a:bodyPr wrap="none" anchor="ctr"/>
            <a:lstStyle/>
            <a:p>
              <a:endParaRPr lang="zh-CN" altLang="en-US"/>
            </a:p>
          </p:txBody>
        </p:sp>
        <p:sp>
          <p:nvSpPr>
            <p:cNvPr id="26630" name="矩形 26"/>
            <p:cNvSpPr>
              <a:spLocks noChangeArrowheads="1"/>
            </p:cNvSpPr>
            <p:nvPr/>
          </p:nvSpPr>
          <p:spPr bwMode="auto">
            <a:xfrm>
              <a:off x="1958" y="1910"/>
              <a:ext cx="518" cy="250"/>
            </a:xfrm>
            <a:prstGeom prst="rect">
              <a:avLst/>
            </a:prstGeom>
            <a:noFill/>
            <a:ln w="9525">
              <a:noFill/>
              <a:miter lim="800000"/>
              <a:headEnd/>
              <a:tailEnd/>
            </a:ln>
          </p:spPr>
          <p:txBody>
            <a:bodyPr wrap="none"/>
            <a:lstStyle/>
            <a:p>
              <a:r>
                <a:rPr lang="zh-CN" altLang="en-US" sz="2000" b="1">
                  <a:solidFill>
                    <a:srgbClr val="FF0000"/>
                  </a:solidFill>
                  <a:latin typeface="Times New Roman" pitchFamily="18" charset="0"/>
                  <a:cs typeface="Times New Roman" pitchFamily="18" charset="0"/>
                </a:rPr>
                <a:t>转化  </a:t>
              </a:r>
              <a:endParaRPr lang="zh-CN" altLang="en-US" sz="16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1" end="1"/>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wipe(left)">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1506">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1506">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标题 2"/>
          <p:cNvSpPr>
            <a:spLocks noGrp="1"/>
          </p:cNvSpPr>
          <p:nvPr>
            <p:ph type="title"/>
          </p:nvPr>
        </p:nvSpPr>
        <p:spPr bwMode="auto"/>
        <p:txBody>
          <a:bodyPr/>
          <a:lstStyle/>
          <a:p>
            <a:r>
              <a:rPr lang="zh-CN" altLang="en-US" smtClean="0">
                <a:effectLst/>
              </a:rPr>
              <a:t>基本初等函数的微分公式</a:t>
            </a:r>
            <a:r>
              <a:rPr lang="zh-CN" altLang="en-US" sz="2400" smtClean="0">
                <a:solidFill>
                  <a:srgbClr val="FF0000"/>
                </a:solidFill>
                <a:effectLst/>
              </a:rPr>
              <a:t>（</a:t>
            </a:r>
            <a:r>
              <a:rPr lang="en-US" altLang="zh-CN" sz="2400" smtClean="0">
                <a:solidFill>
                  <a:srgbClr val="FF0000"/>
                </a:solidFill>
                <a:effectLst/>
              </a:rPr>
              <a:t>P.113 ~ P.114</a:t>
            </a:r>
            <a:r>
              <a:rPr lang="zh-CN" altLang="en-US" sz="2400" smtClean="0">
                <a:solidFill>
                  <a:srgbClr val="FF0000"/>
                </a:solidFill>
                <a:effectLst/>
              </a:rPr>
              <a:t>）</a:t>
            </a:r>
          </a:p>
        </p:txBody>
      </p:sp>
      <p:graphicFrame>
        <p:nvGraphicFramePr>
          <p:cNvPr id="4" name="Object 2"/>
          <p:cNvGraphicFramePr>
            <a:graphicFrameLocks noChangeAspect="1"/>
          </p:cNvGraphicFramePr>
          <p:nvPr/>
        </p:nvGraphicFramePr>
        <p:xfrm>
          <a:off x="987425" y="1500188"/>
          <a:ext cx="7167563" cy="4851400"/>
        </p:xfrm>
        <a:graphic>
          <a:graphicData uri="http://schemas.openxmlformats.org/presentationml/2006/ole">
            <p:oleObj spid="_x0000_s8194" name="Equation" r:id="rId3" imgW="3593880" imgH="2425680" progId="Equation.DSMT4">
              <p:embed/>
            </p:oleObj>
          </a:graphicData>
        </a:graphic>
      </p:graphicFrame>
      <p:sp>
        <p:nvSpPr>
          <p:cNvPr id="8196" name="AutoShape 8">
            <a:hlinkClick r:id="rId4"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grpSp>
        <p:nvGrpSpPr>
          <p:cNvPr id="8197" name="Group 8"/>
          <p:cNvGrpSpPr>
            <a:grpSpLocks/>
          </p:cNvGrpSpPr>
          <p:nvPr/>
        </p:nvGrpSpPr>
        <p:grpSpPr bwMode="auto">
          <a:xfrm>
            <a:off x="5378450" y="4105275"/>
            <a:ext cx="215900" cy="288925"/>
            <a:chOff x="3379" y="2586"/>
            <a:chExt cx="136" cy="182"/>
          </a:xfrm>
        </p:grpSpPr>
        <p:sp>
          <p:nvSpPr>
            <p:cNvPr id="8198" name="Line 6"/>
            <p:cNvSpPr>
              <a:spLocks noChangeShapeType="1"/>
            </p:cNvSpPr>
            <p:nvPr/>
          </p:nvSpPr>
          <p:spPr bwMode="auto">
            <a:xfrm>
              <a:off x="3379" y="2586"/>
              <a:ext cx="0" cy="182"/>
            </a:xfrm>
            <a:prstGeom prst="line">
              <a:avLst/>
            </a:prstGeom>
            <a:noFill/>
            <a:ln w="28575">
              <a:solidFill>
                <a:srgbClr val="FF0000"/>
              </a:solidFill>
              <a:round/>
              <a:headEnd/>
              <a:tailEnd/>
            </a:ln>
          </p:spPr>
          <p:txBody>
            <a:bodyPr/>
            <a:lstStyle/>
            <a:p>
              <a:endParaRPr lang="zh-CN" altLang="en-US"/>
            </a:p>
          </p:txBody>
        </p:sp>
        <p:sp>
          <p:nvSpPr>
            <p:cNvPr id="8199" name="Line 7"/>
            <p:cNvSpPr>
              <a:spLocks noChangeShapeType="1"/>
            </p:cNvSpPr>
            <p:nvPr/>
          </p:nvSpPr>
          <p:spPr bwMode="auto">
            <a:xfrm>
              <a:off x="3515" y="2586"/>
              <a:ext cx="0" cy="182"/>
            </a:xfrm>
            <a:prstGeom prst="line">
              <a:avLst/>
            </a:prstGeom>
            <a:noFill/>
            <a:ln w="28575">
              <a:solidFill>
                <a:srgbClr val="FF0000"/>
              </a:solidFill>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218" name="Object 4"/>
          <p:cNvGraphicFramePr>
            <a:graphicFrameLocks noChangeAspect="1"/>
          </p:cNvGraphicFramePr>
          <p:nvPr/>
        </p:nvGraphicFramePr>
        <p:xfrm>
          <a:off x="701675" y="271463"/>
          <a:ext cx="2692400" cy="431800"/>
        </p:xfrm>
        <a:graphic>
          <a:graphicData uri="http://schemas.openxmlformats.org/presentationml/2006/ole">
            <p:oleObj spid="_x0000_s9218" name="Equation" r:id="rId3" imgW="1346040" imgH="215640" progId="Equation.DSMT4">
              <p:embed/>
            </p:oleObj>
          </a:graphicData>
        </a:graphic>
      </p:graphicFrame>
      <p:graphicFrame>
        <p:nvGraphicFramePr>
          <p:cNvPr id="9219" name="Object 5"/>
          <p:cNvGraphicFramePr>
            <a:graphicFrameLocks noChangeAspect="1"/>
          </p:cNvGraphicFramePr>
          <p:nvPr/>
        </p:nvGraphicFramePr>
        <p:xfrm>
          <a:off x="4929188" y="246063"/>
          <a:ext cx="2184400" cy="457200"/>
        </p:xfrm>
        <a:graphic>
          <a:graphicData uri="http://schemas.openxmlformats.org/presentationml/2006/ole">
            <p:oleObj spid="_x0000_s9219" name="Equation" r:id="rId4" imgW="1091880" imgH="228600" progId="Equation.DSMT4">
              <p:embed/>
            </p:oleObj>
          </a:graphicData>
        </a:graphic>
      </p:graphicFrame>
      <p:graphicFrame>
        <p:nvGraphicFramePr>
          <p:cNvPr id="9220" name="Object 6"/>
          <p:cNvGraphicFramePr>
            <a:graphicFrameLocks noChangeAspect="1"/>
          </p:cNvGraphicFramePr>
          <p:nvPr/>
        </p:nvGraphicFramePr>
        <p:xfrm>
          <a:off x="701675" y="904875"/>
          <a:ext cx="2336800" cy="406400"/>
        </p:xfrm>
        <a:graphic>
          <a:graphicData uri="http://schemas.openxmlformats.org/presentationml/2006/ole">
            <p:oleObj spid="_x0000_s9220" name="Equation" r:id="rId5" imgW="1168200" imgH="203040" progId="Equation.DSMT4">
              <p:embed/>
            </p:oleObj>
          </a:graphicData>
        </a:graphic>
      </p:graphicFrame>
      <p:graphicFrame>
        <p:nvGraphicFramePr>
          <p:cNvPr id="9221" name="Object 7"/>
          <p:cNvGraphicFramePr>
            <a:graphicFrameLocks noChangeAspect="1"/>
          </p:cNvGraphicFramePr>
          <p:nvPr/>
        </p:nvGraphicFramePr>
        <p:xfrm>
          <a:off x="4929188" y="904875"/>
          <a:ext cx="2540000" cy="406400"/>
        </p:xfrm>
        <a:graphic>
          <a:graphicData uri="http://schemas.openxmlformats.org/presentationml/2006/ole">
            <p:oleObj spid="_x0000_s9221" name="Equation" r:id="rId6" imgW="1269720" imgH="203040" progId="Equation.DSMT4">
              <p:embed/>
            </p:oleObj>
          </a:graphicData>
        </a:graphic>
      </p:graphicFrame>
      <p:graphicFrame>
        <p:nvGraphicFramePr>
          <p:cNvPr id="9222" name="Object 8"/>
          <p:cNvGraphicFramePr>
            <a:graphicFrameLocks noChangeAspect="1"/>
          </p:cNvGraphicFramePr>
          <p:nvPr/>
        </p:nvGraphicFramePr>
        <p:xfrm>
          <a:off x="714375" y="1512888"/>
          <a:ext cx="2489200" cy="457200"/>
        </p:xfrm>
        <a:graphic>
          <a:graphicData uri="http://schemas.openxmlformats.org/presentationml/2006/ole">
            <p:oleObj spid="_x0000_s9222" name="Equation" r:id="rId7" imgW="1244520" imgH="228600" progId="Equation.DSMT4">
              <p:embed/>
            </p:oleObj>
          </a:graphicData>
        </a:graphic>
      </p:graphicFrame>
      <p:graphicFrame>
        <p:nvGraphicFramePr>
          <p:cNvPr id="9223" name="Object 9"/>
          <p:cNvGraphicFramePr>
            <a:graphicFrameLocks noChangeAspect="1"/>
          </p:cNvGraphicFramePr>
          <p:nvPr/>
        </p:nvGraphicFramePr>
        <p:xfrm>
          <a:off x="4929188" y="1512888"/>
          <a:ext cx="2692400" cy="457200"/>
        </p:xfrm>
        <a:graphic>
          <a:graphicData uri="http://schemas.openxmlformats.org/presentationml/2006/ole">
            <p:oleObj spid="_x0000_s9223" name="Equation" r:id="rId8" imgW="1346040" imgH="228600" progId="Equation.DSMT4">
              <p:embed/>
            </p:oleObj>
          </a:graphicData>
        </a:graphic>
      </p:graphicFrame>
      <p:graphicFrame>
        <p:nvGraphicFramePr>
          <p:cNvPr id="9224" name="Object 10"/>
          <p:cNvGraphicFramePr>
            <a:graphicFrameLocks noChangeAspect="1"/>
          </p:cNvGraphicFramePr>
          <p:nvPr/>
        </p:nvGraphicFramePr>
        <p:xfrm>
          <a:off x="714375" y="2171700"/>
          <a:ext cx="3022600" cy="406400"/>
        </p:xfrm>
        <a:graphic>
          <a:graphicData uri="http://schemas.openxmlformats.org/presentationml/2006/ole">
            <p:oleObj spid="_x0000_s9224" name="Equation" r:id="rId9" imgW="1511280" imgH="203040" progId="Equation.DSMT4">
              <p:embed/>
            </p:oleObj>
          </a:graphicData>
        </a:graphic>
      </p:graphicFrame>
      <p:graphicFrame>
        <p:nvGraphicFramePr>
          <p:cNvPr id="9225" name="Object 11"/>
          <p:cNvGraphicFramePr>
            <a:graphicFrameLocks noChangeAspect="1"/>
          </p:cNvGraphicFramePr>
          <p:nvPr/>
        </p:nvGraphicFramePr>
        <p:xfrm>
          <a:off x="4929188" y="2171700"/>
          <a:ext cx="3200400" cy="406400"/>
        </p:xfrm>
        <a:graphic>
          <a:graphicData uri="http://schemas.openxmlformats.org/presentationml/2006/ole">
            <p:oleObj spid="_x0000_s9225" name="Equation" r:id="rId10" imgW="1600200" imgH="203040" progId="Equation.DSMT4">
              <p:embed/>
            </p:oleObj>
          </a:graphicData>
        </a:graphic>
      </p:graphicFrame>
      <p:graphicFrame>
        <p:nvGraphicFramePr>
          <p:cNvPr id="9226" name="Object 12"/>
          <p:cNvGraphicFramePr>
            <a:graphicFrameLocks noChangeAspect="1"/>
          </p:cNvGraphicFramePr>
          <p:nvPr/>
        </p:nvGraphicFramePr>
        <p:xfrm>
          <a:off x="714375" y="2781300"/>
          <a:ext cx="2235200" cy="457200"/>
        </p:xfrm>
        <a:graphic>
          <a:graphicData uri="http://schemas.openxmlformats.org/presentationml/2006/ole">
            <p:oleObj spid="_x0000_s9226" name="Equation" r:id="rId11" imgW="1117440" imgH="228600" progId="Equation.DSMT4">
              <p:embed/>
            </p:oleObj>
          </a:graphicData>
        </a:graphic>
      </p:graphicFrame>
      <p:graphicFrame>
        <p:nvGraphicFramePr>
          <p:cNvPr id="9227" name="Object 13"/>
          <p:cNvGraphicFramePr>
            <a:graphicFrameLocks noChangeAspect="1"/>
          </p:cNvGraphicFramePr>
          <p:nvPr/>
        </p:nvGraphicFramePr>
        <p:xfrm>
          <a:off x="4929188" y="2781300"/>
          <a:ext cx="1676400" cy="457200"/>
        </p:xfrm>
        <a:graphic>
          <a:graphicData uri="http://schemas.openxmlformats.org/presentationml/2006/ole">
            <p:oleObj spid="_x0000_s9227" name="Equation" r:id="rId12" imgW="838080" imgH="228600" progId="Equation.DSMT4">
              <p:embed/>
            </p:oleObj>
          </a:graphicData>
        </a:graphic>
      </p:graphicFrame>
      <p:graphicFrame>
        <p:nvGraphicFramePr>
          <p:cNvPr id="9228" name="Object 14"/>
          <p:cNvGraphicFramePr>
            <a:graphicFrameLocks noChangeAspect="1"/>
          </p:cNvGraphicFramePr>
          <p:nvPr/>
        </p:nvGraphicFramePr>
        <p:xfrm>
          <a:off x="714375" y="3440113"/>
          <a:ext cx="2641600" cy="812800"/>
        </p:xfrm>
        <a:graphic>
          <a:graphicData uri="http://schemas.openxmlformats.org/presentationml/2006/ole">
            <p:oleObj spid="_x0000_s9228" name="Equation" r:id="rId13" imgW="1320480" imgH="406080" progId="Equation.DSMT4">
              <p:embed/>
            </p:oleObj>
          </a:graphicData>
        </a:graphic>
      </p:graphicFrame>
      <p:graphicFrame>
        <p:nvGraphicFramePr>
          <p:cNvPr id="9229" name="Object 15"/>
          <p:cNvGraphicFramePr>
            <a:graphicFrameLocks noChangeAspect="1"/>
          </p:cNvGraphicFramePr>
          <p:nvPr/>
        </p:nvGraphicFramePr>
        <p:xfrm>
          <a:off x="4929188" y="3440113"/>
          <a:ext cx="1879600" cy="812800"/>
        </p:xfrm>
        <a:graphic>
          <a:graphicData uri="http://schemas.openxmlformats.org/presentationml/2006/ole">
            <p:oleObj spid="_x0000_s9229" name="Equation" r:id="rId14" imgW="939600" imgH="406080" progId="Equation.DSMT4">
              <p:embed/>
            </p:oleObj>
          </a:graphicData>
        </a:graphic>
      </p:graphicFrame>
      <p:graphicFrame>
        <p:nvGraphicFramePr>
          <p:cNvPr id="9230" name="Object 16"/>
          <p:cNvGraphicFramePr>
            <a:graphicFrameLocks noChangeAspect="1"/>
          </p:cNvGraphicFramePr>
          <p:nvPr/>
        </p:nvGraphicFramePr>
        <p:xfrm>
          <a:off x="714375" y="4454525"/>
          <a:ext cx="3175000" cy="889000"/>
        </p:xfrm>
        <a:graphic>
          <a:graphicData uri="http://schemas.openxmlformats.org/presentationml/2006/ole">
            <p:oleObj spid="_x0000_s9230" name="Equation" r:id="rId15" imgW="1587240" imgH="444240" progId="Equation.DSMT4">
              <p:embed/>
            </p:oleObj>
          </a:graphicData>
        </a:graphic>
      </p:graphicFrame>
      <p:graphicFrame>
        <p:nvGraphicFramePr>
          <p:cNvPr id="9231" name="Object 17"/>
          <p:cNvGraphicFramePr>
            <a:graphicFrameLocks noChangeAspect="1"/>
          </p:cNvGraphicFramePr>
          <p:nvPr/>
        </p:nvGraphicFramePr>
        <p:xfrm>
          <a:off x="4929188" y="4454525"/>
          <a:ext cx="3429000" cy="889000"/>
        </p:xfrm>
        <a:graphic>
          <a:graphicData uri="http://schemas.openxmlformats.org/presentationml/2006/ole">
            <p:oleObj spid="_x0000_s9231" name="Equation" r:id="rId16" imgW="1714320" imgH="444240" progId="Equation.DSMT4">
              <p:embed/>
            </p:oleObj>
          </a:graphicData>
        </a:graphic>
      </p:graphicFrame>
      <p:graphicFrame>
        <p:nvGraphicFramePr>
          <p:cNvPr id="9232" name="Object 18"/>
          <p:cNvGraphicFramePr>
            <a:graphicFrameLocks noChangeAspect="1"/>
          </p:cNvGraphicFramePr>
          <p:nvPr/>
        </p:nvGraphicFramePr>
        <p:xfrm>
          <a:off x="714375" y="5545138"/>
          <a:ext cx="2997200" cy="812800"/>
        </p:xfrm>
        <a:graphic>
          <a:graphicData uri="http://schemas.openxmlformats.org/presentationml/2006/ole">
            <p:oleObj spid="_x0000_s9232" name="Equation" r:id="rId17" imgW="1498320" imgH="406080" progId="Equation.DSMT4">
              <p:embed/>
            </p:oleObj>
          </a:graphicData>
        </a:graphic>
      </p:graphicFrame>
      <p:graphicFrame>
        <p:nvGraphicFramePr>
          <p:cNvPr id="9233" name="Object 19"/>
          <p:cNvGraphicFramePr>
            <a:graphicFrameLocks noChangeAspect="1"/>
          </p:cNvGraphicFramePr>
          <p:nvPr/>
        </p:nvGraphicFramePr>
        <p:xfrm>
          <a:off x="4929188" y="5545138"/>
          <a:ext cx="3225800" cy="812800"/>
        </p:xfrm>
        <a:graphic>
          <a:graphicData uri="http://schemas.openxmlformats.org/presentationml/2006/ole">
            <p:oleObj spid="_x0000_s9233" name="Equation" r:id="rId18" imgW="1612800" imgH="406080" progId="Equation.DSMT4">
              <p:embed/>
            </p:oleObj>
          </a:graphicData>
        </a:graphic>
      </p:graphicFrame>
      <p:sp>
        <p:nvSpPr>
          <p:cNvPr id="9234" name="AutoShape 8">
            <a:hlinkClick r:id="rId19"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grpSp>
        <p:nvGrpSpPr>
          <p:cNvPr id="9235" name="Group 20"/>
          <p:cNvGrpSpPr>
            <a:grpSpLocks/>
          </p:cNvGrpSpPr>
          <p:nvPr/>
        </p:nvGrpSpPr>
        <p:grpSpPr bwMode="auto">
          <a:xfrm>
            <a:off x="5522913" y="3716338"/>
            <a:ext cx="215900" cy="288925"/>
            <a:chOff x="3379" y="2586"/>
            <a:chExt cx="136" cy="182"/>
          </a:xfrm>
        </p:grpSpPr>
        <p:sp>
          <p:nvSpPr>
            <p:cNvPr id="9236" name="Line 21"/>
            <p:cNvSpPr>
              <a:spLocks noChangeShapeType="1"/>
            </p:cNvSpPr>
            <p:nvPr/>
          </p:nvSpPr>
          <p:spPr bwMode="auto">
            <a:xfrm>
              <a:off x="3379" y="2586"/>
              <a:ext cx="0" cy="182"/>
            </a:xfrm>
            <a:prstGeom prst="line">
              <a:avLst/>
            </a:prstGeom>
            <a:noFill/>
            <a:ln w="28575">
              <a:solidFill>
                <a:srgbClr val="FF0000"/>
              </a:solidFill>
              <a:round/>
              <a:headEnd/>
              <a:tailEnd/>
            </a:ln>
          </p:spPr>
          <p:txBody>
            <a:bodyPr/>
            <a:lstStyle/>
            <a:p>
              <a:endParaRPr lang="zh-CN" altLang="en-US"/>
            </a:p>
          </p:txBody>
        </p:sp>
        <p:sp>
          <p:nvSpPr>
            <p:cNvPr id="9237" name="Line 22"/>
            <p:cNvSpPr>
              <a:spLocks noChangeShapeType="1"/>
            </p:cNvSpPr>
            <p:nvPr/>
          </p:nvSpPr>
          <p:spPr bwMode="auto">
            <a:xfrm>
              <a:off x="3515" y="2586"/>
              <a:ext cx="0" cy="182"/>
            </a:xfrm>
            <a:prstGeom prst="line">
              <a:avLst/>
            </a:prstGeom>
            <a:noFill/>
            <a:ln w="28575">
              <a:solidFill>
                <a:srgbClr val="FF0000"/>
              </a:solidFill>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6" name="内容占位符 1"/>
          <p:cNvSpPr>
            <a:spLocks noGrp="1"/>
          </p:cNvSpPr>
          <p:nvPr>
            <p:ph idx="1"/>
          </p:nvPr>
        </p:nvSpPr>
        <p:spPr/>
        <p:txBody>
          <a:bodyPr/>
          <a:lstStyle/>
          <a:p>
            <a:r>
              <a:rPr lang="en-US" altLang="zh-CN" smtClean="0">
                <a:solidFill>
                  <a:schemeClr val="bg1"/>
                </a:solidFill>
              </a:rPr>
              <a:t> </a:t>
            </a:r>
          </a:p>
          <a:p>
            <a:endParaRPr lang="en-US" altLang="zh-CN" smtClean="0">
              <a:solidFill>
                <a:schemeClr val="bg1"/>
              </a:solidFill>
            </a:endParaRPr>
          </a:p>
          <a:p>
            <a:r>
              <a:rPr lang="en-US" altLang="zh-CN" i="1" smtClean="0">
                <a:solidFill>
                  <a:schemeClr val="bg1"/>
                </a:solidFill>
              </a:rPr>
              <a:t>d</a:t>
            </a:r>
            <a:r>
              <a:rPr lang="en-US" altLang="zh-CN" smtClean="0">
                <a:solidFill>
                  <a:schemeClr val="bg1"/>
                </a:solidFill>
              </a:rPr>
              <a:t> </a:t>
            </a:r>
          </a:p>
          <a:p>
            <a:endParaRPr lang="en-US" altLang="zh-CN" smtClean="0">
              <a:solidFill>
                <a:schemeClr val="bg1"/>
              </a:solidFill>
            </a:endParaRPr>
          </a:p>
          <a:p>
            <a:r>
              <a:rPr lang="en-US" altLang="zh-CN" i="1" smtClean="0">
                <a:solidFill>
                  <a:schemeClr val="bg1"/>
                </a:solidFill>
              </a:rPr>
              <a:t>d</a:t>
            </a:r>
            <a:r>
              <a:rPr lang="en-US" altLang="zh-CN" smtClean="0">
                <a:solidFill>
                  <a:schemeClr val="bg1"/>
                </a:solidFill>
              </a:rPr>
              <a:t> </a:t>
            </a:r>
          </a:p>
          <a:p>
            <a:endParaRPr lang="en-US" altLang="zh-CN" smtClean="0">
              <a:solidFill>
                <a:schemeClr val="bg1"/>
              </a:solidFill>
            </a:endParaRPr>
          </a:p>
          <a:p>
            <a:r>
              <a:rPr lang="en-US" altLang="zh-CN" i="1" smtClean="0">
                <a:solidFill>
                  <a:schemeClr val="bg1"/>
                </a:solidFill>
              </a:rPr>
              <a:t>d</a:t>
            </a:r>
            <a:r>
              <a:rPr lang="en-US" altLang="zh-CN" smtClean="0">
                <a:solidFill>
                  <a:schemeClr val="bg1"/>
                </a:solidFill>
              </a:rPr>
              <a:t> </a:t>
            </a:r>
            <a:endParaRPr lang="zh-CN" altLang="en-US" smtClean="0">
              <a:solidFill>
                <a:schemeClr val="bg1"/>
              </a:solidFill>
            </a:endParaRPr>
          </a:p>
        </p:txBody>
      </p:sp>
      <p:sp>
        <p:nvSpPr>
          <p:cNvPr id="10247" name="标题 2"/>
          <p:cNvSpPr>
            <a:spLocks noGrp="1"/>
          </p:cNvSpPr>
          <p:nvPr>
            <p:ph type="title"/>
          </p:nvPr>
        </p:nvSpPr>
        <p:spPr bwMode="auto"/>
        <p:txBody>
          <a:bodyPr/>
          <a:lstStyle/>
          <a:p>
            <a:r>
              <a:rPr lang="zh-CN" altLang="en-US" smtClean="0">
                <a:effectLst/>
              </a:rPr>
              <a:t>微分的四则运算法则</a:t>
            </a:r>
            <a:r>
              <a:rPr lang="zh-CN" altLang="en-US" sz="2400" smtClean="0">
                <a:solidFill>
                  <a:srgbClr val="FF0000"/>
                </a:solidFill>
                <a:effectLst/>
              </a:rPr>
              <a:t>（</a:t>
            </a:r>
            <a:r>
              <a:rPr lang="en-US" altLang="zh-CN" sz="2400" smtClean="0">
                <a:solidFill>
                  <a:srgbClr val="FF0000"/>
                </a:solidFill>
                <a:effectLst/>
              </a:rPr>
              <a:t>P.114</a:t>
            </a:r>
            <a:r>
              <a:rPr lang="zh-CN" altLang="en-US" sz="2400" smtClean="0">
                <a:solidFill>
                  <a:srgbClr val="FF0000"/>
                </a:solidFill>
                <a:effectLst/>
              </a:rPr>
              <a:t>）</a:t>
            </a:r>
          </a:p>
        </p:txBody>
      </p:sp>
      <p:sp>
        <p:nvSpPr>
          <p:cNvPr id="10248" name="AutoShape 8">
            <a:hlinkClick r:id="rId3"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graphicFrame>
        <p:nvGraphicFramePr>
          <p:cNvPr id="10242" name="Object 5"/>
          <p:cNvGraphicFramePr>
            <a:graphicFrameLocks noChangeAspect="1"/>
          </p:cNvGraphicFramePr>
          <p:nvPr/>
        </p:nvGraphicFramePr>
        <p:xfrm>
          <a:off x="855663" y="1543050"/>
          <a:ext cx="3581400" cy="457200"/>
        </p:xfrm>
        <a:graphic>
          <a:graphicData uri="http://schemas.openxmlformats.org/presentationml/2006/ole">
            <p:oleObj spid="_x0000_s10242" name="Equation" r:id="rId4" imgW="1790640" imgH="228600" progId="Equation.DSMT4">
              <p:embed/>
            </p:oleObj>
          </a:graphicData>
        </a:graphic>
      </p:graphicFrame>
      <p:graphicFrame>
        <p:nvGraphicFramePr>
          <p:cNvPr id="10243" name="Object 6"/>
          <p:cNvGraphicFramePr>
            <a:graphicFrameLocks noChangeAspect="1"/>
          </p:cNvGraphicFramePr>
          <p:nvPr/>
        </p:nvGraphicFramePr>
        <p:xfrm>
          <a:off x="868363" y="2460625"/>
          <a:ext cx="2311400" cy="406400"/>
        </p:xfrm>
        <a:graphic>
          <a:graphicData uri="http://schemas.openxmlformats.org/presentationml/2006/ole">
            <p:oleObj spid="_x0000_s10243" name="Equation" r:id="rId5" imgW="1155600" imgH="203040" progId="Equation.DSMT4">
              <p:embed/>
            </p:oleObj>
          </a:graphicData>
        </a:graphic>
      </p:graphicFrame>
      <p:graphicFrame>
        <p:nvGraphicFramePr>
          <p:cNvPr id="10244" name="Object 7"/>
          <p:cNvGraphicFramePr>
            <a:graphicFrameLocks noChangeAspect="1"/>
          </p:cNvGraphicFramePr>
          <p:nvPr/>
        </p:nvGraphicFramePr>
        <p:xfrm>
          <a:off x="868363" y="3336925"/>
          <a:ext cx="2489200" cy="406400"/>
        </p:xfrm>
        <a:graphic>
          <a:graphicData uri="http://schemas.openxmlformats.org/presentationml/2006/ole">
            <p:oleObj spid="_x0000_s10244" name="Equation" r:id="rId6" imgW="1244520" imgH="203040" progId="Equation.DSMT4">
              <p:embed/>
            </p:oleObj>
          </a:graphicData>
        </a:graphic>
      </p:graphicFrame>
      <p:graphicFrame>
        <p:nvGraphicFramePr>
          <p:cNvPr id="10245" name="Object 8"/>
          <p:cNvGraphicFramePr>
            <a:graphicFrameLocks noChangeAspect="1"/>
          </p:cNvGraphicFramePr>
          <p:nvPr/>
        </p:nvGraphicFramePr>
        <p:xfrm>
          <a:off x="868363" y="3957638"/>
          <a:ext cx="2413000" cy="889000"/>
        </p:xfrm>
        <a:graphic>
          <a:graphicData uri="http://schemas.openxmlformats.org/presentationml/2006/ole">
            <p:oleObj spid="_x0000_s10245" name="Equation" r:id="rId7" imgW="1206360" imgH="444240" progId="Equation.DSMT4">
              <p:embed/>
            </p:oleObj>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内容占位符 1"/>
          <p:cNvSpPr>
            <a:spLocks noGrp="1"/>
          </p:cNvSpPr>
          <p:nvPr>
            <p:ph idx="4294967295"/>
          </p:nvPr>
        </p:nvSpPr>
        <p:spPr>
          <a:xfrm>
            <a:off x="457200" y="1481138"/>
            <a:ext cx="8229600" cy="4911725"/>
          </a:xfrm>
        </p:spPr>
        <p:txBody>
          <a:bodyPr>
            <a:spAutoFit/>
          </a:bodyPr>
          <a:lstStyle/>
          <a:p>
            <a:pPr>
              <a:buFont typeface="Wingdings 3" pitchFamily="18" charset="2"/>
              <a:buNone/>
            </a:pPr>
            <a:r>
              <a:rPr lang="zh-CN" altLang="en-US" smtClean="0"/>
              <a:t>设 </a:t>
            </a:r>
            <a:r>
              <a:rPr lang="en-US" altLang="zh-CN" i="1" smtClean="0"/>
              <a:t>y</a:t>
            </a:r>
            <a:r>
              <a:rPr lang="zh-CN" altLang="en-US" smtClean="0"/>
              <a:t> </a:t>
            </a:r>
            <a:r>
              <a:rPr lang="en-US" altLang="zh-CN" smtClean="0"/>
              <a:t>=</a:t>
            </a:r>
            <a:r>
              <a:rPr lang="zh-CN" altLang="en-US" smtClean="0"/>
              <a:t> </a:t>
            </a:r>
            <a:r>
              <a:rPr lang="en-US" altLang="zh-CN" i="1" smtClean="0"/>
              <a:t>f</a:t>
            </a:r>
            <a:r>
              <a:rPr lang="zh-CN" altLang="en-US" smtClean="0"/>
              <a:t> </a:t>
            </a:r>
            <a:r>
              <a:rPr lang="en-US" altLang="zh-CN" smtClean="0"/>
              <a:t>(</a:t>
            </a:r>
            <a:r>
              <a:rPr lang="en-US" altLang="zh-CN" i="1" smtClean="0"/>
              <a:t>u</a:t>
            </a:r>
            <a:r>
              <a:rPr lang="en-US" altLang="zh-CN" smtClean="0"/>
              <a:t>)</a:t>
            </a:r>
            <a:r>
              <a:rPr lang="zh-CN" altLang="en-US" smtClean="0"/>
              <a:t>，</a:t>
            </a:r>
            <a:r>
              <a:rPr lang="en-US" altLang="zh-CN" i="1" smtClean="0"/>
              <a:t>u</a:t>
            </a:r>
            <a:r>
              <a:rPr lang="zh-CN" altLang="en-US" smtClean="0"/>
              <a:t> </a:t>
            </a:r>
            <a:r>
              <a:rPr lang="en-US" altLang="zh-CN" smtClean="0"/>
              <a:t>=</a:t>
            </a:r>
            <a:r>
              <a:rPr lang="zh-CN" altLang="en-US" smtClean="0"/>
              <a:t> </a:t>
            </a:r>
            <a:r>
              <a:rPr lang="en-US" altLang="zh-CN" i="1" smtClean="0">
                <a:latin typeface="Symbol" pitchFamily="18" charset="2"/>
              </a:rPr>
              <a:t>j</a:t>
            </a:r>
            <a:r>
              <a:rPr lang="en-US" altLang="zh-CN" smtClean="0"/>
              <a:t>(</a:t>
            </a:r>
            <a:r>
              <a:rPr lang="en-US" altLang="zh-CN" i="1" smtClean="0"/>
              <a:t>x</a:t>
            </a:r>
            <a:r>
              <a:rPr lang="en-US" altLang="zh-CN" smtClean="0"/>
              <a:t>)</a:t>
            </a:r>
            <a:r>
              <a:rPr lang="zh-CN" altLang="en-US" smtClean="0"/>
              <a:t> 都可导，则 </a:t>
            </a:r>
            <a:r>
              <a:rPr lang="en-US" altLang="zh-CN" i="1" smtClean="0"/>
              <a:t>y</a:t>
            </a:r>
            <a:r>
              <a:rPr lang="en-US" altLang="zh-CN" smtClean="0"/>
              <a:t> = </a:t>
            </a:r>
            <a:r>
              <a:rPr lang="en-US" altLang="zh-CN" i="1" smtClean="0"/>
              <a:t>f</a:t>
            </a:r>
            <a:r>
              <a:rPr lang="en-US" altLang="zh-CN" smtClean="0"/>
              <a:t> [</a:t>
            </a:r>
            <a:r>
              <a:rPr lang="en-US" altLang="zh-CN" i="1" smtClean="0">
                <a:latin typeface="Symbol" pitchFamily="18" charset="2"/>
              </a:rPr>
              <a:t>j</a:t>
            </a:r>
            <a:r>
              <a:rPr lang="en-US" altLang="zh-CN" smtClean="0"/>
              <a:t>(</a:t>
            </a:r>
            <a:r>
              <a:rPr lang="en-US" altLang="zh-CN" i="1" smtClean="0"/>
              <a:t>x</a:t>
            </a:r>
            <a:r>
              <a:rPr lang="en-US" altLang="zh-CN" smtClean="0"/>
              <a:t>)]</a:t>
            </a:r>
            <a:r>
              <a:rPr lang="zh-CN" altLang="en-US" smtClean="0"/>
              <a:t>的导数</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于是 </a:t>
            </a:r>
            <a:r>
              <a:rPr lang="en-US" altLang="zh-CN" i="1" smtClean="0"/>
              <a:t>y</a:t>
            </a:r>
            <a:r>
              <a:rPr lang="zh-CN" altLang="en-US" smtClean="0"/>
              <a:t> </a:t>
            </a:r>
            <a:r>
              <a:rPr lang="en-US" altLang="zh-CN" smtClean="0"/>
              <a:t>=</a:t>
            </a:r>
            <a:r>
              <a:rPr lang="zh-CN" altLang="en-US" smtClean="0"/>
              <a:t> </a:t>
            </a:r>
            <a:r>
              <a:rPr lang="en-US" altLang="zh-CN" i="1" smtClean="0"/>
              <a:t>f</a:t>
            </a:r>
            <a:r>
              <a:rPr lang="zh-CN" altLang="en-US" smtClean="0"/>
              <a:t> </a:t>
            </a:r>
            <a:r>
              <a:rPr lang="en-US" altLang="zh-CN" smtClean="0"/>
              <a:t>(</a:t>
            </a:r>
            <a:r>
              <a:rPr lang="en-US" altLang="zh-CN" i="1" smtClean="0"/>
              <a:t>u</a:t>
            </a:r>
            <a:r>
              <a:rPr lang="en-US" altLang="zh-CN" smtClean="0"/>
              <a:t>) </a:t>
            </a:r>
            <a:r>
              <a:rPr lang="zh-CN" altLang="en-US" smtClean="0"/>
              <a:t>的微分 </a:t>
            </a:r>
            <a:r>
              <a:rPr lang="en-US" altLang="zh-CN" i="1" smtClean="0">
                <a:solidFill>
                  <a:srgbClr val="0000FF"/>
                </a:solidFill>
              </a:rPr>
              <a:t>dy</a:t>
            </a:r>
            <a:r>
              <a:rPr lang="zh-CN" altLang="en-US" smtClean="0">
                <a:solidFill>
                  <a:srgbClr val="0000FF"/>
                </a:solidFill>
              </a:rPr>
              <a:t> </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y</a:t>
            </a:r>
            <a:r>
              <a:rPr lang="en-US" altLang="zh-CN" i="1" baseline="-25000" smtClean="0">
                <a:solidFill>
                  <a:srgbClr val="0000FF"/>
                </a:solidFill>
              </a:rPr>
              <a:t>u</a:t>
            </a:r>
            <a:r>
              <a:rPr lang="en-US" altLang="zh-CN" smtClean="0">
                <a:solidFill>
                  <a:srgbClr val="0000FF"/>
                </a:solidFill>
                <a:sym typeface="Symbol" pitchFamily="18" charset="2"/>
              </a:rPr>
              <a:t></a:t>
            </a:r>
            <a:r>
              <a:rPr lang="el-GR" altLang="zh-CN" smtClean="0">
                <a:solidFill>
                  <a:srgbClr val="0000FF"/>
                </a:solidFill>
              </a:rPr>
              <a:t> </a:t>
            </a:r>
            <a:r>
              <a:rPr lang="en-US" altLang="zh-CN" i="1" smtClean="0">
                <a:solidFill>
                  <a:srgbClr val="0000FF"/>
                </a:solidFill>
              </a:rPr>
              <a:t>du</a:t>
            </a:r>
            <a:r>
              <a:rPr lang="el-GR" altLang="zh-CN" smtClean="0">
                <a:solidFill>
                  <a:srgbClr val="0000FF"/>
                </a:solidFill>
              </a:rPr>
              <a:t> </a:t>
            </a:r>
            <a:r>
              <a:rPr lang="en-US" altLang="zh-CN" smtClean="0">
                <a:solidFill>
                  <a:srgbClr val="0000FF"/>
                </a:solidFill>
              </a:rPr>
              <a:t>= </a:t>
            </a:r>
            <a:r>
              <a:rPr lang="en-US" altLang="zh-CN" i="1" smtClean="0">
                <a:solidFill>
                  <a:srgbClr val="0000FF"/>
                </a:solidFill>
              </a:rPr>
              <a:t>f</a:t>
            </a:r>
            <a:r>
              <a:rPr lang="en-US" altLang="zh-CN" smtClean="0">
                <a:solidFill>
                  <a:srgbClr val="0000FF"/>
                </a:solidFill>
              </a:rPr>
              <a:t> </a:t>
            </a:r>
            <a:r>
              <a:rPr lang="en-US" altLang="zh-CN" smtClean="0">
                <a:solidFill>
                  <a:srgbClr val="0000FF"/>
                </a:solidFill>
                <a:sym typeface="Symbol" pitchFamily="18" charset="2"/>
              </a:rPr>
              <a:t>(</a:t>
            </a:r>
            <a:r>
              <a:rPr lang="en-US" altLang="zh-CN" i="1" smtClean="0">
                <a:solidFill>
                  <a:srgbClr val="0000FF"/>
                </a:solidFill>
                <a:sym typeface="Symbol" pitchFamily="18" charset="2"/>
              </a:rPr>
              <a:t>u</a:t>
            </a:r>
            <a:r>
              <a:rPr lang="en-US" altLang="zh-CN" smtClean="0">
                <a:solidFill>
                  <a:srgbClr val="0000FF"/>
                </a:solidFill>
                <a:sym typeface="Symbol" pitchFamily="18" charset="2"/>
              </a:rPr>
              <a:t>)</a:t>
            </a:r>
            <a:r>
              <a:rPr lang="zh-CN" altLang="el-GR" smtClean="0">
                <a:solidFill>
                  <a:srgbClr val="0000FF"/>
                </a:solidFill>
              </a:rPr>
              <a:t> </a:t>
            </a:r>
            <a:r>
              <a:rPr lang="en-US" altLang="zh-CN" i="1" smtClean="0">
                <a:solidFill>
                  <a:srgbClr val="0000FF"/>
                </a:solidFill>
              </a:rPr>
              <a:t>du</a:t>
            </a:r>
            <a:r>
              <a:rPr lang="zh-CN" altLang="el-GR" smtClean="0"/>
              <a:t>，</a:t>
            </a:r>
            <a:endParaRPr lang="zh-CN" altLang="en-US" smtClean="0"/>
          </a:p>
          <a:p>
            <a:pPr>
              <a:buFont typeface="Wingdings 3" pitchFamily="18" charset="2"/>
              <a:buNone/>
            </a:pPr>
            <a:endParaRPr lang="en-US" altLang="zh-CN" i="1" smtClean="0"/>
          </a:p>
          <a:p>
            <a:pPr>
              <a:buFont typeface="Wingdings 3" pitchFamily="18" charset="2"/>
              <a:buNone/>
            </a:pPr>
            <a:r>
              <a:rPr lang="en-US" altLang="zh-CN" i="1" smtClean="0"/>
              <a:t>y</a:t>
            </a:r>
            <a:r>
              <a:rPr lang="en-US" altLang="zh-CN" smtClean="0"/>
              <a:t> = </a:t>
            </a:r>
            <a:r>
              <a:rPr lang="en-US" altLang="zh-CN" i="1" smtClean="0"/>
              <a:t>f</a:t>
            </a:r>
            <a:r>
              <a:rPr lang="en-US" altLang="zh-CN" smtClean="0"/>
              <a:t> [</a:t>
            </a:r>
            <a:r>
              <a:rPr lang="en-US" altLang="zh-CN" i="1" smtClean="0">
                <a:latin typeface="Symbol" pitchFamily="18" charset="2"/>
              </a:rPr>
              <a:t>j</a:t>
            </a:r>
            <a:r>
              <a:rPr lang="en-US" altLang="zh-CN" smtClean="0"/>
              <a:t>(</a:t>
            </a:r>
            <a:r>
              <a:rPr lang="en-US" altLang="zh-CN" i="1" smtClean="0"/>
              <a:t>x</a:t>
            </a:r>
            <a:r>
              <a:rPr lang="en-US" altLang="zh-CN" smtClean="0"/>
              <a:t>)]</a:t>
            </a:r>
            <a:r>
              <a:rPr lang="zh-CN" altLang="en-US" smtClean="0"/>
              <a:t>的微分</a:t>
            </a:r>
            <a:endParaRPr lang="en-US" altLang="zh-CN" i="1" smtClean="0"/>
          </a:p>
          <a:p>
            <a:pPr>
              <a:buFont typeface="Wingdings 3" pitchFamily="18" charset="2"/>
              <a:buNone/>
            </a:pPr>
            <a:endParaRPr lang="en-US" altLang="zh-CN" i="1" smtClean="0"/>
          </a:p>
          <a:p>
            <a:pPr>
              <a:buFont typeface="Wingdings 3" pitchFamily="18" charset="2"/>
              <a:buNone/>
            </a:pPr>
            <a:r>
              <a:rPr lang="zh-CN" altLang="en-US" smtClean="0"/>
              <a:t>无论 </a:t>
            </a:r>
            <a:r>
              <a:rPr lang="en-US" altLang="zh-CN" i="1" smtClean="0"/>
              <a:t>u</a:t>
            </a:r>
            <a:r>
              <a:rPr lang="zh-CN" altLang="en-US" smtClean="0"/>
              <a:t> 作为自变量还是复合函数的中间变量，因变量 </a:t>
            </a:r>
            <a:r>
              <a:rPr lang="en-US" altLang="zh-CN" i="1" smtClean="0"/>
              <a:t>y</a:t>
            </a:r>
            <a:r>
              <a:rPr lang="zh-CN" altLang="en-US" smtClean="0"/>
              <a:t> 的</a:t>
            </a:r>
            <a:endParaRPr lang="en-US" altLang="zh-CN" smtClean="0"/>
          </a:p>
          <a:p>
            <a:pPr>
              <a:buFont typeface="Wingdings 3" pitchFamily="18" charset="2"/>
              <a:buNone/>
            </a:pPr>
            <a:r>
              <a:rPr lang="zh-CN" altLang="en-US" smtClean="0"/>
              <a:t>微分形式上总可以写成 </a:t>
            </a:r>
            <a:r>
              <a:rPr lang="en-US" altLang="zh-CN" i="1" smtClean="0">
                <a:solidFill>
                  <a:srgbClr val="0000FF"/>
                </a:solidFill>
              </a:rPr>
              <a:t>dy</a:t>
            </a:r>
            <a:r>
              <a:rPr lang="zh-CN" altLang="en-US" smtClean="0">
                <a:solidFill>
                  <a:srgbClr val="0000FF"/>
                </a:solidFill>
              </a:rPr>
              <a:t> </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f</a:t>
            </a:r>
            <a:r>
              <a:rPr lang="en-US" altLang="zh-CN" smtClean="0">
                <a:solidFill>
                  <a:srgbClr val="0000FF"/>
                </a:solidFill>
              </a:rPr>
              <a:t> </a:t>
            </a:r>
            <a:r>
              <a:rPr lang="en-US" altLang="zh-CN" smtClean="0">
                <a:solidFill>
                  <a:srgbClr val="0000FF"/>
                </a:solidFill>
                <a:sym typeface="Symbol" pitchFamily="18" charset="2"/>
              </a:rPr>
              <a:t>(</a:t>
            </a:r>
            <a:r>
              <a:rPr lang="en-US" altLang="zh-CN" i="1" smtClean="0">
                <a:solidFill>
                  <a:srgbClr val="0000FF"/>
                </a:solidFill>
                <a:sym typeface="Symbol" pitchFamily="18" charset="2"/>
              </a:rPr>
              <a:t>u</a:t>
            </a:r>
            <a:r>
              <a:rPr lang="en-US" altLang="zh-CN" smtClean="0">
                <a:solidFill>
                  <a:srgbClr val="0000FF"/>
                </a:solidFill>
                <a:sym typeface="Symbol" pitchFamily="18" charset="2"/>
              </a:rPr>
              <a:t>)</a:t>
            </a:r>
            <a:r>
              <a:rPr lang="zh-CN" altLang="el-GR" smtClean="0">
                <a:solidFill>
                  <a:srgbClr val="0000FF"/>
                </a:solidFill>
              </a:rPr>
              <a:t> </a:t>
            </a:r>
            <a:r>
              <a:rPr lang="en-US" altLang="zh-CN" i="1" smtClean="0">
                <a:solidFill>
                  <a:srgbClr val="0000FF"/>
                </a:solidFill>
              </a:rPr>
              <a:t>du</a:t>
            </a:r>
            <a:r>
              <a:rPr lang="el-GR" altLang="zh-CN" i="1" smtClean="0">
                <a:solidFill>
                  <a:srgbClr val="0000FF"/>
                </a:solidFill>
              </a:rPr>
              <a:t> </a:t>
            </a:r>
            <a:r>
              <a:rPr lang="zh-CN" altLang="en-US" smtClean="0"/>
              <a:t>．</a:t>
            </a:r>
            <a:endParaRPr lang="en-US" altLang="zh-CN" smtClean="0"/>
          </a:p>
          <a:p>
            <a:pPr>
              <a:buFont typeface="Wingdings 3" pitchFamily="18" charset="2"/>
              <a:buNone/>
            </a:pPr>
            <a:r>
              <a:rPr lang="zh-CN" altLang="en-US" smtClean="0">
                <a:solidFill>
                  <a:srgbClr val="0000FF"/>
                </a:solidFill>
              </a:rPr>
              <a:t>应用：</a:t>
            </a:r>
            <a:r>
              <a:rPr lang="zh-CN" altLang="en-US" smtClean="0">
                <a:solidFill>
                  <a:srgbClr val="FF0000"/>
                </a:solidFill>
              </a:rPr>
              <a:t>在微分公式中可以作任意的变量代换．</a:t>
            </a:r>
          </a:p>
        </p:txBody>
      </p:sp>
      <p:sp>
        <p:nvSpPr>
          <p:cNvPr id="11269" name="标题 2"/>
          <p:cNvSpPr>
            <a:spLocks noGrp="1"/>
          </p:cNvSpPr>
          <p:nvPr>
            <p:ph type="title" idx="4294967295"/>
          </p:nvPr>
        </p:nvSpPr>
        <p:spPr/>
        <p:txBody>
          <a:bodyPr/>
          <a:lstStyle/>
          <a:p>
            <a:r>
              <a:rPr lang="zh-CN" altLang="en-US" smtClean="0"/>
              <a:t>微分形式的不变性</a:t>
            </a:r>
          </a:p>
        </p:txBody>
      </p:sp>
      <p:sp>
        <p:nvSpPr>
          <p:cNvPr id="11270" name="AutoShape 8">
            <a:hlinkClick r:id="rId6"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graphicFrame>
        <p:nvGraphicFramePr>
          <p:cNvPr id="9218" name="Object 2"/>
          <p:cNvGraphicFramePr>
            <a:graphicFrameLocks noChangeAspect="1"/>
          </p:cNvGraphicFramePr>
          <p:nvPr/>
        </p:nvGraphicFramePr>
        <p:xfrm>
          <a:off x="2540000" y="2214563"/>
          <a:ext cx="4064000" cy="812800"/>
        </p:xfrm>
        <a:graphic>
          <a:graphicData uri="http://schemas.openxmlformats.org/presentationml/2006/ole">
            <p:oleObj spid="_x0000_s11266" name="Equation" r:id="rId7" imgW="2031840" imgH="406080" progId="Equation.DSMT4">
              <p:embed/>
            </p:oleObj>
          </a:graphicData>
        </a:graphic>
      </p:graphicFrame>
      <p:graphicFrame>
        <p:nvGraphicFramePr>
          <p:cNvPr id="9219" name="Object 3"/>
          <p:cNvGraphicFramePr>
            <a:graphicFrameLocks noChangeAspect="1"/>
          </p:cNvGraphicFramePr>
          <p:nvPr/>
        </p:nvGraphicFramePr>
        <p:xfrm>
          <a:off x="2989263" y="4210050"/>
          <a:ext cx="4724400" cy="457200"/>
        </p:xfrm>
        <a:graphic>
          <a:graphicData uri="http://schemas.openxmlformats.org/presentationml/2006/ole">
            <p:oleObj spid="_x0000_s11267" name="Equation" r:id="rId8" imgW="2361960" imgH="228600" progId="Equation.DSMT4">
              <p:embed/>
            </p:oleObj>
          </a:graphicData>
        </a:graphic>
      </p:graphicFrame>
      <p:sp>
        <p:nvSpPr>
          <p:cNvPr id="9" name="矩形 8"/>
          <p:cNvSpPr>
            <a:spLocks noChangeArrowheads="1"/>
          </p:cNvSpPr>
          <p:nvPr/>
        </p:nvSpPr>
        <p:spPr bwMode="auto">
          <a:xfrm flipH="1">
            <a:off x="6316663" y="4181475"/>
            <a:ext cx="1541462"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7" name="矩形 6"/>
          <p:cNvSpPr/>
          <p:nvPr/>
        </p:nvSpPr>
        <p:spPr>
          <a:xfrm>
            <a:off x="5259388" y="4257675"/>
            <a:ext cx="1057275" cy="357188"/>
          </a:xfrm>
          <a:prstGeom prst="rect">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a:spLocks noChangeArrowheads="1"/>
          </p:cNvSpPr>
          <p:nvPr/>
        </p:nvSpPr>
        <p:spPr bwMode="auto">
          <a:xfrm>
            <a:off x="4314825" y="4181475"/>
            <a:ext cx="202882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 name="矩形 6"/>
          <p:cNvSpPr>
            <a:spLocks noChangeArrowheads="1"/>
          </p:cNvSpPr>
          <p:nvPr/>
        </p:nvSpPr>
        <p:spPr bwMode="auto">
          <a:xfrm>
            <a:off x="5032375" y="3355975"/>
            <a:ext cx="1122363" cy="357188"/>
          </a:xfrm>
          <a:prstGeom prst="rect">
            <a:avLst/>
          </a:prstGeom>
          <a:noFill/>
          <a:ln w="28575" algn="ctr">
            <a:solidFill>
              <a:srgbClr val="FF0000"/>
            </a:solidFill>
            <a:miter lim="800000"/>
            <a:headEnd/>
            <a:tailEnd/>
          </a:ln>
        </p:spPr>
        <p:txBody>
          <a:bodyPr anchor="ctr"/>
          <a:lstStyle/>
          <a:p>
            <a:pPr algn="ctr">
              <a:defRPr/>
            </a:pPr>
            <a:endParaRPr lang="zh-CN" altLang="en-US">
              <a:solidFill>
                <a:schemeClr val="lt1"/>
              </a:solidFill>
              <a:latin typeface="+mn-lt"/>
              <a:ea typeface="+mn-ea"/>
            </a:endParaRPr>
          </a:p>
        </p:txBody>
      </p:sp>
      <p:sp>
        <p:nvSpPr>
          <p:cNvPr id="3" name="矩形 6"/>
          <p:cNvSpPr>
            <a:spLocks noChangeArrowheads="1"/>
          </p:cNvSpPr>
          <p:nvPr/>
        </p:nvSpPr>
        <p:spPr bwMode="auto">
          <a:xfrm>
            <a:off x="6516688" y="4271963"/>
            <a:ext cx="1122362" cy="357187"/>
          </a:xfrm>
          <a:prstGeom prst="rect">
            <a:avLst/>
          </a:prstGeom>
          <a:noFill/>
          <a:ln w="28575" algn="ctr">
            <a:solidFill>
              <a:srgbClr val="FF0000"/>
            </a:solidFill>
            <a:miter lim="800000"/>
            <a:headEnd/>
            <a:tailEnd/>
          </a:ln>
        </p:spPr>
        <p:txBody>
          <a:bodyPr anchor="ctr"/>
          <a:lstStyle/>
          <a:p>
            <a:pPr algn="ctr">
              <a:defRPr/>
            </a:pPr>
            <a:endParaRPr lang="zh-CN" altLang="en-US">
              <a:solidFill>
                <a:schemeClr val="lt1"/>
              </a:solidFill>
              <a:latin typeface="+mn-lt"/>
              <a:ea typeface="+mn-ea"/>
            </a:endParaRPr>
          </a:p>
        </p:txBody>
      </p:sp>
      <p:sp>
        <p:nvSpPr>
          <p:cNvPr id="4" name="矩形 6"/>
          <p:cNvSpPr/>
          <p:nvPr/>
        </p:nvSpPr>
        <p:spPr>
          <a:xfrm>
            <a:off x="2325688" y="1592263"/>
            <a:ext cx="1057275" cy="357187"/>
          </a:xfrm>
          <a:prstGeom prst="rect">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78" name="Rectangle 14"/>
          <p:cNvSpPr>
            <a:spLocks noChangeArrowheads="1"/>
          </p:cNvSpPr>
          <p:nvPr/>
        </p:nvSpPr>
        <p:spPr bwMode="auto">
          <a:xfrm>
            <a:off x="2065338" y="1571625"/>
            <a:ext cx="1714500" cy="457200"/>
          </a:xfrm>
          <a:prstGeom prst="rect">
            <a:avLst/>
          </a:prstGeom>
          <a:solidFill>
            <a:schemeClr val="bg1"/>
          </a:solidFill>
          <a:ln w="9525">
            <a:noFill/>
            <a:miter lim="800000"/>
            <a:headEnd/>
            <a:tailEnd/>
          </a:ln>
        </p:spPr>
        <p:txBody>
          <a:bodyPr wrap="none" anchor="ctr"/>
          <a:lstStyle/>
          <a:p>
            <a:endParaRPr lang="zh-CN" altLang="en-US"/>
          </a:p>
        </p:txBody>
      </p:sp>
      <p:sp>
        <p:nvSpPr>
          <p:cNvPr id="11279" name="Rectangle 15"/>
          <p:cNvSpPr>
            <a:spLocks noChangeArrowheads="1"/>
          </p:cNvSpPr>
          <p:nvPr/>
        </p:nvSpPr>
        <p:spPr bwMode="auto">
          <a:xfrm>
            <a:off x="4572000" y="1571625"/>
            <a:ext cx="2952750" cy="457200"/>
          </a:xfrm>
          <a:prstGeom prst="rect">
            <a:avLst/>
          </a:prstGeom>
          <a:solidFill>
            <a:schemeClr val="bg1"/>
          </a:solidFill>
          <a:ln w="9525">
            <a:noFill/>
            <a:miter lim="800000"/>
            <a:headEnd/>
            <a:tailEnd/>
          </a:ln>
        </p:spPr>
        <p:txBody>
          <a:bodyPr wrap="none" anchor="ctr"/>
          <a:lstStyle/>
          <a:p>
            <a:endParaRPr lang="zh-CN" altLang="en-US"/>
          </a:p>
        </p:txBody>
      </p:sp>
      <p:sp>
        <p:nvSpPr>
          <p:cNvPr id="15" name="矩形 6"/>
          <p:cNvSpPr>
            <a:spLocks noChangeArrowheads="1"/>
          </p:cNvSpPr>
          <p:nvPr/>
        </p:nvSpPr>
        <p:spPr bwMode="auto">
          <a:xfrm>
            <a:off x="5214938" y="214313"/>
            <a:ext cx="3643312" cy="1285875"/>
          </a:xfrm>
          <a:prstGeom prst="rect">
            <a:avLst/>
          </a:prstGeom>
          <a:noFill/>
          <a:ln w="28575" algn="ctr">
            <a:solidFill>
              <a:srgbClr val="FF0000"/>
            </a:solidFill>
            <a:miter lim="800000"/>
            <a:headEnd/>
            <a:tailEnd/>
          </a:ln>
        </p:spPr>
        <p:txBody>
          <a:bodyPr/>
          <a:lstStyle/>
          <a:p>
            <a:pPr>
              <a:defRPr/>
            </a:pPr>
            <a:r>
              <a:rPr lang="zh-CN" altLang="en-US" b="1" dirty="0">
                <a:solidFill>
                  <a:srgbClr val="FF0000"/>
                </a:solidFill>
                <a:latin typeface="+mn-lt"/>
                <a:ea typeface="+mn-ea"/>
              </a:rPr>
              <a:t>注意两个</a:t>
            </a:r>
            <a:r>
              <a:rPr lang="en-US" altLang="zh-CN" b="1" i="1" dirty="0">
                <a:solidFill>
                  <a:srgbClr val="FF0000"/>
                </a:solidFill>
                <a:latin typeface="+mn-lt"/>
                <a:ea typeface="+mn-ea"/>
              </a:rPr>
              <a:t>du</a:t>
            </a:r>
            <a:r>
              <a:rPr lang="zh-CN" altLang="en-US" b="1" dirty="0">
                <a:solidFill>
                  <a:srgbClr val="FF0000"/>
                </a:solidFill>
                <a:latin typeface="+mn-lt"/>
                <a:ea typeface="+mn-ea"/>
              </a:rPr>
              <a:t>的含义是不同的：</a:t>
            </a:r>
            <a:endParaRPr lang="en-US" altLang="zh-CN" b="1" dirty="0">
              <a:solidFill>
                <a:srgbClr val="FF0000"/>
              </a:solidFill>
              <a:latin typeface="+mn-lt"/>
              <a:ea typeface="+mn-ea"/>
            </a:endParaRPr>
          </a:p>
          <a:p>
            <a:pPr>
              <a:buClr>
                <a:srgbClr val="0000FF"/>
              </a:buClr>
              <a:buFont typeface="Wingdings" pitchFamily="2" charset="2"/>
              <a:buChar char="ü"/>
              <a:defRPr/>
            </a:pPr>
            <a:r>
              <a:rPr lang="zh-CN" altLang="en-US" b="1" dirty="0">
                <a:latin typeface="+mn-lt"/>
                <a:ea typeface="+mn-ea"/>
              </a:rPr>
              <a:t>作为自变量的微分，</a:t>
            </a:r>
            <a:r>
              <a:rPr lang="en-US" altLang="zh-CN" b="1" i="1" dirty="0">
                <a:latin typeface="+mn-lt"/>
                <a:ea typeface="+mn-ea"/>
              </a:rPr>
              <a:t>du</a:t>
            </a:r>
            <a:r>
              <a:rPr lang="en-US" altLang="zh-CN" b="1" dirty="0">
                <a:latin typeface="+mn-lt"/>
                <a:ea typeface="+mn-ea"/>
              </a:rPr>
              <a:t> </a:t>
            </a:r>
            <a:r>
              <a:rPr lang="en-US" altLang="zh-CN" b="1" dirty="0">
                <a:solidFill>
                  <a:srgbClr val="FF0000"/>
                </a:solidFill>
                <a:latin typeface="+mn-lt"/>
                <a:ea typeface="+mn-ea"/>
              </a:rPr>
              <a:t>=</a:t>
            </a:r>
            <a:r>
              <a:rPr lang="en-US" altLang="zh-CN" b="1" dirty="0">
                <a:latin typeface="+mn-lt"/>
                <a:ea typeface="+mn-ea"/>
              </a:rPr>
              <a:t> </a:t>
            </a:r>
            <a:r>
              <a:rPr lang="en-US" altLang="zh-CN" b="1" dirty="0">
                <a:latin typeface="Symbol" pitchFamily="18" charset="2"/>
                <a:ea typeface="+mn-ea"/>
              </a:rPr>
              <a:t>D</a:t>
            </a:r>
            <a:r>
              <a:rPr lang="en-US" altLang="zh-CN" b="1" i="1" dirty="0">
                <a:latin typeface="+mn-lt"/>
                <a:ea typeface="+mn-ea"/>
              </a:rPr>
              <a:t>u</a:t>
            </a:r>
            <a:r>
              <a:rPr lang="zh-CN" altLang="en-US" dirty="0"/>
              <a:t>．</a:t>
            </a:r>
            <a:endParaRPr lang="en-US" altLang="zh-CN" dirty="0"/>
          </a:p>
          <a:p>
            <a:pPr>
              <a:buClr>
                <a:srgbClr val="0000FF"/>
              </a:buClr>
              <a:buFont typeface="Wingdings" pitchFamily="2" charset="2"/>
              <a:buChar char="ü"/>
              <a:defRPr/>
            </a:pPr>
            <a:r>
              <a:rPr lang="zh-CN" altLang="en-US" b="1" dirty="0">
                <a:latin typeface="+mn-lt"/>
                <a:ea typeface="+mn-ea"/>
              </a:rPr>
              <a:t>作为函数的微分，</a:t>
            </a:r>
            <a:r>
              <a:rPr lang="en-US" altLang="zh-CN" b="1" i="1" dirty="0">
                <a:latin typeface="+mn-lt"/>
                <a:ea typeface="+mn-ea"/>
              </a:rPr>
              <a:t>du</a:t>
            </a:r>
            <a:r>
              <a:rPr lang="en-US" altLang="zh-CN" b="1" dirty="0">
                <a:latin typeface="+mn-lt"/>
                <a:ea typeface="+mn-ea"/>
              </a:rPr>
              <a:t> </a:t>
            </a:r>
            <a:r>
              <a:rPr lang="en-US" altLang="zh-CN" b="1" dirty="0">
                <a:solidFill>
                  <a:srgbClr val="FF0000"/>
                </a:solidFill>
                <a:latin typeface="+mn-lt"/>
                <a:ea typeface="+mn-ea"/>
              </a:rPr>
              <a:t>≈</a:t>
            </a:r>
            <a:r>
              <a:rPr lang="en-US" altLang="zh-CN" b="1" dirty="0">
                <a:latin typeface="+mn-lt"/>
                <a:ea typeface="+mn-ea"/>
              </a:rPr>
              <a:t> </a:t>
            </a:r>
            <a:r>
              <a:rPr lang="en-US" altLang="zh-CN" b="1" dirty="0">
                <a:latin typeface="Symbol" pitchFamily="18" charset="2"/>
                <a:ea typeface="+mn-ea"/>
              </a:rPr>
              <a:t>D</a:t>
            </a:r>
            <a:r>
              <a:rPr lang="en-US" altLang="zh-CN" b="1" i="1" dirty="0">
                <a:latin typeface="+mn-lt"/>
                <a:ea typeface="+mn-ea"/>
              </a:rPr>
              <a:t>u</a:t>
            </a:r>
            <a:r>
              <a:rPr lang="zh-CN" altLang="en-US" b="1" dirty="0">
                <a:latin typeface="+mn-lt"/>
                <a:ea typeface="+mn-ea"/>
              </a:rPr>
              <a:t>，</a:t>
            </a:r>
            <a:endParaRPr lang="en-US" altLang="zh-CN" b="1" dirty="0">
              <a:latin typeface="+mn-lt"/>
              <a:ea typeface="+mn-ea"/>
            </a:endParaRPr>
          </a:p>
          <a:p>
            <a:pPr>
              <a:buClr>
                <a:srgbClr val="0000FF"/>
              </a:buClr>
              <a:defRPr/>
            </a:pPr>
            <a:r>
              <a:rPr lang="en-US" altLang="zh-CN" b="1" dirty="0">
                <a:latin typeface="+mn-lt"/>
                <a:ea typeface="+mn-ea"/>
              </a:rPr>
              <a:t>    </a:t>
            </a:r>
            <a:r>
              <a:rPr lang="zh-CN" altLang="en-US" b="1" dirty="0">
                <a:latin typeface="+mn-lt"/>
                <a:ea typeface="+mn-ea"/>
              </a:rPr>
              <a:t>因为</a:t>
            </a:r>
            <a:r>
              <a:rPr lang="en-US" altLang="zh-CN" b="1" dirty="0">
                <a:latin typeface="+mn-lt"/>
                <a:ea typeface="+mn-ea"/>
              </a:rPr>
              <a:t> </a:t>
            </a:r>
            <a:r>
              <a:rPr lang="en-US" altLang="zh-CN" b="1" dirty="0">
                <a:latin typeface="Symbol" pitchFamily="18" charset="2"/>
                <a:ea typeface="+mn-ea"/>
              </a:rPr>
              <a:t>D</a:t>
            </a:r>
            <a:r>
              <a:rPr lang="en-US" altLang="zh-CN" b="1" i="1" dirty="0">
                <a:latin typeface="+mn-lt"/>
                <a:ea typeface="+mn-ea"/>
              </a:rPr>
              <a:t>u</a:t>
            </a:r>
            <a:r>
              <a:rPr lang="en-US" altLang="zh-CN" b="1" dirty="0">
                <a:latin typeface="+mn-lt"/>
                <a:ea typeface="+mn-ea"/>
              </a:rPr>
              <a:t> = </a:t>
            </a:r>
            <a:r>
              <a:rPr lang="en-US" altLang="zh-CN" b="1" i="1" dirty="0">
                <a:latin typeface="+mn-lt"/>
                <a:ea typeface="+mn-ea"/>
              </a:rPr>
              <a:t>du</a:t>
            </a:r>
            <a:r>
              <a:rPr lang="en-US" altLang="zh-CN" b="1" dirty="0">
                <a:latin typeface="+mn-lt"/>
                <a:ea typeface="+mn-ea"/>
              </a:rPr>
              <a:t> + </a:t>
            </a:r>
            <a:r>
              <a:rPr lang="en-US" altLang="zh-CN" b="1" i="1" dirty="0">
                <a:latin typeface="+mn-lt"/>
                <a:ea typeface="+mn-ea"/>
              </a:rPr>
              <a:t>o</a:t>
            </a:r>
            <a:r>
              <a:rPr lang="en-US" altLang="zh-CN" b="1" dirty="0">
                <a:latin typeface="+mn-lt"/>
                <a:ea typeface="+mn-ea"/>
              </a:rPr>
              <a:t>(</a:t>
            </a:r>
            <a:r>
              <a:rPr lang="en-US" altLang="zh-CN" b="1" dirty="0" err="1">
                <a:latin typeface="Symbol" pitchFamily="18" charset="2"/>
                <a:ea typeface="+mn-ea"/>
              </a:rPr>
              <a:t>D</a:t>
            </a:r>
            <a:r>
              <a:rPr lang="en-US" altLang="zh-CN" b="1" i="1" dirty="0" err="1">
                <a:latin typeface="+mn-lt"/>
                <a:ea typeface="+mn-ea"/>
              </a:rPr>
              <a:t>x</a:t>
            </a:r>
            <a:r>
              <a:rPr lang="en-US" altLang="zh-CN" b="1" dirty="0">
                <a:latin typeface="+mn-lt"/>
                <a:ea typeface="+mn-ea"/>
              </a:rPr>
              <a:t>)</a:t>
            </a:r>
            <a:r>
              <a:rPr lang="zh-CN" altLang="en-US" b="1" dirty="0">
                <a:latin typeface="+mn-lt"/>
                <a:ea typeface="+mn-ea"/>
              </a:rPr>
              <a:t>．</a:t>
            </a:r>
            <a:endParaRPr lang="en-US" altLang="zh-CN" b="1" dirty="0">
              <a:latin typeface="+mn-lt"/>
              <a:ea typeface="+mn-ea"/>
            </a:endParaRPr>
          </a:p>
          <a:p>
            <a:pPr>
              <a:buClr>
                <a:srgbClr val="0000FF"/>
              </a:buClr>
              <a:defRPr/>
            </a:pPr>
            <a:endParaRPr lang="zh-CN" altLang="en-US" b="1" dirty="0">
              <a:latin typeface="+mn-lt"/>
              <a:ea typeface="+mn-ea"/>
            </a:endParaRPr>
          </a:p>
        </p:txBody>
      </p:sp>
      <p:sp>
        <p:nvSpPr>
          <p:cNvPr id="16" name="矩形 6"/>
          <p:cNvSpPr>
            <a:spLocks noChangeArrowheads="1"/>
          </p:cNvSpPr>
          <p:nvPr/>
        </p:nvSpPr>
        <p:spPr bwMode="auto">
          <a:xfrm>
            <a:off x="6643688" y="2141538"/>
            <a:ext cx="2214562" cy="1571625"/>
          </a:xfrm>
          <a:prstGeom prst="rect">
            <a:avLst/>
          </a:prstGeom>
          <a:noFill/>
          <a:ln w="28575" algn="ctr">
            <a:solidFill>
              <a:srgbClr val="33CC33"/>
            </a:solidFill>
            <a:miter lim="800000"/>
            <a:headEnd/>
            <a:tailEnd/>
          </a:ln>
        </p:spPr>
        <p:txBody>
          <a:bodyPr/>
          <a:lstStyle/>
          <a:p>
            <a:pPr>
              <a:defRPr/>
            </a:pPr>
            <a:r>
              <a:rPr lang="zh-CN" altLang="en-US" b="1" dirty="0">
                <a:latin typeface="+mj-lt"/>
              </a:rPr>
              <a:t>请在</a:t>
            </a:r>
            <a:r>
              <a:rPr lang="en-US" altLang="zh-CN" b="1" dirty="0">
                <a:solidFill>
                  <a:srgbClr val="0000FF"/>
                </a:solidFill>
                <a:latin typeface="+mj-lt"/>
              </a:rPr>
              <a:t>P.113~114</a:t>
            </a:r>
            <a:r>
              <a:rPr lang="zh-CN" altLang="en-US" b="1" dirty="0">
                <a:latin typeface="+mj-lt"/>
              </a:rPr>
              <a:t>微分公式旁注明：</a:t>
            </a:r>
            <a:endParaRPr lang="en-US" altLang="zh-CN" b="1" dirty="0">
              <a:latin typeface="+mj-lt"/>
            </a:endParaRPr>
          </a:p>
          <a:p>
            <a:pPr>
              <a:defRPr/>
            </a:pPr>
            <a:r>
              <a:rPr lang="zh-CN" altLang="en-US" b="1" dirty="0">
                <a:solidFill>
                  <a:srgbClr val="FF0000"/>
                </a:solidFill>
                <a:latin typeface="+mj-lt"/>
              </a:rPr>
              <a:t>公式中的 </a:t>
            </a:r>
            <a:r>
              <a:rPr lang="en-US" altLang="zh-CN" b="1" i="1" dirty="0">
                <a:solidFill>
                  <a:srgbClr val="FF0000"/>
                </a:solidFill>
                <a:latin typeface="+mj-lt"/>
              </a:rPr>
              <a:t>x</a:t>
            </a:r>
            <a:r>
              <a:rPr lang="en-US" altLang="zh-CN" b="1" dirty="0">
                <a:solidFill>
                  <a:srgbClr val="FF0000"/>
                </a:solidFill>
                <a:latin typeface="+mj-lt"/>
              </a:rPr>
              <a:t> </a:t>
            </a:r>
            <a:r>
              <a:rPr lang="zh-CN" altLang="en-US" b="1" dirty="0">
                <a:solidFill>
                  <a:srgbClr val="FF0000"/>
                </a:solidFill>
                <a:latin typeface="+mj-lt"/>
              </a:rPr>
              <a:t>既可以是自变量，也可以是中间变量</a:t>
            </a:r>
            <a:r>
              <a:rPr lang="zh-CN" altLang="en-US" b="1" dirty="0">
                <a:solidFill>
                  <a:srgbClr val="FF0000"/>
                </a:solidFill>
              </a:rPr>
              <a:t>．</a:t>
            </a:r>
            <a:endParaRPr lang="zh-CN" altLang="en-US" b="1" dirty="0">
              <a:solidFill>
                <a:srgbClr val="FF0000"/>
              </a:solidFill>
              <a:latin typeface="+mj-lt"/>
            </a:endParaRPr>
          </a:p>
          <a:p>
            <a:pPr>
              <a:buClr>
                <a:srgbClr val="0000FF"/>
              </a:buClr>
              <a:defRPr/>
            </a:pPr>
            <a:endParaRPr lang="en-US" altLang="zh-CN" b="1" dirty="0">
              <a:latin typeface="+mj-lt"/>
              <a:ea typeface="+mn-ea"/>
            </a:endParaRPr>
          </a:p>
          <a:p>
            <a:pPr>
              <a:buClr>
                <a:srgbClr val="0000FF"/>
              </a:buClr>
              <a:defRPr/>
            </a:pPr>
            <a:endParaRPr lang="zh-CN" altLang="en-US" b="1" dirty="0">
              <a:latin typeface="+mj-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0" nodeType="clickEffect">
                                  <p:stCondLst>
                                    <p:cond delay="0"/>
                                  </p:stCondLst>
                                  <p:childTnLst>
                                    <p:animEffect transition="out" filter="blinds(horizontal)">
                                      <p:cBhvr>
                                        <p:cTn id="10" dur="500"/>
                                        <p:tgtEl>
                                          <p:spTgt spid="11278"/>
                                        </p:tgtEl>
                                      </p:cBhvr>
                                    </p:animEffect>
                                    <p:set>
                                      <p:cBhvr>
                                        <p:cTn id="11" dur="1" fill="hold">
                                          <p:stCondLst>
                                            <p:cond delay="499"/>
                                          </p:stCondLst>
                                        </p:cTn>
                                        <p:tgtEl>
                                          <p:spTgt spid="1127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220">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2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0" nodeType="clickEffect">
                                  <p:stCondLst>
                                    <p:cond delay="0"/>
                                  </p:stCondLst>
                                  <p:childTnLst>
                                    <p:animEffect transition="out" filter="blinds(horizontal)">
                                      <p:cBhvr>
                                        <p:cTn id="23" dur="500"/>
                                        <p:tgtEl>
                                          <p:spTgt spid="11279"/>
                                        </p:tgtEl>
                                      </p:cBhvr>
                                    </p:animEffect>
                                    <p:set>
                                      <p:cBhvr>
                                        <p:cTn id="24" dur="1" fill="hold">
                                          <p:stCondLst>
                                            <p:cond delay="499"/>
                                          </p:stCondLst>
                                        </p:cTn>
                                        <p:tgtEl>
                                          <p:spTgt spid="1127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edg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edg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0"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edge">
                                      <p:cBhvr>
                                        <p:cTn id="51" dur="500"/>
                                        <p:tgtEl>
                                          <p:spTgt spid="2"/>
                                        </p:tgtEl>
                                      </p:cBhvr>
                                    </p:animEffect>
                                  </p:childTnLst>
                                </p:cTn>
                              </p:par>
                              <p:par>
                                <p:cTn id="52" presetID="20" presetClass="entr" presetSubtype="0"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edge">
                                      <p:cBhvr>
                                        <p:cTn id="54" dur="5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iterate type="lt">
                                    <p:tmAbs val="200"/>
                                  </p:iterate>
                                  <p:childTnLst>
                                    <p:set>
                                      <p:cBhvr>
                                        <p:cTn id="58" dur="1" fill="hold">
                                          <p:stCondLst>
                                            <p:cond delay="0"/>
                                          </p:stCondLst>
                                        </p:cTn>
                                        <p:tgtEl>
                                          <p:spTgt spid="9220">
                                            <p:txEl>
                                              <p:pRg st="8" end="8"/>
                                            </p:txEl>
                                          </p:spTgt>
                                        </p:tgtEl>
                                        <p:attrNameLst>
                                          <p:attrName>style.visibility</p:attrName>
                                        </p:attrNameLst>
                                      </p:cBhvr>
                                      <p:to>
                                        <p:strVal val="visible"/>
                                      </p:to>
                                    </p:set>
                                  </p:childTnLst>
                                </p:cTn>
                              </p:par>
                            </p:childTnLst>
                          </p:cTn>
                        </p:par>
                        <p:par>
                          <p:cTn id="59" fill="hold">
                            <p:stCondLst>
                              <p:cond delay="4801"/>
                            </p:stCondLst>
                            <p:childTnLst>
                              <p:par>
                                <p:cTn id="60" presetID="1" presetClass="entr" presetSubtype="0" fill="hold" nodeType="afterEffect">
                                  <p:stCondLst>
                                    <p:cond delay="0"/>
                                  </p:stCondLst>
                                  <p:iterate type="lt">
                                    <p:tmAbs val="200"/>
                                  </p:iterate>
                                  <p:childTnLst>
                                    <p:set>
                                      <p:cBhvr>
                                        <p:cTn id="61" dur="1" fill="hold">
                                          <p:stCondLst>
                                            <p:cond delay="0"/>
                                          </p:stCondLst>
                                        </p:cTn>
                                        <p:tgtEl>
                                          <p:spTgt spid="9220">
                                            <p:txEl>
                                              <p:pRg st="9" end="9"/>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5" presetClass="entr" presetSubtype="0" fill="hold" grpId="0" nodeType="clickEffect">
                                  <p:stCondLst>
                                    <p:cond delay="0"/>
                                  </p:stCondLst>
                                  <p:childTnLst>
                                    <p:set>
                                      <p:cBhvr>
                                        <p:cTn id="65" dur="1" fill="hold">
                                          <p:stCondLst>
                                            <p:cond delay="0"/>
                                          </p:stCondLst>
                                        </p:cTn>
                                        <p:tgtEl>
                                          <p:spTgt spid="11269"/>
                                        </p:tgtEl>
                                        <p:attrNameLst>
                                          <p:attrName>style.visibility</p:attrName>
                                        </p:attrNameLst>
                                      </p:cBhvr>
                                      <p:to>
                                        <p:strVal val="visible"/>
                                      </p:to>
                                    </p:set>
                                    <p:anim calcmode="lin" valueType="num">
                                      <p:cBhvr>
                                        <p:cTn id="66" dur="500" decel="50000" fill="hold">
                                          <p:stCondLst>
                                            <p:cond delay="0"/>
                                          </p:stCondLst>
                                        </p:cTn>
                                        <p:tgtEl>
                                          <p:spTgt spid="11269"/>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11269"/>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11269"/>
                                        </p:tgtEl>
                                        <p:attrNameLst>
                                          <p:attrName>ppt_w</p:attrName>
                                        </p:attrNameLst>
                                      </p:cBhvr>
                                      <p:tavLst>
                                        <p:tav tm="0">
                                          <p:val>
                                            <p:strVal val="#ppt_w*.05"/>
                                          </p:val>
                                        </p:tav>
                                        <p:tav tm="100000">
                                          <p:val>
                                            <p:strVal val="#ppt_w"/>
                                          </p:val>
                                        </p:tav>
                                      </p:tavLst>
                                    </p:anim>
                                    <p:anim calcmode="lin" valueType="num">
                                      <p:cBhvr>
                                        <p:cTn id="69" dur="1000" fill="hold"/>
                                        <p:tgtEl>
                                          <p:spTgt spid="11269"/>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11269"/>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11269"/>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11269"/>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11269"/>
                                        </p:tgtEl>
                                      </p:cBhvr>
                                    </p:animEffect>
                                  </p:childTnLst>
                                  <p:subTnLst>
                                    <p:audio>
                                      <p:cMediaNode>
                                        <p:cTn display="0" masterRel="sameClick">
                                          <p:stCondLst>
                                            <p:cond evt="begin" delay="0">
                                              <p:tn val="64"/>
                                            </p:cond>
                                          </p:stCondLst>
                                          <p:endCondLst>
                                            <p:cond evt="onStopAudio" delay="0">
                                              <p:tgtEl>
                                                <p:sldTgt/>
                                              </p:tgtEl>
                                            </p:cond>
                                          </p:endCondLst>
                                        </p:cTn>
                                        <p:tgtEl>
                                          <p:sndTgt r:embed="rId4" name="cashreg.wav" builtIn="1"/>
                                        </p:tgtEl>
                                      </p:cMediaNode>
                                    </p:audio>
                                  </p:sub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5">
                                            <p:bg/>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3" presetClass="entr" presetSubtype="16" fill="hold" nodeType="clickEffect">
                                  <p:stCondLst>
                                    <p:cond delay="0"/>
                                  </p:stCondLst>
                                  <p:childTnLst>
                                    <p:set>
                                      <p:cBhvr>
                                        <p:cTn id="95" dur="1" fill="hold">
                                          <p:stCondLst>
                                            <p:cond delay="0"/>
                                          </p:stCondLst>
                                        </p:cTn>
                                        <p:tgtEl>
                                          <p:spTgt spid="9220">
                                            <p:txEl>
                                              <p:pRg st="10" end="10"/>
                                            </p:txEl>
                                          </p:spTgt>
                                        </p:tgtEl>
                                        <p:attrNameLst>
                                          <p:attrName>style.visibility</p:attrName>
                                        </p:attrNameLst>
                                      </p:cBhvr>
                                      <p:to>
                                        <p:strVal val="visible"/>
                                      </p:to>
                                    </p:set>
                                    <p:anim calcmode="lin" valueType="num">
                                      <p:cBhvr>
                                        <p:cTn id="96" dur="500" fill="hold"/>
                                        <p:tgtEl>
                                          <p:spTgt spid="9220">
                                            <p:txEl>
                                              <p:pRg st="10" end="10"/>
                                            </p:txEl>
                                          </p:spTgt>
                                        </p:tgtEl>
                                        <p:attrNameLst>
                                          <p:attrName>ppt_w</p:attrName>
                                        </p:attrNameLst>
                                      </p:cBhvr>
                                      <p:tavLst>
                                        <p:tav tm="0">
                                          <p:val>
                                            <p:fltVal val="0"/>
                                          </p:val>
                                        </p:tav>
                                        <p:tav tm="100000">
                                          <p:val>
                                            <p:strVal val="#ppt_w"/>
                                          </p:val>
                                        </p:tav>
                                      </p:tavLst>
                                    </p:anim>
                                    <p:anim calcmode="lin" valueType="num">
                                      <p:cBhvr>
                                        <p:cTn id="97" dur="500" fill="hold"/>
                                        <p:tgtEl>
                                          <p:spTgt spid="9220">
                                            <p:txEl>
                                              <p:pRg st="10" end="10"/>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4"/>
                                            </p:cond>
                                          </p:stCondLst>
                                          <p:endCondLst>
                                            <p:cond evt="onStopAudio" delay="0">
                                              <p:tgtEl>
                                                <p:sldTgt/>
                                              </p:tgtEl>
                                            </p:cond>
                                          </p:endCondLst>
                                        </p:cTn>
                                        <p:tgtEl>
                                          <p:sndTgt r:embed="rId5" name="chimes.wav" builtIn="1"/>
                                        </p:tgtEl>
                                      </p:cMediaNode>
                                    </p:audio>
                                  </p:sub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6"/>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11270"/>
                                        </p:tgtEl>
                                        <p:attrNameLst>
                                          <p:attrName>style.visibility</p:attrName>
                                        </p:attrNameLst>
                                      </p:cBhvr>
                                      <p:to>
                                        <p:strVal val="visible"/>
                                      </p:to>
                                    </p:set>
                                  </p:childTnLst>
                                  <p:subTnLst>
                                    <p:audio>
                                      <p:cMediaNode>
                                        <p:cTn display="0" masterRel="sameClick">
                                          <p:stCondLst>
                                            <p:cond evt="begin" delay="0">
                                              <p:tn val="102"/>
                                            </p:cond>
                                          </p:stCondLst>
                                          <p:endCondLst>
                                            <p:cond evt="onStopAudio" delay="0">
                                              <p:tgtEl>
                                                <p:sldTgt/>
                                              </p:tgtEl>
                                            </p:cond>
                                          </p:endCondLst>
                                        </p:cTn>
                                        <p:tgtEl>
                                          <p:sndTgt r:embed="rId4"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9" grpId="0" animBg="1"/>
      <p:bldP spid="7" grpId="0" animBg="1"/>
      <p:bldP spid="8" grpId="0" animBg="1"/>
      <p:bldP spid="2" grpId="0" animBg="1"/>
      <p:bldP spid="3" grpId="0" animBg="1"/>
      <p:bldP spid="4" grpId="0" animBg="1"/>
      <p:bldP spid="11278" grpId="0" animBg="1"/>
      <p:bldP spid="11279" grpId="0" animBg="1"/>
      <p:bldP spid="15" grpId="0" build="allAtOnce"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内容占位符 1"/>
          <p:cNvSpPr>
            <a:spLocks noGrp="1"/>
          </p:cNvSpPr>
          <p:nvPr>
            <p:ph idx="1"/>
          </p:nvPr>
        </p:nvSpPr>
        <p:spPr>
          <a:xfrm>
            <a:off x="457200" y="1481138"/>
            <a:ext cx="8229600" cy="5233987"/>
          </a:xfrm>
        </p:spPr>
        <p:txBody>
          <a:bodyPr/>
          <a:lstStyle/>
          <a:p>
            <a:pPr>
              <a:buFont typeface="Wingdings 3" pitchFamily="18" charset="2"/>
              <a:buNone/>
              <a:defRPr/>
            </a:pPr>
            <a:r>
              <a:rPr lang="zh-CN" altLang="en-US" dirty="0" smtClean="0">
                <a:solidFill>
                  <a:srgbClr val="0000FF"/>
                </a:solidFill>
              </a:rPr>
              <a:t>例：</a:t>
            </a:r>
            <a:r>
              <a:rPr lang="zh-CN" altLang="en-US" dirty="0" smtClean="0"/>
              <a:t>设                                  ，求 </a:t>
            </a:r>
            <a:r>
              <a:rPr lang="en-US" altLang="zh-CN" i="1" dirty="0" err="1" smtClean="0"/>
              <a:t>dy</a:t>
            </a:r>
            <a:r>
              <a:rPr lang="zh-CN" altLang="en-US" dirty="0" smtClean="0"/>
              <a:t>．</a:t>
            </a:r>
            <a:endParaRPr lang="en-US" altLang="zh-CN" dirty="0" smtClean="0"/>
          </a:p>
          <a:p>
            <a:pPr>
              <a:buFont typeface="Wingdings 3" pitchFamily="18" charset="2"/>
              <a:buNone/>
              <a:defRPr/>
            </a:pPr>
            <a:endParaRPr lang="en-US" altLang="zh-CN" dirty="0" smtClean="0">
              <a:solidFill>
                <a:srgbClr val="0000FF"/>
              </a:solidFill>
            </a:endParaRPr>
          </a:p>
          <a:p>
            <a:pPr>
              <a:buFont typeface="Wingdings 3" pitchFamily="18" charset="2"/>
              <a:buNone/>
              <a:defRPr/>
            </a:pPr>
            <a:r>
              <a:rPr lang="zh-CN" altLang="en-US" dirty="0" smtClean="0">
                <a:solidFill>
                  <a:srgbClr val="0000FF"/>
                </a:solidFill>
              </a:rPr>
              <a:t>解：</a:t>
            </a:r>
            <a:endParaRPr lang="en-US" altLang="zh-CN" dirty="0" smtClean="0"/>
          </a:p>
          <a:p>
            <a:pPr>
              <a:buFont typeface="Wingdings 3" pitchFamily="18" charset="2"/>
              <a:buNone/>
              <a:defRPr/>
            </a:pPr>
            <a:endParaRPr lang="en-US" altLang="zh-CN" dirty="0" smtClean="0"/>
          </a:p>
          <a:p>
            <a:pPr fontAlgn="auto">
              <a:spcBef>
                <a:spcPts val="0"/>
              </a:spcBef>
              <a:spcAft>
                <a:spcPts val="0"/>
              </a:spcAft>
              <a:buFont typeface="Wingdings 3" pitchFamily="18" charset="2"/>
              <a:buNone/>
              <a:defRPr/>
            </a:pPr>
            <a:endParaRPr lang="en-US" altLang="zh-CN" dirty="0" smtClean="0">
              <a:solidFill>
                <a:prstClr val="black"/>
              </a:solidFill>
            </a:endParaRPr>
          </a:p>
          <a:p>
            <a:pPr>
              <a:buFont typeface="Wingdings 3" pitchFamily="18" charset="2"/>
              <a:buNone/>
              <a:defRPr/>
            </a:pPr>
            <a:endParaRPr lang="en-US" altLang="zh-CN" dirty="0" smtClean="0"/>
          </a:p>
          <a:p>
            <a:pPr>
              <a:buFont typeface="Wingdings 3" pitchFamily="18" charset="2"/>
              <a:buNone/>
              <a:defRPr/>
            </a:pPr>
            <a:endParaRPr lang="en-US" altLang="zh-CN" dirty="0" smtClean="0">
              <a:solidFill>
                <a:srgbClr val="0000FF"/>
              </a:solidFill>
            </a:endParaRPr>
          </a:p>
          <a:p>
            <a:pPr>
              <a:buFont typeface="Wingdings 3" pitchFamily="18" charset="2"/>
              <a:buNone/>
              <a:defRPr/>
            </a:pPr>
            <a:r>
              <a:rPr lang="zh-CN" altLang="en-US" dirty="0" smtClean="0">
                <a:solidFill>
                  <a:srgbClr val="0000FF"/>
                </a:solidFill>
              </a:rPr>
              <a:t>注意：</a:t>
            </a:r>
            <a:endParaRPr lang="en-US" altLang="zh-CN" dirty="0" smtClean="0">
              <a:solidFill>
                <a:srgbClr val="0000FF"/>
              </a:solidFill>
            </a:endParaRPr>
          </a:p>
          <a:p>
            <a:pPr fontAlgn="auto">
              <a:spcBef>
                <a:spcPts val="0"/>
              </a:spcBef>
              <a:spcAft>
                <a:spcPts val="0"/>
              </a:spcAft>
              <a:buFont typeface="Wingdings 3" pitchFamily="18" charset="2"/>
              <a:buNone/>
              <a:defRPr/>
            </a:pPr>
            <a:r>
              <a:rPr lang="zh-CN" altLang="en-US" kern="0" dirty="0" smtClean="0">
                <a:latin typeface="Times New Roman"/>
                <a:ea typeface="楷体_GB2312"/>
              </a:rPr>
              <a:t>对复合函数 </a:t>
            </a:r>
            <a:r>
              <a:rPr lang="en-US" altLang="zh-CN" i="1" dirty="0" smtClean="0"/>
              <a:t>y</a:t>
            </a:r>
            <a:r>
              <a:rPr lang="en-US" altLang="zh-CN" dirty="0" smtClean="0"/>
              <a:t> = </a:t>
            </a:r>
            <a:r>
              <a:rPr lang="en-US" altLang="zh-CN" i="1" dirty="0" smtClean="0"/>
              <a:t>f</a:t>
            </a:r>
            <a:r>
              <a:rPr lang="en-US" altLang="zh-CN" dirty="0" smtClean="0"/>
              <a:t> [</a:t>
            </a:r>
            <a:r>
              <a:rPr lang="en-US" altLang="zh-CN" i="1" dirty="0" smtClean="0">
                <a:latin typeface="Symbol" pitchFamily="18" charset="2"/>
              </a:rPr>
              <a:t>j</a:t>
            </a:r>
            <a:r>
              <a:rPr lang="en-US" altLang="zh-CN" dirty="0" smtClean="0"/>
              <a:t>(</a:t>
            </a:r>
            <a:r>
              <a:rPr lang="en-US" altLang="zh-CN" i="1" dirty="0" smtClean="0"/>
              <a:t>x</a:t>
            </a:r>
            <a:r>
              <a:rPr lang="en-US" altLang="zh-CN" dirty="0" smtClean="0"/>
              <a:t>)]</a:t>
            </a:r>
            <a:r>
              <a:rPr lang="zh-CN" altLang="en-US" kern="0" dirty="0" smtClean="0">
                <a:latin typeface="Times New Roman"/>
                <a:ea typeface="楷体_GB2312"/>
              </a:rPr>
              <a:t> 来说，若令 </a:t>
            </a:r>
            <a:r>
              <a:rPr lang="en-US" altLang="zh-CN" i="1" kern="0" dirty="0" smtClean="0">
                <a:latin typeface="Times New Roman"/>
                <a:ea typeface="楷体_GB2312"/>
              </a:rPr>
              <a:t>u</a:t>
            </a:r>
            <a:r>
              <a:rPr lang="en-US" altLang="zh-CN" kern="0" dirty="0" smtClean="0">
                <a:latin typeface="Times New Roman"/>
                <a:ea typeface="楷体_GB2312"/>
              </a:rPr>
              <a:t> = </a:t>
            </a:r>
            <a:r>
              <a:rPr lang="en-US" altLang="zh-CN" i="1" dirty="0" smtClean="0">
                <a:latin typeface="Symbol" pitchFamily="18" charset="2"/>
              </a:rPr>
              <a:t>j</a:t>
            </a:r>
            <a:r>
              <a:rPr lang="en-US" altLang="zh-CN" dirty="0" smtClean="0"/>
              <a:t>(</a:t>
            </a:r>
            <a:r>
              <a:rPr lang="en-US" altLang="zh-CN" i="1" dirty="0" smtClean="0"/>
              <a:t>x</a:t>
            </a:r>
            <a:r>
              <a:rPr lang="en-US" altLang="zh-CN" dirty="0" smtClean="0"/>
              <a:t>)</a:t>
            </a:r>
            <a:r>
              <a:rPr lang="zh-CN" altLang="en-US" kern="0" dirty="0" smtClean="0">
                <a:latin typeface="Times New Roman"/>
                <a:ea typeface="楷体_GB2312"/>
              </a:rPr>
              <a:t>，则</a:t>
            </a:r>
            <a:endParaRPr lang="en-US" altLang="zh-CN" kern="0" dirty="0" smtClean="0">
              <a:latin typeface="Times New Roman"/>
              <a:ea typeface="楷体_GB2312"/>
            </a:endParaRPr>
          </a:p>
          <a:p>
            <a:pPr marL="0" indent="0" eaLnBrk="1" fontAlgn="auto" hangingPunct="1">
              <a:lnSpc>
                <a:spcPct val="100000"/>
              </a:lnSpc>
              <a:spcBef>
                <a:spcPts val="0"/>
              </a:spcBef>
              <a:spcAft>
                <a:spcPts val="0"/>
              </a:spcAft>
              <a:buClr>
                <a:srgbClr val="0000FF"/>
              </a:buClr>
              <a:buSzTx/>
              <a:buFont typeface="Wingdings" pitchFamily="2" charset="2"/>
              <a:buChar char="ü"/>
              <a:defRPr/>
            </a:pPr>
            <a:r>
              <a:rPr lang="zh-CN" altLang="en-US" kern="0" dirty="0" smtClean="0">
                <a:latin typeface="Times New Roman"/>
                <a:ea typeface="楷体_GB2312"/>
              </a:rPr>
              <a:t>微分可以只对中间变量 </a:t>
            </a:r>
            <a:r>
              <a:rPr lang="en-US" altLang="zh-CN" i="1" kern="0" dirty="0" smtClean="0">
                <a:latin typeface="Times New Roman"/>
                <a:ea typeface="楷体_GB2312"/>
              </a:rPr>
              <a:t>u</a:t>
            </a:r>
            <a:r>
              <a:rPr lang="en-US" altLang="zh-CN" kern="0" dirty="0" smtClean="0">
                <a:latin typeface="Times New Roman"/>
                <a:ea typeface="楷体_GB2312"/>
              </a:rPr>
              <a:t> </a:t>
            </a:r>
            <a:r>
              <a:rPr lang="zh-CN" altLang="en-US" kern="0" dirty="0" smtClean="0">
                <a:latin typeface="Times New Roman"/>
                <a:ea typeface="楷体_GB2312"/>
              </a:rPr>
              <a:t>进行微分，即 </a:t>
            </a:r>
            <a:r>
              <a:rPr lang="en-US" altLang="zh-CN" i="1" kern="0" dirty="0" err="1" smtClean="0">
                <a:latin typeface="Times New Roman"/>
                <a:ea typeface="楷体_GB2312"/>
              </a:rPr>
              <a:t>dy</a:t>
            </a:r>
            <a:r>
              <a:rPr lang="en-US" altLang="zh-CN" kern="0" dirty="0" smtClean="0">
                <a:latin typeface="Times New Roman"/>
                <a:ea typeface="楷体_GB2312"/>
              </a:rPr>
              <a:t> = </a:t>
            </a:r>
            <a:r>
              <a:rPr lang="en-US" altLang="zh-CN" i="1" kern="0" dirty="0" smtClean="0">
                <a:latin typeface="Times New Roman"/>
                <a:ea typeface="楷体_GB2312"/>
              </a:rPr>
              <a:t>f</a:t>
            </a:r>
            <a:r>
              <a:rPr lang="en-US" altLang="zh-CN" kern="0" dirty="0" smtClean="0">
                <a:latin typeface="Times New Roman"/>
                <a:ea typeface="楷体_GB2312"/>
              </a:rPr>
              <a:t> </a:t>
            </a:r>
            <a:r>
              <a:rPr lang="en-US" altLang="zh-CN" kern="0" dirty="0" smtClean="0">
                <a:latin typeface="Times New Roman"/>
                <a:ea typeface="楷体_GB2312"/>
                <a:sym typeface="Symbol"/>
              </a:rPr>
              <a:t></a:t>
            </a:r>
            <a:r>
              <a:rPr lang="en-US" altLang="zh-CN" kern="0" dirty="0" smtClean="0">
                <a:latin typeface="Times New Roman"/>
                <a:ea typeface="楷体_GB2312"/>
              </a:rPr>
              <a:t>(</a:t>
            </a:r>
            <a:r>
              <a:rPr lang="en-US" altLang="zh-CN" i="1" kern="0" dirty="0" smtClean="0">
                <a:ea typeface="楷体_GB2312"/>
              </a:rPr>
              <a:t>u</a:t>
            </a:r>
            <a:r>
              <a:rPr lang="en-US" altLang="zh-CN" kern="0" dirty="0" smtClean="0">
                <a:latin typeface="Times New Roman"/>
                <a:ea typeface="楷体_GB2312"/>
              </a:rPr>
              <a:t>)</a:t>
            </a:r>
            <a:r>
              <a:rPr lang="en-US" altLang="zh-CN" i="1" kern="0" dirty="0" smtClean="0">
                <a:ea typeface="楷体_GB2312"/>
              </a:rPr>
              <a:t>d</a:t>
            </a:r>
            <a:r>
              <a:rPr lang="en-US" altLang="zh-CN" i="1" kern="0" dirty="0" smtClean="0">
                <a:latin typeface="Times New Roman"/>
                <a:ea typeface="楷体_GB2312"/>
              </a:rPr>
              <a:t>u</a:t>
            </a:r>
            <a:r>
              <a:rPr lang="zh-CN" altLang="en-US" b="0" kern="0" dirty="0" smtClean="0"/>
              <a:t>．</a:t>
            </a:r>
            <a:endParaRPr lang="en-US" altLang="zh-CN" kern="0" dirty="0" smtClean="0"/>
          </a:p>
          <a:p>
            <a:pPr marL="0" indent="0" eaLnBrk="1" fontAlgn="auto" hangingPunct="1">
              <a:lnSpc>
                <a:spcPct val="100000"/>
              </a:lnSpc>
              <a:spcBef>
                <a:spcPts val="0"/>
              </a:spcBef>
              <a:spcAft>
                <a:spcPts val="0"/>
              </a:spcAft>
              <a:buClr>
                <a:srgbClr val="0000FF"/>
              </a:buClr>
              <a:buSzTx/>
              <a:buFont typeface="Wingdings" pitchFamily="2" charset="2"/>
              <a:buChar char="ü"/>
              <a:defRPr/>
            </a:pPr>
            <a:r>
              <a:rPr lang="zh-CN" altLang="en-US" kern="0" dirty="0" smtClean="0">
                <a:latin typeface="Times New Roman"/>
                <a:ea typeface="楷体_GB2312"/>
              </a:rPr>
              <a:t>求导必须彻底、无遗漏，</a:t>
            </a:r>
            <a:r>
              <a:rPr lang="en-US" altLang="zh-CN" i="1" dirty="0" err="1" smtClean="0">
                <a:solidFill>
                  <a:prstClr val="black"/>
                </a:solidFill>
              </a:rPr>
              <a:t>y</a:t>
            </a:r>
            <a:r>
              <a:rPr lang="en-US" altLang="zh-CN" i="1" baseline="-25000" dirty="0" err="1" smtClean="0">
                <a:solidFill>
                  <a:prstClr val="black"/>
                </a:solidFill>
              </a:rPr>
              <a:t>x</a:t>
            </a:r>
            <a:r>
              <a:rPr lang="en-US" altLang="zh-CN" dirty="0" smtClean="0">
                <a:solidFill>
                  <a:prstClr val="black"/>
                </a:solidFill>
                <a:sym typeface="Symbol" pitchFamily="18" charset="2"/>
              </a:rPr>
              <a:t> </a:t>
            </a:r>
            <a:r>
              <a:rPr lang="en-US" altLang="zh-CN" dirty="0" smtClean="0">
                <a:solidFill>
                  <a:prstClr val="black"/>
                </a:solidFill>
              </a:rPr>
              <a:t>=</a:t>
            </a:r>
            <a:r>
              <a:rPr lang="zh-CN" altLang="en-US" dirty="0" smtClean="0">
                <a:solidFill>
                  <a:prstClr val="black"/>
                </a:solidFill>
              </a:rPr>
              <a:t> </a:t>
            </a:r>
            <a:r>
              <a:rPr lang="en-US" altLang="zh-CN" i="1" dirty="0" err="1" smtClean="0">
                <a:solidFill>
                  <a:prstClr val="black"/>
                </a:solidFill>
              </a:rPr>
              <a:t>y</a:t>
            </a:r>
            <a:r>
              <a:rPr lang="en-US" altLang="zh-CN" i="1" baseline="-25000" dirty="0" err="1" smtClean="0">
                <a:solidFill>
                  <a:prstClr val="black"/>
                </a:solidFill>
              </a:rPr>
              <a:t>u</a:t>
            </a:r>
            <a:r>
              <a:rPr lang="en-US" altLang="zh-CN" dirty="0" smtClean="0">
                <a:solidFill>
                  <a:prstClr val="black"/>
                </a:solidFill>
                <a:sym typeface="Symbol" pitchFamily="18" charset="2"/>
              </a:rPr>
              <a:t></a:t>
            </a:r>
            <a:r>
              <a:rPr lang="el-GR" altLang="zh-CN" i="1" dirty="0" smtClean="0">
                <a:solidFill>
                  <a:prstClr val="black"/>
                </a:solidFill>
                <a:sym typeface="Symbol" pitchFamily="18" charset="2"/>
              </a:rPr>
              <a:t></a:t>
            </a:r>
            <a:r>
              <a:rPr lang="el-GR" altLang="zh-CN" dirty="0" smtClean="0">
                <a:solidFill>
                  <a:prstClr val="black"/>
                </a:solidFill>
              </a:rPr>
              <a:t> </a:t>
            </a:r>
            <a:r>
              <a:rPr lang="en-US" altLang="zh-CN" i="1" dirty="0" err="1" smtClean="0">
                <a:solidFill>
                  <a:prstClr val="black"/>
                </a:solidFill>
              </a:rPr>
              <a:t>u</a:t>
            </a:r>
            <a:r>
              <a:rPr lang="en-US" altLang="zh-CN" i="1" baseline="-25000" dirty="0" err="1" smtClean="0">
                <a:solidFill>
                  <a:prstClr val="black"/>
                </a:solidFill>
              </a:rPr>
              <a:t>x</a:t>
            </a:r>
            <a:r>
              <a:rPr lang="en-US" altLang="zh-CN" dirty="0" smtClean="0">
                <a:solidFill>
                  <a:prstClr val="black"/>
                </a:solidFill>
                <a:sym typeface="Symbol" pitchFamily="18" charset="2"/>
              </a:rPr>
              <a:t></a:t>
            </a:r>
            <a:r>
              <a:rPr lang="en-US" altLang="zh-CN" dirty="0" smtClean="0">
                <a:solidFill>
                  <a:srgbClr val="0000FF"/>
                </a:solidFill>
                <a:sym typeface="Symbol" pitchFamily="18" charset="2"/>
              </a:rPr>
              <a:t> </a:t>
            </a:r>
            <a:r>
              <a:rPr lang="el-GR" altLang="zh-CN" dirty="0" smtClean="0">
                <a:solidFill>
                  <a:srgbClr val="FF0000"/>
                </a:solidFill>
                <a:sym typeface="Symbol" pitchFamily="18" charset="2"/>
              </a:rPr>
              <a:t></a:t>
            </a:r>
            <a:r>
              <a:rPr lang="en-US" altLang="zh-CN" dirty="0" smtClean="0">
                <a:solidFill>
                  <a:srgbClr val="FF0000"/>
                </a:solidFill>
                <a:sym typeface="Symbol" pitchFamily="18" charset="2"/>
              </a:rPr>
              <a:t> </a:t>
            </a:r>
            <a:r>
              <a:rPr lang="en-US" altLang="zh-CN" i="1" dirty="0" err="1" smtClean="0">
                <a:solidFill>
                  <a:srgbClr val="FF0000"/>
                </a:solidFill>
              </a:rPr>
              <a:t>y</a:t>
            </a:r>
            <a:r>
              <a:rPr lang="en-US" altLang="zh-CN" i="1" baseline="-25000" dirty="0" err="1" smtClean="0">
                <a:solidFill>
                  <a:srgbClr val="FF0000"/>
                </a:solidFill>
              </a:rPr>
              <a:t>u</a:t>
            </a:r>
            <a:r>
              <a:rPr lang="en-US" altLang="zh-CN" dirty="0" smtClean="0">
                <a:solidFill>
                  <a:srgbClr val="FF0000"/>
                </a:solidFill>
                <a:sym typeface="Symbol" pitchFamily="18" charset="2"/>
              </a:rPr>
              <a:t></a:t>
            </a:r>
            <a:r>
              <a:rPr lang="zh-CN" altLang="en-US" dirty="0" smtClean="0">
                <a:solidFill>
                  <a:prstClr val="black"/>
                </a:solidFill>
              </a:rPr>
              <a:t>，</a:t>
            </a:r>
            <a:endParaRPr lang="en-US" altLang="zh-CN" kern="0" dirty="0" smtClean="0">
              <a:solidFill>
                <a:sysClr val="windowText" lastClr="000000"/>
              </a:solidFill>
              <a:latin typeface="Times New Roman"/>
              <a:ea typeface="楷体_GB2312"/>
            </a:endParaRPr>
          </a:p>
          <a:p>
            <a:pPr algn="r">
              <a:buFont typeface="Wingdings 3" pitchFamily="18" charset="2"/>
              <a:buNone/>
              <a:defRPr/>
            </a:pPr>
            <a:r>
              <a:rPr lang="zh-CN" altLang="en-US" dirty="0" smtClean="0"/>
              <a:t>即在求导公式中不能作任意的变量代换</a:t>
            </a:r>
            <a:r>
              <a:rPr lang="zh-CN" altLang="en-US" b="0" kern="0" dirty="0" smtClean="0"/>
              <a:t>．</a:t>
            </a:r>
            <a:endParaRPr lang="en-US" altLang="zh-CN" dirty="0" smtClean="0"/>
          </a:p>
        </p:txBody>
      </p:sp>
      <p:sp>
        <p:nvSpPr>
          <p:cNvPr id="12293" name="标题 2"/>
          <p:cNvSpPr>
            <a:spLocks noGrp="1"/>
          </p:cNvSpPr>
          <p:nvPr>
            <p:ph type="title"/>
          </p:nvPr>
        </p:nvSpPr>
        <p:spPr bwMode="auto"/>
        <p:txBody>
          <a:bodyPr/>
          <a:lstStyle/>
          <a:p>
            <a:r>
              <a:rPr lang="zh-CN" altLang="en-US" smtClean="0">
                <a:effectLst/>
              </a:rPr>
              <a:t>例子</a:t>
            </a:r>
          </a:p>
        </p:txBody>
      </p:sp>
      <p:graphicFrame>
        <p:nvGraphicFramePr>
          <p:cNvPr id="10243" name="Object 3"/>
          <p:cNvGraphicFramePr>
            <a:graphicFrameLocks noChangeAspect="1"/>
          </p:cNvGraphicFramePr>
          <p:nvPr/>
        </p:nvGraphicFramePr>
        <p:xfrm>
          <a:off x="1381125" y="2143125"/>
          <a:ext cx="6019800" cy="2794000"/>
        </p:xfrm>
        <a:graphic>
          <a:graphicData uri="http://schemas.openxmlformats.org/presentationml/2006/ole">
            <p:oleObj spid="_x0000_s12290" name="Equation" r:id="rId4" imgW="3009600" imgH="1396800" progId="Equation.DSMT4">
              <p:embed/>
            </p:oleObj>
          </a:graphicData>
        </a:graphic>
      </p:graphicFrame>
      <p:graphicFrame>
        <p:nvGraphicFramePr>
          <p:cNvPr id="12291" name="Object 2"/>
          <p:cNvGraphicFramePr>
            <a:graphicFrameLocks noChangeAspect="1"/>
          </p:cNvGraphicFramePr>
          <p:nvPr/>
        </p:nvGraphicFramePr>
        <p:xfrm>
          <a:off x="1643063" y="1443038"/>
          <a:ext cx="2489200" cy="533400"/>
        </p:xfrm>
        <a:graphic>
          <a:graphicData uri="http://schemas.openxmlformats.org/presentationml/2006/ole">
            <p:oleObj spid="_x0000_s12291" name="Equation" r:id="rId5" imgW="1244520" imgH="266400" progId="Equation.DSMT4">
              <p:embed/>
            </p:oleObj>
          </a:graphicData>
        </a:graphic>
      </p:graphicFrame>
      <p:sp>
        <p:nvSpPr>
          <p:cNvPr id="10" name="矩形 9"/>
          <p:cNvSpPr>
            <a:spLocks noChangeArrowheads="1"/>
          </p:cNvSpPr>
          <p:nvPr/>
        </p:nvSpPr>
        <p:spPr bwMode="auto">
          <a:xfrm>
            <a:off x="4173538" y="2173288"/>
            <a:ext cx="1755775"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a:off x="1771650" y="3000375"/>
            <a:ext cx="3871913"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flipH="1">
            <a:off x="5643563" y="4000500"/>
            <a:ext cx="2214562"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6" name="矩形 5"/>
          <p:cNvSpPr/>
          <p:nvPr/>
        </p:nvSpPr>
        <p:spPr>
          <a:xfrm>
            <a:off x="2516188" y="2328863"/>
            <a:ext cx="1627187" cy="500062"/>
          </a:xfrm>
          <a:prstGeom prst="rect">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a:spLocks noChangeArrowheads="1"/>
          </p:cNvSpPr>
          <p:nvPr/>
        </p:nvSpPr>
        <p:spPr bwMode="auto">
          <a:xfrm flipH="1">
            <a:off x="5929313" y="2173288"/>
            <a:ext cx="928687"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4" name="矩形 13"/>
          <p:cNvSpPr>
            <a:spLocks noChangeArrowheads="1"/>
          </p:cNvSpPr>
          <p:nvPr/>
        </p:nvSpPr>
        <p:spPr bwMode="auto">
          <a:xfrm>
            <a:off x="1771650" y="4000500"/>
            <a:ext cx="3871913"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39" name="矩形 6"/>
          <p:cNvSpPr>
            <a:spLocks noChangeArrowheads="1"/>
          </p:cNvSpPr>
          <p:nvPr/>
        </p:nvSpPr>
        <p:spPr bwMode="auto">
          <a:xfrm>
            <a:off x="6143625" y="2254250"/>
            <a:ext cx="714375" cy="785813"/>
          </a:xfrm>
          <a:prstGeom prst="rect">
            <a:avLst/>
          </a:prstGeom>
          <a:noFill/>
          <a:ln w="28575" algn="ctr">
            <a:solidFill>
              <a:srgbClr val="0000FF"/>
            </a:solidFill>
            <a:miter lim="800000"/>
            <a:headEnd/>
            <a:tailEnd/>
          </a:ln>
        </p:spPr>
        <p:txBody>
          <a:bodyPr anchor="ctr"/>
          <a:lstStyle/>
          <a:p>
            <a:pPr algn="ctr">
              <a:defRPr/>
            </a:pPr>
            <a:endParaRPr lang="zh-CN" altLang="en-US">
              <a:solidFill>
                <a:schemeClr val="lt1"/>
              </a:solidFill>
              <a:latin typeface="+mn-lt"/>
              <a:ea typeface="+mn-ea"/>
            </a:endParaRPr>
          </a:p>
        </p:txBody>
      </p:sp>
      <p:cxnSp>
        <p:nvCxnSpPr>
          <p:cNvPr id="40" name="肘形连接符 39"/>
          <p:cNvCxnSpPr>
            <a:stCxn id="39" idx="3"/>
            <a:endCxn id="56" idx="3"/>
          </p:cNvCxnSpPr>
          <p:nvPr/>
        </p:nvCxnSpPr>
        <p:spPr>
          <a:xfrm>
            <a:off x="6858000" y="2647950"/>
            <a:ext cx="968375" cy="3021013"/>
          </a:xfrm>
          <a:prstGeom prst="bentConnector3">
            <a:avLst>
              <a:gd name="adj1" fmla="val 208788"/>
            </a:avLst>
          </a:prstGeom>
          <a:ln w="28575">
            <a:solidFill>
              <a:srgbClr val="0000FF"/>
            </a:solidFill>
            <a:headEnd type="stealth" w="lg" len="lg"/>
            <a:tailEnd type="none" w="med" len="med"/>
          </a:ln>
        </p:spPr>
        <p:style>
          <a:lnRef idx="1">
            <a:schemeClr val="accent1"/>
          </a:lnRef>
          <a:fillRef idx="0">
            <a:schemeClr val="accent1"/>
          </a:fillRef>
          <a:effectRef idx="0">
            <a:schemeClr val="accent1"/>
          </a:effectRef>
          <a:fontRef idx="minor">
            <a:schemeClr val="tx1"/>
          </a:fontRef>
        </p:style>
      </p:cxnSp>
      <p:sp>
        <p:nvSpPr>
          <p:cNvPr id="56" name="矩形 6"/>
          <p:cNvSpPr>
            <a:spLocks noChangeArrowheads="1"/>
          </p:cNvSpPr>
          <p:nvPr/>
        </p:nvSpPr>
        <p:spPr bwMode="auto">
          <a:xfrm>
            <a:off x="6611938" y="5440363"/>
            <a:ext cx="1214437" cy="457200"/>
          </a:xfrm>
          <a:prstGeom prst="rect">
            <a:avLst/>
          </a:prstGeom>
          <a:noFill/>
          <a:ln w="28575" algn="ctr">
            <a:solidFill>
              <a:srgbClr val="0000FF"/>
            </a:solidFill>
            <a:miter lim="800000"/>
            <a:headEnd/>
            <a:tailEnd/>
          </a:ln>
        </p:spPr>
        <p:txBody>
          <a:bodyPr anchor="ctr"/>
          <a:lstStyle/>
          <a:p>
            <a:pPr algn="ctr">
              <a:defRPr/>
            </a:pPr>
            <a:endParaRPr lang="zh-CN" altLang="en-US">
              <a:solidFill>
                <a:schemeClr val="lt1"/>
              </a:solidFill>
              <a:latin typeface="+mn-lt"/>
              <a:ea typeface="+mn-ea"/>
            </a:endParaRPr>
          </a:p>
        </p:txBody>
      </p:sp>
      <p:sp>
        <p:nvSpPr>
          <p:cNvPr id="69" name="矩形 6"/>
          <p:cNvSpPr>
            <a:spLocks noChangeArrowheads="1"/>
          </p:cNvSpPr>
          <p:nvPr/>
        </p:nvSpPr>
        <p:spPr bwMode="auto">
          <a:xfrm>
            <a:off x="2000250" y="3024188"/>
            <a:ext cx="1500188" cy="904875"/>
          </a:xfrm>
          <a:prstGeom prst="rect">
            <a:avLst/>
          </a:prstGeom>
          <a:noFill/>
          <a:ln w="28575" algn="ctr">
            <a:solidFill>
              <a:srgbClr val="0000FF"/>
            </a:solidFill>
            <a:miter lim="800000"/>
            <a:headEnd/>
            <a:tailEnd/>
          </a:ln>
        </p:spPr>
        <p:txBody>
          <a:bodyPr anchor="ctr"/>
          <a:lstStyle/>
          <a:p>
            <a:pPr algn="ctr">
              <a:defRPr/>
            </a:pPr>
            <a:endParaRPr lang="zh-CN" altLang="en-US">
              <a:solidFill>
                <a:schemeClr val="lt1"/>
              </a:solidFill>
              <a:latin typeface="+mn-lt"/>
              <a:ea typeface="+mn-ea"/>
            </a:endParaRPr>
          </a:p>
        </p:txBody>
      </p:sp>
      <p:sp>
        <p:nvSpPr>
          <p:cNvPr id="70" name="线形标注 1 69"/>
          <p:cNvSpPr/>
          <p:nvPr/>
        </p:nvSpPr>
        <p:spPr>
          <a:xfrm>
            <a:off x="214282" y="2928938"/>
            <a:ext cx="1200181" cy="612775"/>
          </a:xfrm>
          <a:prstGeom prst="borderCallout1">
            <a:avLst>
              <a:gd name="adj1" fmla="val 25239"/>
              <a:gd name="adj2" fmla="val 99276"/>
              <a:gd name="adj3" fmla="val 60586"/>
              <a:gd name="adj4" fmla="val 150435"/>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i="1" kern="0" dirty="0" err="1" smtClean="0">
                <a:solidFill>
                  <a:srgbClr val="0000FF"/>
                </a:solidFill>
                <a:latin typeface="Times New Roman"/>
                <a:ea typeface="楷体_GB2312"/>
              </a:rPr>
              <a:t>y</a:t>
            </a:r>
            <a:r>
              <a:rPr lang="en-US" altLang="zh-CN" b="1" i="1" kern="0" baseline="-25000" dirty="0" err="1" smtClean="0">
                <a:solidFill>
                  <a:srgbClr val="0000FF"/>
                </a:solidFill>
                <a:latin typeface="Times New Roman"/>
                <a:ea typeface="楷体_GB2312"/>
              </a:rPr>
              <a:t>x</a:t>
            </a:r>
            <a:r>
              <a:rPr lang="en-US" altLang="zh-CN" b="1" dirty="0" smtClean="0">
                <a:solidFill>
                  <a:srgbClr val="0000FF"/>
                </a:solidFill>
                <a:latin typeface="Times New Roman" pitchFamily="18" charset="0"/>
                <a:cs typeface="Times New Roman" pitchFamily="18" charset="0"/>
                <a:sym typeface="Symbol" pitchFamily="18" charset="2"/>
              </a:rPr>
              <a:t> </a:t>
            </a:r>
            <a:r>
              <a:rPr lang="en-US" altLang="zh-CN" b="1" dirty="0" smtClean="0">
                <a:solidFill>
                  <a:srgbClr val="0000FF"/>
                </a:solidFill>
                <a:latin typeface="Times New Roman"/>
                <a:cs typeface="Times New Roman"/>
                <a:sym typeface="Symbol" pitchFamily="18" charset="2"/>
              </a:rPr>
              <a:t>≠ </a:t>
            </a:r>
            <a:r>
              <a:rPr lang="en-US" altLang="zh-CN" b="1" kern="0" dirty="0">
                <a:solidFill>
                  <a:srgbClr val="0000FF"/>
                </a:solidFill>
                <a:latin typeface="Times New Roman"/>
                <a:ea typeface="楷体_GB2312"/>
              </a:rPr>
              <a:t>1/ </a:t>
            </a:r>
            <a:r>
              <a:rPr lang="en-US" altLang="zh-CN" b="1" i="1" kern="0" dirty="0">
                <a:solidFill>
                  <a:srgbClr val="0000FF"/>
                </a:solidFill>
                <a:latin typeface="Times New Roman"/>
                <a:ea typeface="楷体_GB2312"/>
              </a:rPr>
              <a:t>u</a:t>
            </a:r>
            <a:r>
              <a:rPr lang="en-US" altLang="zh-CN" b="1" kern="0" dirty="0">
                <a:solidFill>
                  <a:srgbClr val="0000FF"/>
                </a:solidFill>
                <a:latin typeface="Times New Roman"/>
                <a:ea typeface="楷体_GB2312"/>
              </a:rPr>
              <a:t> </a:t>
            </a:r>
            <a:r>
              <a:rPr lang="en-US" altLang="zh-CN" b="1" i="1" dirty="0" smtClean="0">
                <a:solidFill>
                  <a:srgbClr val="0000FF"/>
                </a:solidFill>
                <a:latin typeface="Times New Roman" pitchFamily="18" charset="0"/>
                <a:cs typeface="Times New Roman" pitchFamily="18" charset="0"/>
              </a:rPr>
              <a:t> </a:t>
            </a:r>
            <a:endParaRPr lang="zh-CN" altLang="en-US" b="1" dirty="0">
              <a:solidFill>
                <a:srgbClr val="0000FF"/>
              </a:solidFill>
              <a:latin typeface="楷体" pitchFamily="49" charset="-122"/>
              <a:ea typeface="楷体" pitchFamily="49" charset="-122"/>
            </a:endParaRPr>
          </a:p>
        </p:txBody>
      </p:sp>
      <p:sp>
        <p:nvSpPr>
          <p:cNvPr id="16" name="矩形 6"/>
          <p:cNvSpPr>
            <a:spLocks noChangeArrowheads="1"/>
          </p:cNvSpPr>
          <p:nvPr/>
        </p:nvSpPr>
        <p:spPr bwMode="auto">
          <a:xfrm>
            <a:off x="5500688" y="3092450"/>
            <a:ext cx="3143250" cy="1000125"/>
          </a:xfrm>
          <a:prstGeom prst="rect">
            <a:avLst/>
          </a:prstGeom>
          <a:noFill/>
          <a:ln w="28575" algn="ctr">
            <a:solidFill>
              <a:srgbClr val="FF0000"/>
            </a:solidFill>
            <a:miter lim="800000"/>
            <a:headEnd/>
            <a:tailEnd/>
          </a:ln>
        </p:spPr>
        <p:txBody>
          <a:bodyPr anchor="ctr"/>
          <a:lstStyle/>
          <a:p>
            <a:pPr fontAlgn="auto">
              <a:spcBef>
                <a:spcPts val="0"/>
              </a:spcBef>
              <a:spcAft>
                <a:spcPts val="0"/>
              </a:spcAft>
              <a:defRPr/>
            </a:pPr>
            <a:r>
              <a:rPr lang="zh-CN" altLang="en-US" b="1" kern="0" dirty="0">
                <a:latin typeface="Times New Roman"/>
                <a:ea typeface="楷体_GB2312"/>
              </a:rPr>
              <a:t>虽然换元后， </a:t>
            </a:r>
            <a:r>
              <a:rPr lang="en-US" altLang="zh-CN" b="1" i="1" kern="0" dirty="0">
                <a:latin typeface="Times New Roman"/>
                <a:ea typeface="楷体_GB2312"/>
              </a:rPr>
              <a:t>y</a:t>
            </a:r>
            <a:r>
              <a:rPr lang="en-US" altLang="zh-CN" b="1" kern="0" dirty="0">
                <a:latin typeface="Times New Roman"/>
                <a:ea typeface="楷体_GB2312"/>
              </a:rPr>
              <a:t> = </a:t>
            </a:r>
            <a:r>
              <a:rPr lang="en-US" altLang="zh-CN" b="1" kern="0" dirty="0" err="1">
                <a:latin typeface="Times New Roman"/>
                <a:ea typeface="楷体_GB2312"/>
              </a:rPr>
              <a:t>ln</a:t>
            </a:r>
            <a:r>
              <a:rPr lang="en-US" altLang="zh-CN" b="1" i="1" kern="0" dirty="0" err="1">
                <a:latin typeface="Times New Roman"/>
                <a:ea typeface="楷体_GB2312"/>
              </a:rPr>
              <a:t>u</a:t>
            </a:r>
            <a:r>
              <a:rPr lang="zh-CN" altLang="en-US" b="1" kern="0" dirty="0">
                <a:latin typeface="Times New Roman"/>
                <a:ea typeface="楷体_GB2312"/>
              </a:rPr>
              <a:t>，</a:t>
            </a:r>
            <a:endParaRPr lang="en-US" altLang="zh-CN" b="1" kern="0" dirty="0">
              <a:latin typeface="Times New Roman"/>
              <a:ea typeface="楷体_GB2312"/>
            </a:endParaRPr>
          </a:p>
          <a:p>
            <a:pPr fontAlgn="auto">
              <a:spcBef>
                <a:spcPts val="0"/>
              </a:spcBef>
              <a:spcAft>
                <a:spcPts val="0"/>
              </a:spcAft>
              <a:defRPr/>
            </a:pPr>
            <a:r>
              <a:rPr lang="zh-CN" altLang="en-US" b="1" kern="0" dirty="0">
                <a:latin typeface="Times New Roman"/>
                <a:ea typeface="楷体_GB2312"/>
              </a:rPr>
              <a:t>但 </a:t>
            </a:r>
            <a:r>
              <a:rPr lang="en-US" altLang="zh-CN" b="1" i="1" kern="0" dirty="0" err="1" smtClean="0">
                <a:latin typeface="Times New Roman"/>
                <a:ea typeface="楷体_GB2312"/>
              </a:rPr>
              <a:t>y</a:t>
            </a:r>
            <a:r>
              <a:rPr lang="en-US" altLang="zh-CN" b="1" i="1" kern="0" baseline="-25000" dirty="0" err="1" smtClean="0">
                <a:latin typeface="Times New Roman"/>
                <a:ea typeface="楷体_GB2312"/>
              </a:rPr>
              <a:t>x</a:t>
            </a:r>
            <a:r>
              <a:rPr lang="en-US" altLang="zh-CN" b="1" dirty="0" smtClean="0">
                <a:solidFill>
                  <a:prstClr val="black"/>
                </a:solidFill>
                <a:latin typeface="Times New Roman" pitchFamily="18" charset="0"/>
                <a:cs typeface="Times New Roman" pitchFamily="18" charset="0"/>
                <a:sym typeface="Symbol" pitchFamily="18" charset="2"/>
              </a:rPr>
              <a:t> </a:t>
            </a:r>
            <a:r>
              <a:rPr lang="en-US" altLang="zh-CN" b="1" dirty="0">
                <a:solidFill>
                  <a:prstClr val="black"/>
                </a:solidFill>
                <a:latin typeface="Times New Roman" pitchFamily="18" charset="0"/>
                <a:cs typeface="Times New Roman" pitchFamily="18" charset="0"/>
                <a:sym typeface="Symbol" pitchFamily="18" charset="2"/>
              </a:rPr>
              <a:t>=</a:t>
            </a:r>
            <a:r>
              <a:rPr lang="zh-CN" altLang="en-US" b="1" dirty="0">
                <a:solidFill>
                  <a:prstClr val="black"/>
                </a:solidFill>
                <a:latin typeface="Times New Roman" pitchFamily="18" charset="0"/>
                <a:cs typeface="Times New Roman" pitchFamily="18" charset="0"/>
              </a:rPr>
              <a:t> </a:t>
            </a:r>
            <a:r>
              <a:rPr lang="en-US" altLang="zh-CN" b="1" dirty="0">
                <a:solidFill>
                  <a:prstClr val="black"/>
                </a:solidFill>
                <a:latin typeface="Times New Roman" pitchFamily="18" charset="0"/>
                <a:cs typeface="Times New Roman" pitchFamily="18" charset="0"/>
              </a:rPr>
              <a:t>1 / </a:t>
            </a:r>
            <a:r>
              <a:rPr lang="en-US" altLang="zh-CN" b="1" i="1" dirty="0">
                <a:solidFill>
                  <a:prstClr val="black"/>
                </a:solidFill>
                <a:latin typeface="Times New Roman" pitchFamily="18" charset="0"/>
                <a:cs typeface="Times New Roman" pitchFamily="18" charset="0"/>
              </a:rPr>
              <a:t>u </a:t>
            </a:r>
            <a:r>
              <a:rPr lang="zh-CN" altLang="en-US" b="1" dirty="0">
                <a:solidFill>
                  <a:prstClr val="black"/>
                </a:solidFill>
                <a:latin typeface="Times New Roman" pitchFamily="18" charset="0"/>
                <a:cs typeface="Times New Roman" pitchFamily="18" charset="0"/>
              </a:rPr>
              <a:t>是错的，</a:t>
            </a:r>
            <a:endParaRPr lang="en-US" altLang="zh-CN" b="1" dirty="0">
              <a:solidFill>
                <a:prstClr val="black"/>
              </a:solidFill>
              <a:latin typeface="Times New Roman" pitchFamily="18" charset="0"/>
              <a:cs typeface="Times New Roman" pitchFamily="18" charset="0"/>
            </a:endParaRPr>
          </a:p>
          <a:p>
            <a:pPr fontAlgn="auto">
              <a:spcBef>
                <a:spcPts val="0"/>
              </a:spcBef>
              <a:spcAft>
                <a:spcPts val="0"/>
              </a:spcAft>
              <a:defRPr/>
            </a:pPr>
            <a:r>
              <a:rPr lang="zh-CN" altLang="en-US" b="1" dirty="0">
                <a:solidFill>
                  <a:prstClr val="black"/>
                </a:solidFill>
                <a:latin typeface="Times New Roman" pitchFamily="18" charset="0"/>
                <a:cs typeface="Times New Roman" pitchFamily="18" charset="0"/>
              </a:rPr>
              <a:t>即使 </a:t>
            </a:r>
            <a:r>
              <a:rPr lang="en-US" altLang="zh-CN" b="1" i="1" dirty="0">
                <a:solidFill>
                  <a:prstClr val="black"/>
                </a:solidFill>
                <a:latin typeface="Times New Roman" pitchFamily="18" charset="0"/>
                <a:cs typeface="Times New Roman" pitchFamily="18" charset="0"/>
              </a:rPr>
              <a:t>u</a:t>
            </a:r>
            <a:r>
              <a:rPr lang="en-US" altLang="zh-CN" b="1" dirty="0">
                <a:solidFill>
                  <a:prstClr val="black"/>
                </a:solidFill>
                <a:latin typeface="Times New Roman" pitchFamily="18" charset="0"/>
                <a:cs typeface="Times New Roman" pitchFamily="18" charset="0"/>
              </a:rPr>
              <a:t> = </a:t>
            </a:r>
            <a:r>
              <a:rPr lang="en-US" altLang="zh-CN" b="1" i="1" dirty="0">
                <a:solidFill>
                  <a:prstClr val="black"/>
                </a:solidFill>
                <a:latin typeface="Symbol" pitchFamily="18" charset="2"/>
                <a:cs typeface="Times New Roman" pitchFamily="18" charset="0"/>
              </a:rPr>
              <a:t>j</a:t>
            </a:r>
            <a:r>
              <a:rPr lang="en-US" altLang="zh-CN" b="1" dirty="0">
                <a:solidFill>
                  <a:prstClr val="black"/>
                </a:solidFill>
                <a:latin typeface="Times New Roman" pitchFamily="18" charset="0"/>
                <a:cs typeface="Times New Roman" pitchFamily="18" charset="0"/>
              </a:rPr>
              <a:t>(</a:t>
            </a:r>
            <a:r>
              <a:rPr lang="en-US" altLang="zh-CN" b="1" i="1" dirty="0">
                <a:solidFill>
                  <a:prstClr val="black"/>
                </a:solidFill>
                <a:latin typeface="Times New Roman" pitchFamily="18" charset="0"/>
                <a:cs typeface="Times New Roman" pitchFamily="18" charset="0"/>
              </a:rPr>
              <a:t>x</a:t>
            </a:r>
            <a:r>
              <a:rPr lang="en-US" altLang="zh-CN" b="1" dirty="0">
                <a:solidFill>
                  <a:prstClr val="black"/>
                </a:solidFill>
                <a:latin typeface="Times New Roman" pitchFamily="18" charset="0"/>
                <a:cs typeface="Times New Roman" pitchFamily="18" charset="0"/>
              </a:rPr>
              <a:t>)</a:t>
            </a:r>
            <a:r>
              <a:rPr lang="en-US" altLang="zh-CN" b="1" kern="0" dirty="0">
                <a:solidFill>
                  <a:sysClr val="windowText" lastClr="000000"/>
                </a:solidFill>
                <a:latin typeface="Times New Roman"/>
                <a:ea typeface="楷体_GB2312"/>
                <a:cs typeface="Times New Roman" pitchFamily="18" charset="0"/>
              </a:rPr>
              <a:t> </a:t>
            </a:r>
            <a:r>
              <a:rPr lang="zh-CN" altLang="en-US" b="1" kern="0" dirty="0">
                <a:solidFill>
                  <a:sysClr val="windowText" lastClr="000000"/>
                </a:solidFill>
                <a:latin typeface="Times New Roman"/>
                <a:ea typeface="楷体_GB2312"/>
                <a:cs typeface="Times New Roman" pitchFamily="18" charset="0"/>
              </a:rPr>
              <a:t>回代了也不对！</a:t>
            </a:r>
            <a:endParaRPr lang="en-US" altLang="zh-CN" b="1" dirty="0">
              <a:solidFill>
                <a:prstClr val="black"/>
              </a:solidFill>
              <a:latin typeface="Times New Roman" pitchFamily="18" charset="0"/>
              <a:cs typeface="Times New Roman" pitchFamily="18" charset="0"/>
            </a:endParaRPr>
          </a:p>
        </p:txBody>
      </p:sp>
      <p:sp>
        <p:nvSpPr>
          <p:cNvPr id="72" name="矩形 6"/>
          <p:cNvSpPr>
            <a:spLocks noChangeArrowheads="1"/>
          </p:cNvSpPr>
          <p:nvPr/>
        </p:nvSpPr>
        <p:spPr bwMode="auto">
          <a:xfrm>
            <a:off x="4400550" y="341313"/>
            <a:ext cx="4286250" cy="1009650"/>
          </a:xfrm>
          <a:prstGeom prst="rect">
            <a:avLst/>
          </a:prstGeom>
          <a:noFill/>
          <a:ln w="28575" algn="ctr">
            <a:solidFill>
              <a:srgbClr val="33CC33"/>
            </a:solidFill>
            <a:miter lim="800000"/>
            <a:headEnd/>
            <a:tailEnd/>
          </a:ln>
        </p:spPr>
        <p:txBody>
          <a:bodyPr/>
          <a:lstStyle/>
          <a:p>
            <a:pPr fontAlgn="auto">
              <a:spcBef>
                <a:spcPts val="0"/>
              </a:spcBef>
              <a:spcAft>
                <a:spcPts val="0"/>
              </a:spcAft>
              <a:defRPr/>
            </a:pPr>
            <a:r>
              <a:rPr lang="zh-CN" altLang="en-US" b="1" kern="0" dirty="0">
                <a:solidFill>
                  <a:sysClr val="windowText" lastClr="000000"/>
                </a:solidFill>
                <a:latin typeface="Times New Roman"/>
              </a:rPr>
              <a:t>请在</a:t>
            </a:r>
            <a:r>
              <a:rPr lang="en-US" altLang="zh-CN" b="1" kern="0" dirty="0">
                <a:solidFill>
                  <a:srgbClr val="0000FF"/>
                </a:solidFill>
                <a:latin typeface="Times New Roman"/>
              </a:rPr>
              <a:t>P.92</a:t>
            </a:r>
            <a:r>
              <a:rPr lang="zh-CN" altLang="en-US" b="1" kern="0" dirty="0">
                <a:solidFill>
                  <a:sysClr val="windowText" lastClr="000000"/>
                </a:solidFill>
                <a:latin typeface="Times New Roman"/>
              </a:rPr>
              <a:t>求导公式旁注明：</a:t>
            </a:r>
            <a:endParaRPr lang="en-US" altLang="zh-CN" b="1" kern="0" dirty="0">
              <a:solidFill>
                <a:sysClr val="windowText" lastClr="000000"/>
              </a:solidFill>
              <a:latin typeface="Times New Roman"/>
            </a:endParaRPr>
          </a:p>
          <a:p>
            <a:pPr fontAlgn="auto">
              <a:spcBef>
                <a:spcPts val="0"/>
              </a:spcBef>
              <a:spcAft>
                <a:spcPts val="0"/>
              </a:spcAft>
              <a:defRPr/>
            </a:pPr>
            <a:r>
              <a:rPr lang="zh-CN" altLang="en-US" b="1" kern="0" dirty="0">
                <a:solidFill>
                  <a:srgbClr val="FF0000"/>
                </a:solidFill>
                <a:latin typeface="Times New Roman"/>
              </a:rPr>
              <a:t>公式中的 </a:t>
            </a:r>
            <a:r>
              <a:rPr lang="en-US" altLang="zh-CN" b="1" i="1" kern="0" dirty="0" smtClean="0">
                <a:solidFill>
                  <a:srgbClr val="FF0000"/>
                </a:solidFill>
                <a:latin typeface="Times New Roman"/>
              </a:rPr>
              <a:t>x </a:t>
            </a:r>
            <a:r>
              <a:rPr lang="zh-CN" altLang="en-US" b="1" kern="0" dirty="0" smtClean="0">
                <a:solidFill>
                  <a:srgbClr val="FF0000"/>
                </a:solidFill>
                <a:latin typeface="Times New Roman"/>
              </a:rPr>
              <a:t>必须</a:t>
            </a:r>
            <a:r>
              <a:rPr lang="zh-CN" altLang="en-US" b="1" kern="0" dirty="0">
                <a:solidFill>
                  <a:srgbClr val="FF0000"/>
                </a:solidFill>
                <a:latin typeface="Times New Roman"/>
              </a:rPr>
              <a:t>是自变量</a:t>
            </a:r>
            <a:r>
              <a:rPr lang="zh-CN" altLang="en-US" b="1" kern="0" dirty="0">
                <a:solidFill>
                  <a:srgbClr val="FF0000"/>
                </a:solidFill>
              </a:rPr>
              <a:t>．</a:t>
            </a:r>
            <a:endParaRPr lang="en-US" altLang="zh-CN" b="1" kern="0" dirty="0">
              <a:solidFill>
                <a:srgbClr val="FF0000"/>
              </a:solidFill>
            </a:endParaRPr>
          </a:p>
          <a:p>
            <a:pPr fontAlgn="auto">
              <a:spcBef>
                <a:spcPts val="0"/>
              </a:spcBef>
              <a:spcAft>
                <a:spcPts val="0"/>
              </a:spcAft>
              <a:defRPr/>
            </a:pPr>
            <a:r>
              <a:rPr lang="zh-CN" altLang="en-US" b="1" kern="0" dirty="0">
                <a:solidFill>
                  <a:srgbClr val="FF0000"/>
                </a:solidFill>
                <a:latin typeface="Times New Roman"/>
              </a:rPr>
              <a:t>如果不是，要按照链式法则继续求导</a:t>
            </a:r>
            <a:r>
              <a:rPr lang="zh-CN" altLang="en-US" b="1" kern="0" dirty="0">
                <a:solidFill>
                  <a:srgbClr val="FF0000"/>
                </a:solidFill>
              </a:rPr>
              <a:t>．</a:t>
            </a:r>
            <a:endParaRPr lang="en-US" altLang="zh-CN" b="1" kern="0" dirty="0">
              <a:solidFill>
                <a:sysClr val="windowText" lastClr="000000"/>
              </a:solidFill>
              <a:latin typeface="Times New Roman"/>
              <a:ea typeface="楷体_GB2312"/>
            </a:endParaRPr>
          </a:p>
          <a:p>
            <a:pPr fontAlgn="auto">
              <a:spcBef>
                <a:spcPts val="0"/>
              </a:spcBef>
              <a:spcAft>
                <a:spcPts val="0"/>
              </a:spcAft>
              <a:buClr>
                <a:srgbClr val="0000FF"/>
              </a:buClr>
              <a:defRPr/>
            </a:pPr>
            <a:endParaRPr lang="zh-CN" altLang="en-US" b="1" kern="0" dirty="0">
              <a:solidFill>
                <a:sysClr val="windowText" lastClr="000000"/>
              </a:solidFill>
              <a:latin typeface="Times New Roman"/>
              <a:ea typeface="楷体_GB2312"/>
            </a:endParaRPr>
          </a:p>
        </p:txBody>
      </p:sp>
      <p:sp>
        <p:nvSpPr>
          <p:cNvPr id="73" name="矩形 6"/>
          <p:cNvSpPr>
            <a:spLocks noChangeArrowheads="1"/>
          </p:cNvSpPr>
          <p:nvPr/>
        </p:nvSpPr>
        <p:spPr bwMode="auto">
          <a:xfrm>
            <a:off x="2000250" y="4003675"/>
            <a:ext cx="3286125" cy="904875"/>
          </a:xfrm>
          <a:prstGeom prst="rect">
            <a:avLst/>
          </a:prstGeom>
          <a:noFill/>
          <a:ln w="28575" algn="ctr">
            <a:solidFill>
              <a:srgbClr val="FF0000"/>
            </a:solidFill>
            <a:miter lim="800000"/>
            <a:headEnd/>
            <a:tailEnd/>
          </a:ln>
        </p:spPr>
        <p:txBody>
          <a:bodyPr anchor="ctr"/>
          <a:lstStyle/>
          <a:p>
            <a:pPr algn="ctr">
              <a:defRPr/>
            </a:pPr>
            <a:endParaRPr lang="zh-CN" altLang="en-US">
              <a:solidFill>
                <a:schemeClr val="lt1"/>
              </a:solidFill>
              <a:latin typeface="+mn-lt"/>
              <a:ea typeface="+mn-ea"/>
            </a:endParaRPr>
          </a:p>
        </p:txBody>
      </p:sp>
      <p:sp>
        <p:nvSpPr>
          <p:cNvPr id="74" name="线形标注 1 73"/>
          <p:cNvSpPr/>
          <p:nvPr/>
        </p:nvSpPr>
        <p:spPr>
          <a:xfrm>
            <a:off x="214282" y="3908425"/>
            <a:ext cx="1200181" cy="612775"/>
          </a:xfrm>
          <a:prstGeom prst="borderCallout1">
            <a:avLst>
              <a:gd name="adj1" fmla="val 25239"/>
              <a:gd name="adj2" fmla="val 99276"/>
              <a:gd name="adj3" fmla="val 63830"/>
              <a:gd name="adj4" fmla="val 150435"/>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b="1" kern="0" dirty="0" smtClean="0">
                <a:solidFill>
                  <a:srgbClr val="FF0000"/>
                </a:solidFill>
                <a:latin typeface="Times New Roman"/>
                <a:ea typeface="楷体_GB2312"/>
              </a:rPr>
              <a:t>这才是 </a:t>
            </a:r>
            <a:r>
              <a:rPr lang="en-US" altLang="zh-CN" b="1" i="1" kern="0" dirty="0" err="1" smtClean="0">
                <a:solidFill>
                  <a:srgbClr val="FF0000"/>
                </a:solidFill>
                <a:latin typeface="Times New Roman"/>
                <a:ea typeface="楷体_GB2312"/>
              </a:rPr>
              <a:t>y</a:t>
            </a:r>
            <a:r>
              <a:rPr lang="en-US" altLang="zh-CN" b="1" i="1" kern="0" baseline="-25000" dirty="0" err="1" smtClean="0">
                <a:solidFill>
                  <a:srgbClr val="FF0000"/>
                </a:solidFill>
                <a:latin typeface="Times New Roman"/>
                <a:ea typeface="楷体_GB2312"/>
              </a:rPr>
              <a:t>x</a:t>
            </a:r>
            <a:r>
              <a:rPr lang="en-US" altLang="zh-CN" b="1" dirty="0" smtClean="0">
                <a:solidFill>
                  <a:srgbClr val="FF0000"/>
                </a:solidFill>
                <a:latin typeface="Times New Roman" pitchFamily="18" charset="0"/>
                <a:cs typeface="Times New Roman" pitchFamily="18" charset="0"/>
                <a:sym typeface="Symbol" pitchFamily="18" charset="2"/>
              </a:rPr>
              <a:t> </a:t>
            </a:r>
            <a:r>
              <a:rPr lang="en-US" altLang="zh-CN" b="1" i="1" dirty="0" smtClean="0">
                <a:solidFill>
                  <a:srgbClr val="FF0000"/>
                </a:solidFill>
                <a:latin typeface="Times New Roman" pitchFamily="18" charset="0"/>
                <a:cs typeface="Times New Roman" pitchFamily="18" charset="0"/>
              </a:rPr>
              <a:t> </a:t>
            </a:r>
            <a:endParaRPr lang="zh-CN" altLang="en-US" b="1" dirty="0">
              <a:solidFill>
                <a:srgbClr val="FF00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0244">
                                            <p:txEl>
                                              <p:pRg st="7" end="7"/>
                                            </p:txEl>
                                          </p:spTgt>
                                        </p:tgtEl>
                                        <p:attrNameLst>
                                          <p:attrName>style.visibility</p:attrName>
                                        </p:attrNameLst>
                                      </p:cBhvr>
                                      <p:to>
                                        <p:strVal val="visible"/>
                                      </p:to>
                                    </p:set>
                                    <p:anim calcmode="lin" valueType="num">
                                      <p:cBhvr additive="base">
                                        <p:cTn id="39" dur="500" fill="hold"/>
                                        <p:tgtEl>
                                          <p:spTgt spid="10244">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024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24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p:cTn id="59" dur="500" fill="hold"/>
                                        <p:tgtEl>
                                          <p:spTgt spid="56"/>
                                        </p:tgtEl>
                                        <p:attrNameLst>
                                          <p:attrName>ppt_w</p:attrName>
                                        </p:attrNameLst>
                                      </p:cBhvr>
                                      <p:tavLst>
                                        <p:tav tm="0">
                                          <p:val>
                                            <p:fltVal val="0"/>
                                          </p:val>
                                        </p:tav>
                                        <p:tav tm="100000">
                                          <p:val>
                                            <p:strVal val="#ppt_w"/>
                                          </p:val>
                                        </p:tav>
                                      </p:tavLst>
                                    </p:anim>
                                    <p:anim calcmode="lin" valueType="num">
                                      <p:cBhvr>
                                        <p:cTn id="60" dur="500" fill="hold"/>
                                        <p:tgtEl>
                                          <p:spTgt spid="56"/>
                                        </p:tgtEl>
                                        <p:attrNameLst>
                                          <p:attrName>ppt_h</p:attrName>
                                        </p:attrNameLst>
                                      </p:cBhvr>
                                      <p:tavLst>
                                        <p:tav tm="0">
                                          <p:val>
                                            <p:strVal val="#ppt_h"/>
                                          </p:val>
                                        </p:tav>
                                        <p:tav tm="100000">
                                          <p:val>
                                            <p:strVal val="#ppt_h"/>
                                          </p:val>
                                        </p:tav>
                                      </p:tavLst>
                                    </p:anim>
                                  </p:childTnLst>
                                </p:cTn>
                              </p:par>
                            </p:childTnLst>
                          </p:cTn>
                        </p:par>
                        <p:par>
                          <p:cTn id="61" fill="hold">
                            <p:stCondLst>
                              <p:cond delay="500"/>
                            </p:stCondLst>
                            <p:childTnLst>
                              <p:par>
                                <p:cTn id="62" presetID="18" presetClass="entr" presetSubtype="9"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strips(upLeft)">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7" presetClass="entr" presetSubtype="1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 calcmode="lin" valueType="num">
                                      <p:cBhvr>
                                        <p:cTn id="73" dur="500" fill="hold"/>
                                        <p:tgtEl>
                                          <p:spTgt spid="69"/>
                                        </p:tgtEl>
                                        <p:attrNameLst>
                                          <p:attrName>ppt_w</p:attrName>
                                        </p:attrNameLst>
                                      </p:cBhvr>
                                      <p:tavLst>
                                        <p:tav tm="0">
                                          <p:val>
                                            <p:fltVal val="0"/>
                                          </p:val>
                                        </p:tav>
                                        <p:tav tm="100000">
                                          <p:val>
                                            <p:strVal val="#ppt_w"/>
                                          </p:val>
                                        </p:tav>
                                      </p:tavLst>
                                    </p:anim>
                                    <p:anim calcmode="lin" valueType="num">
                                      <p:cBhvr>
                                        <p:cTn id="74" dur="500" fill="hold"/>
                                        <p:tgtEl>
                                          <p:spTgt spid="69"/>
                                        </p:tgtEl>
                                        <p:attrNameLst>
                                          <p:attrName>ppt_h</p:attrName>
                                        </p:attrNameLst>
                                      </p:cBhvr>
                                      <p:tavLst>
                                        <p:tav tm="0">
                                          <p:val>
                                            <p:strVal val="#ppt_h"/>
                                          </p:val>
                                        </p:tav>
                                        <p:tav tm="100000">
                                          <p:val>
                                            <p:strVal val="#ppt_h"/>
                                          </p:val>
                                        </p:tav>
                                      </p:tavLst>
                                    </p:anim>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wipe(left)">
                                      <p:cBhvr>
                                        <p:cTn id="78" dur="500"/>
                                        <p:tgtEl>
                                          <p:spTgt spid="70"/>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244">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73"/>
                                        </p:tgtEl>
                                        <p:attrNameLst>
                                          <p:attrName>style.visibility</p:attrName>
                                        </p:attrNameLst>
                                      </p:cBhvr>
                                      <p:to>
                                        <p:strVal val="visible"/>
                                      </p:to>
                                    </p:set>
                                    <p:anim calcmode="lin" valueType="num">
                                      <p:cBhvr>
                                        <p:cTn id="87" dur="500" fill="hold"/>
                                        <p:tgtEl>
                                          <p:spTgt spid="73"/>
                                        </p:tgtEl>
                                        <p:attrNameLst>
                                          <p:attrName>ppt_w</p:attrName>
                                        </p:attrNameLst>
                                      </p:cBhvr>
                                      <p:tavLst>
                                        <p:tav tm="0">
                                          <p:val>
                                            <p:fltVal val="0"/>
                                          </p:val>
                                        </p:tav>
                                        <p:tav tm="100000">
                                          <p:val>
                                            <p:strVal val="#ppt_w"/>
                                          </p:val>
                                        </p:tav>
                                      </p:tavLst>
                                    </p:anim>
                                    <p:anim calcmode="lin" valueType="num">
                                      <p:cBhvr>
                                        <p:cTn id="88" dur="500" fill="hold"/>
                                        <p:tgtEl>
                                          <p:spTgt spid="73"/>
                                        </p:tgtEl>
                                        <p:attrNameLst>
                                          <p:attrName>ppt_h</p:attrName>
                                        </p:attrNameLst>
                                      </p:cBhvr>
                                      <p:tavLst>
                                        <p:tav tm="0">
                                          <p:val>
                                            <p:strVal val="#ppt_h"/>
                                          </p:val>
                                        </p:tav>
                                        <p:tav tm="100000">
                                          <p:val>
                                            <p:strVal val="#ppt_h"/>
                                          </p:val>
                                        </p:tav>
                                      </p:tavLst>
                                    </p:anim>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wipe(left)">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0244">
                                            <p:txEl>
                                              <p:pRg st="11" end="1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39" grpId="0" animBg="1"/>
      <p:bldP spid="56" grpId="0" animBg="1"/>
      <p:bldP spid="69" grpId="0" animBg="1"/>
      <p:bldP spid="70" grpId="0" animBg="1"/>
      <p:bldP spid="16" grpId="0" animBg="1"/>
      <p:bldP spid="72" grpId="0" animBg="1"/>
      <p:bldP spid="73" grpId="0" animBg="1"/>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3" pitchFamily="18" charset="2"/>
              <a:buNone/>
            </a:pPr>
            <a:r>
              <a:rPr lang="zh-CN" altLang="en-US" smtClean="0">
                <a:solidFill>
                  <a:srgbClr val="0000FF"/>
                </a:solidFill>
              </a:rPr>
              <a:t>例：</a:t>
            </a:r>
            <a:r>
              <a:rPr lang="zh-CN" altLang="en-US" smtClean="0"/>
              <a:t>在下列等式的括号中填入适当的函数，使等式成立：</a:t>
            </a:r>
            <a:endParaRPr lang="en-US" altLang="zh-CN" smtClean="0"/>
          </a:p>
          <a:p>
            <a:pPr>
              <a:buFont typeface="Wingdings 3" pitchFamily="18" charset="2"/>
              <a:buNone/>
            </a:pPr>
            <a:endParaRPr lang="en-US" altLang="zh-CN" smtClean="0"/>
          </a:p>
          <a:p>
            <a:pPr>
              <a:buClrTx/>
              <a:buSzPct val="100000"/>
              <a:buFont typeface="Wingdings 3" pitchFamily="18" charset="2"/>
              <a:buAutoNum type="arabicParenBoth"/>
            </a:pPr>
            <a:r>
              <a:rPr lang="zh-CN" altLang="en-US" smtClean="0"/>
              <a:t> </a:t>
            </a:r>
            <a:endParaRPr lang="en-US" altLang="zh-CN" smtClean="0"/>
          </a:p>
          <a:p>
            <a:pPr>
              <a:buClrTx/>
              <a:buSzPct val="100000"/>
              <a:buFont typeface="Wingdings 3" pitchFamily="18" charset="2"/>
              <a:buNone/>
            </a:pPr>
            <a:r>
              <a:rPr lang="zh-CN" altLang="en-US" smtClean="0"/>
              <a:t>  </a:t>
            </a:r>
            <a:endParaRPr lang="en-US" altLang="zh-CN" smtClean="0"/>
          </a:p>
          <a:p>
            <a:pPr>
              <a:buClrTx/>
              <a:buSzPct val="100000"/>
              <a:buFont typeface="Wingdings" pitchFamily="2" charset="2"/>
              <a:buAutoNum type="arabicParenBoth" startAt="2"/>
            </a:pPr>
            <a:r>
              <a:rPr lang="zh-CN" altLang="en-US" smtClean="0"/>
              <a:t> </a:t>
            </a:r>
          </a:p>
          <a:p>
            <a:pPr>
              <a:buFont typeface="Wingdings 3" pitchFamily="18" charset="2"/>
              <a:buAutoNum type="arabicParenBoth" startAt="2"/>
            </a:pPr>
            <a:endParaRPr lang="en-US" altLang="zh-CN" smtClean="0"/>
          </a:p>
          <a:p>
            <a:pPr>
              <a:buFont typeface="Wingdings 3" pitchFamily="18" charset="2"/>
              <a:buNone/>
            </a:pPr>
            <a:r>
              <a:rPr lang="zh-CN" altLang="en-US" smtClean="0">
                <a:solidFill>
                  <a:srgbClr val="0000FF"/>
                </a:solidFill>
              </a:rPr>
              <a:t>练习题：</a:t>
            </a:r>
            <a:r>
              <a:rPr lang="zh-CN" altLang="en-US" smtClean="0"/>
              <a:t>课本</a:t>
            </a:r>
            <a:r>
              <a:rPr lang="en-US" altLang="zh-CN" smtClean="0"/>
              <a:t>P.121</a:t>
            </a:r>
            <a:r>
              <a:rPr lang="zh-CN" altLang="en-US" smtClean="0"/>
              <a:t>第</a:t>
            </a:r>
            <a:r>
              <a:rPr lang="en-US" altLang="zh-CN" smtClean="0"/>
              <a:t>4</a:t>
            </a:r>
            <a:r>
              <a:rPr lang="zh-CN" altLang="en-US" smtClean="0"/>
              <a:t>题．</a:t>
            </a:r>
          </a:p>
        </p:txBody>
      </p:sp>
      <p:sp>
        <p:nvSpPr>
          <p:cNvPr id="13317" name="标题 2"/>
          <p:cNvSpPr>
            <a:spLocks noGrp="1"/>
          </p:cNvSpPr>
          <p:nvPr>
            <p:ph type="title"/>
          </p:nvPr>
        </p:nvSpPr>
        <p:spPr bwMode="auto"/>
        <p:txBody>
          <a:bodyPr/>
          <a:lstStyle/>
          <a:p>
            <a:r>
              <a:rPr lang="zh-CN" altLang="en-US" smtClean="0">
                <a:effectLst/>
              </a:rPr>
              <a:t>例子</a:t>
            </a:r>
          </a:p>
        </p:txBody>
      </p:sp>
      <p:graphicFrame>
        <p:nvGraphicFramePr>
          <p:cNvPr id="13314" name="Object 2"/>
          <p:cNvGraphicFramePr>
            <a:graphicFrameLocks noChangeAspect="1"/>
          </p:cNvGraphicFramePr>
          <p:nvPr/>
        </p:nvGraphicFramePr>
        <p:xfrm>
          <a:off x="1084263" y="2247900"/>
          <a:ext cx="3556000" cy="889000"/>
        </p:xfrm>
        <a:graphic>
          <a:graphicData uri="http://schemas.openxmlformats.org/presentationml/2006/ole">
            <p:oleObj spid="_x0000_s13314" name="Equation" r:id="rId3" imgW="1777680" imgH="444240" progId="Equation.DSMT4">
              <p:embed/>
            </p:oleObj>
          </a:graphicData>
        </a:graphic>
      </p:graphicFrame>
      <p:graphicFrame>
        <p:nvGraphicFramePr>
          <p:cNvPr id="13315" name="Object 3"/>
          <p:cNvGraphicFramePr>
            <a:graphicFrameLocks noChangeAspect="1"/>
          </p:cNvGraphicFramePr>
          <p:nvPr/>
        </p:nvGraphicFramePr>
        <p:xfrm>
          <a:off x="1084263" y="3184525"/>
          <a:ext cx="4267200" cy="635000"/>
        </p:xfrm>
        <a:graphic>
          <a:graphicData uri="http://schemas.openxmlformats.org/presentationml/2006/ole">
            <p:oleObj spid="_x0000_s13315" name="Equation" r:id="rId4" imgW="2133360" imgH="317160" progId="Equation.DSMT4">
              <p:embed/>
            </p:oleObj>
          </a:graphicData>
        </a:graphic>
      </p:graphicFrame>
      <p:sp>
        <p:nvSpPr>
          <p:cNvPr id="6" name="矩形 5"/>
          <p:cNvSpPr>
            <a:spLocks noChangeArrowheads="1"/>
          </p:cNvSpPr>
          <p:nvPr/>
        </p:nvSpPr>
        <p:spPr bwMode="auto">
          <a:xfrm>
            <a:off x="1427163" y="2314575"/>
            <a:ext cx="1631950" cy="828675"/>
          </a:xfrm>
          <a:prstGeom prst="rect">
            <a:avLst/>
          </a:prstGeom>
          <a:solidFill>
            <a:schemeClr val="bg1"/>
          </a:solidFill>
          <a:ln w="9525" algn="ctr">
            <a:solidFill>
              <a:schemeClr val="bg1"/>
            </a:solidFill>
            <a:miter lim="800000"/>
            <a:headEnd/>
            <a:tailEnd/>
          </a:ln>
        </p:spPr>
        <p:txBody>
          <a:bodyPr anchor="ctr"/>
          <a:lstStyle/>
          <a:p>
            <a:pPr algn="ctr">
              <a:defRPr/>
            </a:pPr>
            <a:endParaRPr lang="zh-CN" altLang="en-US">
              <a:solidFill>
                <a:schemeClr val="lt1"/>
              </a:solidFill>
              <a:latin typeface="+mn-lt"/>
              <a:ea typeface="+mn-ea"/>
            </a:endParaRPr>
          </a:p>
        </p:txBody>
      </p:sp>
      <p:sp>
        <p:nvSpPr>
          <p:cNvPr id="7" name="矩形 6"/>
          <p:cNvSpPr>
            <a:spLocks noChangeArrowheads="1"/>
          </p:cNvSpPr>
          <p:nvPr/>
        </p:nvSpPr>
        <p:spPr bwMode="auto">
          <a:xfrm>
            <a:off x="2679700" y="3243263"/>
            <a:ext cx="1547813" cy="500062"/>
          </a:xfrm>
          <a:prstGeom prst="rect">
            <a:avLst/>
          </a:prstGeom>
          <a:solidFill>
            <a:schemeClr val="bg1"/>
          </a:solidFill>
          <a:ln w="9525" algn="ctr">
            <a:solidFill>
              <a:schemeClr val="bg1"/>
            </a:solid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内容占位符 1"/>
          <p:cNvSpPr>
            <a:spLocks noGrp="1"/>
          </p:cNvSpPr>
          <p:nvPr>
            <p:ph idx="1"/>
          </p:nvPr>
        </p:nvSpPr>
        <p:spPr/>
        <p:txBody>
          <a:bodyPr/>
          <a:lstStyle/>
          <a:p>
            <a:r>
              <a:rPr lang="zh-CN" altLang="en-US" dirty="0" smtClean="0"/>
              <a:t>函数 </a:t>
            </a:r>
            <a:r>
              <a:rPr lang="en-US" altLang="zh-CN" i="1" dirty="0" smtClean="0"/>
              <a:t>f</a:t>
            </a:r>
            <a:r>
              <a:rPr lang="en-US" altLang="zh-CN" dirty="0" smtClean="0"/>
              <a:t> (</a:t>
            </a:r>
            <a:r>
              <a:rPr lang="en-US" altLang="zh-CN" i="1" dirty="0" smtClean="0"/>
              <a:t>x</a:t>
            </a:r>
            <a:r>
              <a:rPr lang="en-US" altLang="zh-CN" dirty="0" smtClean="0"/>
              <a:t>) </a:t>
            </a:r>
            <a:r>
              <a:rPr lang="zh-CN" altLang="en-US" dirty="0" smtClean="0"/>
              <a:t>在点 </a:t>
            </a:r>
            <a:r>
              <a:rPr lang="en-US" altLang="zh-CN" i="1" dirty="0" smtClean="0"/>
              <a:t>x</a:t>
            </a:r>
            <a:r>
              <a:rPr lang="zh-CN" altLang="en-US" dirty="0" smtClean="0"/>
              <a:t> 处</a:t>
            </a:r>
            <a:r>
              <a:rPr lang="zh-CN" altLang="en-US" dirty="0" smtClean="0">
                <a:solidFill>
                  <a:srgbClr val="0000FF"/>
                </a:solidFill>
              </a:rPr>
              <a:t>连续</a:t>
            </a:r>
            <a:r>
              <a:rPr lang="zh-CN" altLang="en-US" dirty="0" smtClean="0"/>
              <a:t>：</a:t>
            </a:r>
            <a:endParaRPr lang="en-US" altLang="zh-CN" dirty="0" smtClean="0"/>
          </a:p>
          <a:p>
            <a:endParaRPr lang="en-US" altLang="zh-CN" dirty="0" smtClean="0"/>
          </a:p>
          <a:p>
            <a:r>
              <a:rPr lang="zh-CN" altLang="en-US" dirty="0" smtClean="0"/>
              <a:t>函数 </a:t>
            </a:r>
            <a:r>
              <a:rPr lang="en-US" altLang="zh-CN" i="1" dirty="0" smtClean="0"/>
              <a:t>f</a:t>
            </a:r>
            <a:r>
              <a:rPr lang="en-US" altLang="zh-CN" dirty="0" smtClean="0"/>
              <a:t> (</a:t>
            </a:r>
            <a:r>
              <a:rPr lang="en-US" altLang="zh-CN" i="1" dirty="0" smtClean="0"/>
              <a:t>x</a:t>
            </a:r>
            <a:r>
              <a:rPr lang="en-US" altLang="zh-CN" dirty="0" smtClean="0"/>
              <a:t>) </a:t>
            </a:r>
            <a:r>
              <a:rPr lang="zh-CN" altLang="en-US" dirty="0" smtClean="0"/>
              <a:t>在点 </a:t>
            </a:r>
            <a:r>
              <a:rPr lang="en-US" altLang="zh-CN" i="1" dirty="0" smtClean="0"/>
              <a:t>x</a:t>
            </a:r>
            <a:r>
              <a:rPr lang="zh-CN" altLang="en-US" dirty="0" smtClean="0"/>
              <a:t> 处</a:t>
            </a:r>
            <a:r>
              <a:rPr lang="zh-CN" altLang="en-US" dirty="0" smtClean="0">
                <a:solidFill>
                  <a:srgbClr val="FF0000"/>
                </a:solidFill>
              </a:rPr>
              <a:t>可导</a:t>
            </a:r>
            <a:r>
              <a:rPr lang="zh-CN" altLang="en-US" dirty="0" smtClean="0"/>
              <a:t>：              存在，记为 </a:t>
            </a:r>
            <a:r>
              <a:rPr lang="en-US" altLang="zh-CN" i="1" dirty="0" smtClean="0"/>
              <a:t>f</a:t>
            </a:r>
            <a:r>
              <a:rPr lang="en-US" altLang="zh-CN" dirty="0" smtClean="0"/>
              <a:t> </a:t>
            </a:r>
            <a:r>
              <a:rPr lang="en-US" altLang="zh-CN" dirty="0" smtClean="0">
                <a:sym typeface="Symbol" pitchFamily="18" charset="2"/>
              </a:rPr>
              <a:t></a:t>
            </a:r>
            <a:r>
              <a:rPr lang="en-US" altLang="zh-CN" dirty="0" smtClean="0"/>
              <a:t>(</a:t>
            </a:r>
            <a:r>
              <a:rPr lang="en-US" altLang="zh-CN" i="1" dirty="0" smtClean="0"/>
              <a:t>x</a:t>
            </a:r>
            <a:r>
              <a:rPr lang="en-US" altLang="zh-CN" dirty="0" smtClean="0"/>
              <a:t>)</a:t>
            </a:r>
            <a:r>
              <a:rPr lang="zh-CN" altLang="en-US" dirty="0" smtClean="0"/>
              <a:t>．</a:t>
            </a:r>
            <a:endParaRPr lang="en-US" altLang="zh-CN" dirty="0" smtClean="0"/>
          </a:p>
          <a:p>
            <a:endParaRPr lang="en-US" altLang="zh-CN" dirty="0" smtClean="0"/>
          </a:p>
          <a:p>
            <a:r>
              <a:rPr lang="zh-CN" altLang="en-US" dirty="0" smtClean="0"/>
              <a:t>可导一定连续，连续不一定可导．</a:t>
            </a:r>
            <a:endParaRPr lang="en-US" altLang="zh-CN" dirty="0" smtClean="0"/>
          </a:p>
          <a:p>
            <a:endParaRPr lang="en-US" altLang="zh-CN" dirty="0" smtClean="0"/>
          </a:p>
          <a:p>
            <a:r>
              <a:rPr lang="zh-CN" altLang="en-US" dirty="0" smtClean="0"/>
              <a:t> </a:t>
            </a:r>
            <a:endParaRPr lang="en-US" altLang="zh-CN" dirty="0" smtClean="0"/>
          </a:p>
          <a:p>
            <a:endParaRPr lang="en-US" altLang="zh-CN" dirty="0" smtClean="0"/>
          </a:p>
          <a:p>
            <a:r>
              <a:rPr lang="zh-CN" altLang="en-US" dirty="0" smtClean="0"/>
              <a:t>把                                        </a:t>
            </a:r>
            <a:r>
              <a:rPr lang="zh-CN" altLang="en-US" dirty="0" smtClean="0">
                <a:solidFill>
                  <a:srgbClr val="FF0000"/>
                </a:solidFill>
              </a:rPr>
              <a:t>近似地</a:t>
            </a:r>
            <a:r>
              <a:rPr lang="zh-CN" altLang="en-US" dirty="0" smtClean="0"/>
              <a:t>表示成 </a:t>
            </a:r>
            <a:r>
              <a:rPr lang="zh-CN" altLang="en-US" dirty="0" smtClean="0">
                <a:sym typeface="Symbol" pitchFamily="18" charset="2"/>
              </a:rPr>
              <a:t></a:t>
            </a:r>
            <a:r>
              <a:rPr lang="en-US" altLang="zh-CN" i="1" dirty="0" smtClean="0">
                <a:sym typeface="Symbol" pitchFamily="18" charset="2"/>
              </a:rPr>
              <a:t>x</a:t>
            </a:r>
            <a:r>
              <a:rPr lang="zh-CN" altLang="en-US" dirty="0" smtClean="0">
                <a:sym typeface="Symbol" pitchFamily="18" charset="2"/>
              </a:rPr>
              <a:t> </a:t>
            </a:r>
            <a:r>
              <a:rPr lang="zh-CN" altLang="en-US" dirty="0" smtClean="0"/>
              <a:t>的线性函数？</a:t>
            </a:r>
            <a:endParaRPr lang="en-US" altLang="zh-CN" dirty="0" smtClean="0"/>
          </a:p>
        </p:txBody>
      </p:sp>
      <p:sp>
        <p:nvSpPr>
          <p:cNvPr id="1033" name="标题 2"/>
          <p:cNvSpPr>
            <a:spLocks noGrp="1"/>
          </p:cNvSpPr>
          <p:nvPr>
            <p:ph type="title"/>
          </p:nvPr>
        </p:nvSpPr>
        <p:spPr bwMode="auto"/>
        <p:txBody>
          <a:bodyPr/>
          <a:lstStyle/>
          <a:p>
            <a:r>
              <a:rPr lang="zh-CN" altLang="en-US" smtClean="0">
                <a:effectLst/>
              </a:rPr>
              <a:t>引言</a:t>
            </a:r>
          </a:p>
        </p:txBody>
      </p:sp>
      <p:graphicFrame>
        <p:nvGraphicFramePr>
          <p:cNvPr id="83973" name="Object 10"/>
          <p:cNvGraphicFramePr>
            <a:graphicFrameLocks noChangeAspect="1"/>
          </p:cNvGraphicFramePr>
          <p:nvPr/>
        </p:nvGraphicFramePr>
        <p:xfrm>
          <a:off x="4362450" y="1570038"/>
          <a:ext cx="1495425" cy="558800"/>
        </p:xfrm>
        <a:graphic>
          <a:graphicData uri="http://schemas.openxmlformats.org/presentationml/2006/ole">
            <p:oleObj spid="_x0000_s1026" name="Equation" r:id="rId3" imgW="749160" imgH="279360" progId="Equation.DSMT4">
              <p:embed/>
            </p:oleObj>
          </a:graphicData>
        </a:graphic>
      </p:graphicFrame>
      <p:graphicFrame>
        <p:nvGraphicFramePr>
          <p:cNvPr id="2" name="Object 5"/>
          <p:cNvGraphicFramePr>
            <a:graphicFrameLocks noChangeAspect="1"/>
          </p:cNvGraphicFramePr>
          <p:nvPr/>
        </p:nvGraphicFramePr>
        <p:xfrm>
          <a:off x="4362450" y="2230438"/>
          <a:ext cx="1039813" cy="812800"/>
        </p:xfrm>
        <a:graphic>
          <a:graphicData uri="http://schemas.openxmlformats.org/presentationml/2006/ole">
            <p:oleObj spid="_x0000_s1027" name="Equation" r:id="rId4" imgW="520560" imgH="406080" progId="Equation.DSMT4">
              <p:embed/>
            </p:oleObj>
          </a:graphicData>
        </a:graphic>
      </p:graphicFrame>
      <p:graphicFrame>
        <p:nvGraphicFramePr>
          <p:cNvPr id="5" name="Object 7"/>
          <p:cNvGraphicFramePr>
            <a:graphicFrameLocks noChangeAspect="1"/>
          </p:cNvGraphicFramePr>
          <p:nvPr/>
        </p:nvGraphicFramePr>
        <p:xfrm>
          <a:off x="1285875" y="5110163"/>
          <a:ext cx="2940050" cy="406400"/>
        </p:xfrm>
        <a:graphic>
          <a:graphicData uri="http://schemas.openxmlformats.org/presentationml/2006/ole">
            <p:oleObj spid="_x0000_s1028" name="Equation" r:id="rId5" imgW="1473120" imgH="203040" progId="Equation.DSMT4">
              <p:embed/>
            </p:oleObj>
          </a:graphicData>
        </a:graphic>
      </p:graphicFrame>
      <p:graphicFrame>
        <p:nvGraphicFramePr>
          <p:cNvPr id="3" name="Object 5"/>
          <p:cNvGraphicFramePr>
            <a:graphicFrameLocks noChangeAspect="1"/>
          </p:cNvGraphicFramePr>
          <p:nvPr/>
        </p:nvGraphicFramePr>
        <p:xfrm>
          <a:off x="969963" y="4000500"/>
          <a:ext cx="2459037" cy="812800"/>
        </p:xfrm>
        <a:graphic>
          <a:graphicData uri="http://schemas.openxmlformats.org/presentationml/2006/ole">
            <p:oleObj spid="_x0000_s1029" name="Equation" r:id="rId6" imgW="1231560" imgH="406080" progId="Equation.DSMT4">
              <p:embed/>
            </p:oleObj>
          </a:graphicData>
        </a:graphic>
      </p:graphicFrame>
      <p:graphicFrame>
        <p:nvGraphicFramePr>
          <p:cNvPr id="4" name="Object 8"/>
          <p:cNvGraphicFramePr>
            <a:graphicFrameLocks noChangeAspect="1"/>
          </p:cNvGraphicFramePr>
          <p:nvPr/>
        </p:nvGraphicFramePr>
        <p:xfrm>
          <a:off x="3419475" y="4178300"/>
          <a:ext cx="2079625" cy="457200"/>
        </p:xfrm>
        <a:graphic>
          <a:graphicData uri="http://schemas.openxmlformats.org/presentationml/2006/ole">
            <p:oleObj spid="_x0000_s1030" name="Equation" r:id="rId7" imgW="1041120" imgH="228600" progId="Equation.DSMT4">
              <p:embed/>
            </p:oleObj>
          </a:graphicData>
        </a:graphic>
      </p:graphicFrame>
      <p:graphicFrame>
        <p:nvGraphicFramePr>
          <p:cNvPr id="6" name="Object 9"/>
          <p:cNvGraphicFramePr>
            <a:graphicFrameLocks noChangeAspect="1"/>
          </p:cNvGraphicFramePr>
          <p:nvPr/>
        </p:nvGraphicFramePr>
        <p:xfrm>
          <a:off x="3370263" y="4000500"/>
          <a:ext cx="2230437" cy="812800"/>
        </p:xfrm>
        <a:graphic>
          <a:graphicData uri="http://schemas.openxmlformats.org/presentationml/2006/ole">
            <p:oleObj spid="_x0000_s1031" name="Equation" r:id="rId8" imgW="1117440" imgH="4060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80">
                                          <p:stCondLst>
                                            <p:cond delay="0"/>
                                          </p:stCondLst>
                                        </p:cTn>
                                        <p:tgtEl>
                                          <p:spTgt spid="4"/>
                                        </p:tgtEl>
                                      </p:cBhvr>
                                    </p:animEffect>
                                    <p:anim calcmode="lin" valueType="num">
                                      <p:cBhvr>
                                        <p:cTn id="3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gtEl>
                                      </p:cBhvr>
                                      <p:to x="100000" y="60000"/>
                                    </p:animScale>
                                    <p:animScale>
                                      <p:cBhvr>
                                        <p:cTn id="36" dur="166" decel="50000">
                                          <p:stCondLst>
                                            <p:cond delay="676"/>
                                          </p:stCondLst>
                                        </p:cTn>
                                        <p:tgtEl>
                                          <p:spTgt spid="4"/>
                                        </p:tgtEl>
                                      </p:cBhvr>
                                      <p:to x="100000" y="100000"/>
                                    </p:animScale>
                                    <p:animScale>
                                      <p:cBhvr>
                                        <p:cTn id="37" dur="26">
                                          <p:stCondLst>
                                            <p:cond delay="1312"/>
                                          </p:stCondLst>
                                        </p:cTn>
                                        <p:tgtEl>
                                          <p:spTgt spid="4"/>
                                        </p:tgtEl>
                                      </p:cBhvr>
                                      <p:to x="100000" y="80000"/>
                                    </p:animScale>
                                    <p:animScale>
                                      <p:cBhvr>
                                        <p:cTn id="38" dur="166" decel="50000">
                                          <p:stCondLst>
                                            <p:cond delay="1338"/>
                                          </p:stCondLst>
                                        </p:cTn>
                                        <p:tgtEl>
                                          <p:spTgt spid="4"/>
                                        </p:tgtEl>
                                      </p:cBhvr>
                                      <p:to x="100000" y="100000"/>
                                    </p:animScale>
                                    <p:animScale>
                                      <p:cBhvr>
                                        <p:cTn id="39" dur="26">
                                          <p:stCondLst>
                                            <p:cond delay="1642"/>
                                          </p:stCondLst>
                                        </p:cTn>
                                        <p:tgtEl>
                                          <p:spTgt spid="4"/>
                                        </p:tgtEl>
                                      </p:cBhvr>
                                      <p:to x="100000" y="90000"/>
                                    </p:animScale>
                                    <p:animScale>
                                      <p:cBhvr>
                                        <p:cTn id="40" dur="166" decel="50000">
                                          <p:stCondLst>
                                            <p:cond delay="1668"/>
                                          </p:stCondLst>
                                        </p:cTn>
                                        <p:tgtEl>
                                          <p:spTgt spid="4"/>
                                        </p:tgtEl>
                                      </p:cBhvr>
                                      <p:to x="100000" y="100000"/>
                                    </p:animScale>
                                    <p:animScale>
                                      <p:cBhvr>
                                        <p:cTn id="41" dur="26">
                                          <p:stCondLst>
                                            <p:cond delay="1808"/>
                                          </p:stCondLst>
                                        </p:cTn>
                                        <p:tgtEl>
                                          <p:spTgt spid="4"/>
                                        </p:tgtEl>
                                      </p:cBhvr>
                                      <p:to x="100000" y="95000"/>
                                    </p:animScale>
                                    <p:animScale>
                                      <p:cBhvr>
                                        <p:cTn id="42" dur="166" decel="50000">
                                          <p:stCondLst>
                                            <p:cond delay="1834"/>
                                          </p:stCondLst>
                                        </p:cTn>
                                        <p:tgtEl>
                                          <p:spTgt spid="4"/>
                                        </p:tgtEl>
                                      </p:cBhvr>
                                      <p:to x="100000" y="100000"/>
                                    </p:animScale>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7"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3" pitchFamily="18" charset="2"/>
              <a:buNone/>
            </a:pPr>
            <a:r>
              <a:rPr lang="zh-CN" altLang="en-US" smtClean="0">
                <a:solidFill>
                  <a:srgbClr val="0000FF"/>
                </a:solidFill>
              </a:rPr>
              <a:t>例：</a:t>
            </a:r>
            <a:r>
              <a:rPr lang="zh-CN" altLang="en-US" smtClean="0"/>
              <a:t>求方程 </a:t>
            </a:r>
            <a:r>
              <a:rPr lang="en-US" altLang="zh-CN" i="1" smtClean="0"/>
              <a:t>e</a:t>
            </a:r>
            <a:r>
              <a:rPr lang="zh-CN" altLang="en-US" i="1" smtClean="0"/>
              <a:t> </a:t>
            </a:r>
            <a:r>
              <a:rPr lang="en-US" altLang="zh-CN" i="1" baseline="30000" smtClean="0"/>
              <a:t>xy</a:t>
            </a:r>
            <a:r>
              <a:rPr lang="en-US" altLang="zh-CN" smtClean="0"/>
              <a:t> = 2</a:t>
            </a:r>
            <a:r>
              <a:rPr lang="en-US" altLang="zh-CN" i="1" smtClean="0"/>
              <a:t>x</a:t>
            </a:r>
            <a:r>
              <a:rPr lang="en-US" altLang="zh-CN" smtClean="0"/>
              <a:t> +</a:t>
            </a:r>
            <a:r>
              <a:rPr lang="zh-CN" altLang="en-US" smtClean="0"/>
              <a:t> </a:t>
            </a:r>
            <a:r>
              <a:rPr lang="en-US" altLang="zh-CN" i="1" smtClean="0"/>
              <a:t>y</a:t>
            </a:r>
            <a:r>
              <a:rPr lang="en-US" altLang="zh-CN" baseline="30000" smtClean="0"/>
              <a:t>3</a:t>
            </a:r>
            <a:r>
              <a:rPr lang="en-US" altLang="zh-CN" smtClean="0"/>
              <a:t> </a:t>
            </a:r>
            <a:r>
              <a:rPr lang="zh-CN" altLang="en-US" smtClean="0"/>
              <a:t>所确定的函数</a:t>
            </a:r>
            <a:r>
              <a:rPr lang="en-US" altLang="zh-CN" smtClean="0"/>
              <a:t> </a:t>
            </a:r>
            <a:r>
              <a:rPr lang="en-US" altLang="zh-CN" i="1" smtClean="0"/>
              <a:t>y</a:t>
            </a:r>
            <a:r>
              <a:rPr lang="en-US" altLang="zh-CN" smtClean="0"/>
              <a:t> = </a:t>
            </a:r>
            <a:r>
              <a:rPr lang="en-US" altLang="zh-CN" i="1" smtClean="0"/>
              <a:t>f</a:t>
            </a:r>
            <a:r>
              <a:rPr lang="en-US" altLang="zh-CN" smtClean="0"/>
              <a:t> (</a:t>
            </a:r>
            <a:r>
              <a:rPr lang="en-US" altLang="zh-CN" i="1" smtClean="0"/>
              <a:t>x</a:t>
            </a:r>
            <a:r>
              <a:rPr lang="en-US" altLang="zh-CN" smtClean="0"/>
              <a:t>) </a:t>
            </a:r>
            <a:r>
              <a:rPr lang="zh-CN" altLang="en-US" smtClean="0"/>
              <a:t>的微分．</a:t>
            </a:r>
            <a:endParaRPr lang="en-US" altLang="zh-CN" smtClean="0"/>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解法</a:t>
            </a:r>
            <a:r>
              <a:rPr lang="en-US" altLang="zh-CN" smtClean="0">
                <a:solidFill>
                  <a:srgbClr val="0000FF"/>
                </a:solidFill>
              </a:rPr>
              <a:t>1</a:t>
            </a:r>
            <a:r>
              <a:rPr lang="zh-CN" altLang="en-US" smtClean="0">
                <a:solidFill>
                  <a:srgbClr val="0000FF"/>
                </a:solidFill>
              </a:rPr>
              <a:t>：</a:t>
            </a:r>
            <a:r>
              <a:rPr lang="zh-CN" altLang="en-US" smtClean="0"/>
              <a:t>首先通过隐函数求导法求得 </a:t>
            </a:r>
            <a:r>
              <a:rPr lang="en-US" altLang="zh-CN" i="1" smtClean="0"/>
              <a:t>f</a:t>
            </a:r>
            <a:r>
              <a:rPr lang="en-US" altLang="zh-CN" smtClean="0"/>
              <a:t> </a:t>
            </a:r>
            <a:r>
              <a:rPr lang="en-US" altLang="zh-CN" smtClean="0">
                <a:sym typeface="Symbol" pitchFamily="18" charset="2"/>
              </a:rPr>
              <a:t>(</a:t>
            </a:r>
            <a:r>
              <a:rPr lang="en-US" altLang="zh-CN" i="1" smtClean="0">
                <a:sym typeface="Symbol" pitchFamily="18" charset="2"/>
              </a:rPr>
              <a:t>x</a:t>
            </a:r>
            <a:r>
              <a:rPr lang="en-US" altLang="zh-CN" smtClean="0">
                <a:sym typeface="Symbol" pitchFamily="18" charset="2"/>
              </a:rPr>
              <a:t>)</a:t>
            </a:r>
            <a:r>
              <a:rPr lang="zh-CN" altLang="en-US" smtClean="0">
                <a:sym typeface="Symbol" pitchFamily="18" charset="2"/>
              </a:rPr>
              <a:t>，</a:t>
            </a:r>
          </a:p>
          <a:p>
            <a:pPr>
              <a:buFont typeface="Wingdings 3" pitchFamily="18" charset="2"/>
              <a:buNone/>
            </a:pPr>
            <a:r>
              <a:rPr lang="zh-CN" altLang="en-US" smtClean="0">
                <a:sym typeface="Symbol" pitchFamily="18" charset="2"/>
              </a:rPr>
              <a:t>              然后 </a:t>
            </a:r>
            <a:r>
              <a:rPr lang="en-US" altLang="zh-CN" i="1" smtClean="0"/>
              <a:t>dy</a:t>
            </a:r>
            <a:r>
              <a:rPr lang="zh-CN" altLang="en-US" smtClean="0"/>
              <a:t> </a:t>
            </a:r>
            <a:r>
              <a:rPr lang="en-US" altLang="zh-CN" smtClean="0"/>
              <a:t>=</a:t>
            </a:r>
            <a:r>
              <a:rPr lang="zh-CN" altLang="en-US" smtClean="0"/>
              <a:t> </a:t>
            </a:r>
            <a:r>
              <a:rPr lang="en-US" altLang="zh-CN" i="1" smtClean="0"/>
              <a:t>f</a:t>
            </a:r>
            <a:r>
              <a:rPr lang="en-US" altLang="zh-CN" smtClean="0"/>
              <a:t> </a:t>
            </a:r>
            <a:r>
              <a:rPr lang="en-US" altLang="zh-CN" smtClean="0">
                <a:sym typeface="Symbol" pitchFamily="18" charset="2"/>
              </a:rPr>
              <a:t>(</a:t>
            </a:r>
            <a:r>
              <a:rPr lang="en-US" altLang="zh-CN" i="1" smtClean="0">
                <a:sym typeface="Symbol" pitchFamily="18" charset="2"/>
              </a:rPr>
              <a:t>x</a:t>
            </a:r>
            <a:r>
              <a:rPr lang="en-US" altLang="zh-CN" smtClean="0">
                <a:sym typeface="Symbol" pitchFamily="18" charset="2"/>
              </a:rPr>
              <a:t>)</a:t>
            </a:r>
            <a:r>
              <a:rPr lang="zh-CN" altLang="el-GR" smtClean="0"/>
              <a:t> </a:t>
            </a:r>
            <a:r>
              <a:rPr lang="en-US" altLang="zh-CN" i="1" smtClean="0"/>
              <a:t>dx</a:t>
            </a:r>
            <a:r>
              <a:rPr lang="el-GR" altLang="zh-CN" i="1" smtClean="0"/>
              <a:t> </a:t>
            </a:r>
            <a:r>
              <a:rPr lang="zh-CN" altLang="en-US" smtClean="0"/>
              <a:t>．</a:t>
            </a:r>
          </a:p>
          <a:p>
            <a:pPr>
              <a:buFont typeface="Wingdings 3" pitchFamily="18" charset="2"/>
              <a:buNone/>
            </a:pPr>
            <a:endParaRPr lang="zh-CN" altLang="en-US" smtClean="0">
              <a:solidFill>
                <a:srgbClr val="0000FF"/>
              </a:solidFill>
            </a:endParaRPr>
          </a:p>
          <a:p>
            <a:pPr>
              <a:buFont typeface="Wingdings 3" pitchFamily="18" charset="2"/>
              <a:buNone/>
            </a:pPr>
            <a:r>
              <a:rPr lang="zh-CN" altLang="en-US" smtClean="0">
                <a:solidFill>
                  <a:srgbClr val="0000FF"/>
                </a:solidFill>
              </a:rPr>
              <a:t>解法</a:t>
            </a:r>
            <a:r>
              <a:rPr lang="en-US" altLang="zh-CN" smtClean="0">
                <a:solidFill>
                  <a:srgbClr val="0000FF"/>
                </a:solidFill>
              </a:rPr>
              <a:t>2</a:t>
            </a:r>
            <a:r>
              <a:rPr lang="zh-CN" altLang="en-US" smtClean="0">
                <a:solidFill>
                  <a:srgbClr val="0000FF"/>
                </a:solidFill>
              </a:rPr>
              <a:t>：</a:t>
            </a:r>
            <a:r>
              <a:rPr lang="zh-CN" altLang="en-US" smtClean="0"/>
              <a:t>方程两边同时对自变量 </a:t>
            </a:r>
            <a:r>
              <a:rPr lang="en-US" altLang="zh-CN" i="1" smtClean="0"/>
              <a:t>x</a:t>
            </a:r>
            <a:r>
              <a:rPr lang="en-US" altLang="zh-CN" smtClean="0"/>
              <a:t> </a:t>
            </a:r>
            <a:r>
              <a:rPr lang="zh-CN" altLang="en-US" smtClean="0"/>
              <a:t>求微分，得</a:t>
            </a:r>
            <a:endParaRPr lang="en-US" altLang="zh-CN" smtClean="0"/>
          </a:p>
          <a:p>
            <a:pPr algn="ctr">
              <a:buFont typeface="Wingdings 3" pitchFamily="18" charset="2"/>
              <a:buNone/>
            </a:pPr>
            <a:r>
              <a:rPr lang="en-US" altLang="zh-CN" i="1" smtClean="0"/>
              <a:t>e</a:t>
            </a:r>
            <a:r>
              <a:rPr lang="zh-CN" altLang="en-US" i="1" smtClean="0"/>
              <a:t> </a:t>
            </a:r>
            <a:r>
              <a:rPr lang="en-US" altLang="zh-CN" i="1" baseline="30000" smtClean="0"/>
              <a:t>xy</a:t>
            </a:r>
            <a:r>
              <a:rPr lang="en-US" altLang="zh-CN" smtClean="0"/>
              <a:t> </a:t>
            </a:r>
            <a:r>
              <a:rPr lang="en-US" altLang="zh-CN" i="1" smtClean="0"/>
              <a:t>d</a:t>
            </a:r>
            <a:r>
              <a:rPr lang="en-US" altLang="zh-CN" smtClean="0"/>
              <a:t>(</a:t>
            </a:r>
            <a:r>
              <a:rPr lang="en-US" altLang="zh-CN" i="1" smtClean="0"/>
              <a:t>xy</a:t>
            </a:r>
            <a:r>
              <a:rPr lang="en-US" altLang="zh-CN" smtClean="0"/>
              <a:t>) = </a:t>
            </a:r>
            <a:r>
              <a:rPr lang="en-US" altLang="zh-CN" i="1" smtClean="0"/>
              <a:t>d</a:t>
            </a:r>
            <a:r>
              <a:rPr lang="en-US" altLang="zh-CN" smtClean="0"/>
              <a:t>(2</a:t>
            </a:r>
            <a:r>
              <a:rPr lang="en-US" altLang="zh-CN" i="1" smtClean="0"/>
              <a:t>x</a:t>
            </a:r>
            <a:r>
              <a:rPr lang="en-US" altLang="zh-CN" smtClean="0"/>
              <a:t>) +</a:t>
            </a:r>
            <a:r>
              <a:rPr lang="zh-CN" altLang="en-US" smtClean="0"/>
              <a:t> </a:t>
            </a:r>
            <a:r>
              <a:rPr lang="en-US" altLang="zh-CN" i="1" smtClean="0"/>
              <a:t>d</a:t>
            </a:r>
            <a:r>
              <a:rPr lang="en-US" altLang="zh-CN" smtClean="0"/>
              <a:t>(</a:t>
            </a:r>
            <a:r>
              <a:rPr lang="en-US" altLang="zh-CN" i="1" smtClean="0"/>
              <a:t>y</a:t>
            </a:r>
            <a:r>
              <a:rPr lang="en-US" altLang="zh-CN" baseline="30000" smtClean="0"/>
              <a:t>3</a:t>
            </a:r>
            <a:r>
              <a:rPr lang="en-US" altLang="zh-CN" smtClean="0"/>
              <a:t>)</a:t>
            </a:r>
            <a:r>
              <a:rPr lang="zh-CN" altLang="en-US" smtClean="0"/>
              <a:t>，</a:t>
            </a:r>
            <a:endParaRPr lang="en-US" altLang="zh-CN" smtClean="0"/>
          </a:p>
          <a:p>
            <a:pPr algn="ctr">
              <a:buFont typeface="Wingdings 3" pitchFamily="18" charset="2"/>
              <a:buNone/>
            </a:pPr>
            <a:r>
              <a:rPr lang="en-US" altLang="zh-CN" i="1" smtClean="0"/>
              <a:t>e</a:t>
            </a:r>
            <a:r>
              <a:rPr lang="zh-CN" altLang="en-US" i="1" smtClean="0"/>
              <a:t> </a:t>
            </a:r>
            <a:r>
              <a:rPr lang="en-US" altLang="zh-CN" i="1" baseline="30000" smtClean="0"/>
              <a:t>xy</a:t>
            </a:r>
            <a:r>
              <a:rPr lang="en-US" altLang="zh-CN" smtClean="0"/>
              <a:t> (</a:t>
            </a:r>
            <a:r>
              <a:rPr lang="en-US" altLang="zh-CN" i="1" smtClean="0"/>
              <a:t>y dx</a:t>
            </a:r>
            <a:r>
              <a:rPr lang="en-US" altLang="zh-CN" smtClean="0"/>
              <a:t> + </a:t>
            </a:r>
            <a:r>
              <a:rPr lang="en-US" altLang="zh-CN" i="1" smtClean="0"/>
              <a:t>x dy</a:t>
            </a:r>
            <a:r>
              <a:rPr lang="en-US" altLang="zh-CN" smtClean="0"/>
              <a:t>) = 2</a:t>
            </a:r>
            <a:r>
              <a:rPr lang="en-US" altLang="zh-CN" i="1" smtClean="0"/>
              <a:t>dx</a:t>
            </a:r>
            <a:r>
              <a:rPr lang="en-US" altLang="zh-CN" smtClean="0"/>
              <a:t> +</a:t>
            </a:r>
            <a:r>
              <a:rPr lang="zh-CN" altLang="en-US" smtClean="0"/>
              <a:t> </a:t>
            </a:r>
            <a:r>
              <a:rPr lang="en-US" altLang="zh-CN" smtClean="0"/>
              <a:t>3</a:t>
            </a:r>
            <a:r>
              <a:rPr lang="en-US" altLang="zh-CN" i="1" smtClean="0"/>
              <a:t>y</a:t>
            </a:r>
            <a:r>
              <a:rPr lang="en-US" altLang="zh-CN" baseline="30000" smtClean="0"/>
              <a:t>2</a:t>
            </a:r>
            <a:r>
              <a:rPr lang="en-US" altLang="zh-CN" i="1" smtClean="0"/>
              <a:t>dy</a:t>
            </a:r>
            <a:r>
              <a:rPr lang="zh-CN" altLang="en-US" smtClean="0"/>
              <a:t>，</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于是</a:t>
            </a:r>
          </a:p>
        </p:txBody>
      </p:sp>
      <p:sp>
        <p:nvSpPr>
          <p:cNvPr id="14340" name="标题 2"/>
          <p:cNvSpPr>
            <a:spLocks noGrp="1"/>
          </p:cNvSpPr>
          <p:nvPr>
            <p:ph type="title"/>
          </p:nvPr>
        </p:nvSpPr>
        <p:spPr bwMode="auto"/>
        <p:txBody>
          <a:bodyPr/>
          <a:lstStyle/>
          <a:p>
            <a:r>
              <a:rPr lang="zh-CN" altLang="en-US" smtClean="0">
                <a:effectLst/>
              </a:rPr>
              <a:t>例子</a:t>
            </a:r>
          </a:p>
        </p:txBody>
      </p:sp>
      <p:graphicFrame>
        <p:nvGraphicFramePr>
          <p:cNvPr id="12290" name="Object 5"/>
          <p:cNvGraphicFramePr>
            <a:graphicFrameLocks noChangeAspect="1"/>
          </p:cNvGraphicFramePr>
          <p:nvPr/>
        </p:nvGraphicFramePr>
        <p:xfrm>
          <a:off x="1322388" y="5276850"/>
          <a:ext cx="2463800" cy="889000"/>
        </p:xfrm>
        <a:graphic>
          <a:graphicData uri="http://schemas.openxmlformats.org/presentationml/2006/ole">
            <p:oleObj spid="_x0000_s14338" name="Equation" r:id="rId3" imgW="1231560" imgH="4442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pPr>
              <a:buFont typeface="Wingdings 3" pitchFamily="18" charset="2"/>
              <a:buNone/>
            </a:pPr>
            <a:r>
              <a:rPr lang="zh-CN" altLang="en-US" smtClean="0"/>
              <a:t>如图所示，</a:t>
            </a:r>
            <a:r>
              <a:rPr lang="en-US" altLang="zh-CN" i="1" smtClean="0"/>
              <a:t>MQ</a:t>
            </a:r>
            <a:r>
              <a:rPr lang="zh-CN" altLang="en-US" smtClean="0"/>
              <a:t> </a:t>
            </a:r>
            <a:r>
              <a:rPr lang="en-US" altLang="zh-CN" smtClean="0"/>
              <a:t>=</a:t>
            </a:r>
            <a:r>
              <a:rPr lang="el-GR" altLang="zh-CN" smtClean="0">
                <a:solidFill>
                  <a:srgbClr val="000000"/>
                </a:solidFill>
              </a:rPr>
              <a:t>Δ</a:t>
            </a:r>
            <a:r>
              <a:rPr lang="en-US" altLang="zh-CN" i="1" smtClean="0">
                <a:solidFill>
                  <a:srgbClr val="000000"/>
                </a:solidFill>
              </a:rPr>
              <a:t>x</a:t>
            </a:r>
            <a:r>
              <a:rPr lang="zh-CN" altLang="en-US" smtClean="0">
                <a:solidFill>
                  <a:srgbClr val="000000"/>
                </a:solidFill>
              </a:rPr>
              <a:t>，</a:t>
            </a:r>
            <a:r>
              <a:rPr lang="en-US" altLang="zh-CN" i="1" smtClean="0"/>
              <a:t>QN</a:t>
            </a:r>
            <a:r>
              <a:rPr lang="zh-CN" altLang="en-US" smtClean="0"/>
              <a:t> </a:t>
            </a:r>
            <a:r>
              <a:rPr lang="en-US" altLang="zh-CN" smtClean="0">
                <a:solidFill>
                  <a:srgbClr val="000000"/>
                </a:solidFill>
              </a:rPr>
              <a:t>= </a:t>
            </a:r>
            <a:r>
              <a:rPr lang="en-US" altLang="zh-CN" i="1" smtClean="0"/>
              <a:t>f</a:t>
            </a:r>
            <a:r>
              <a:rPr lang="en-US" altLang="zh-CN" smtClean="0"/>
              <a:t> (</a:t>
            </a:r>
            <a:r>
              <a:rPr lang="en-US" altLang="zh-CN" i="1" smtClean="0"/>
              <a:t>x</a:t>
            </a:r>
            <a:r>
              <a:rPr lang="en-US" altLang="zh-CN" baseline="-25000" smtClean="0"/>
              <a:t>0</a:t>
            </a:r>
            <a:r>
              <a:rPr lang="en-US" altLang="zh-CN" smtClean="0"/>
              <a:t> +</a:t>
            </a:r>
            <a:r>
              <a:rPr lang="el-GR" altLang="zh-CN" smtClean="0"/>
              <a:t>Δ</a:t>
            </a:r>
            <a:r>
              <a:rPr lang="en-US" altLang="zh-CN" i="1" smtClean="0"/>
              <a:t>x</a:t>
            </a:r>
            <a:r>
              <a:rPr lang="en-US" altLang="zh-CN" smtClean="0"/>
              <a:t>) − </a:t>
            </a:r>
            <a:r>
              <a:rPr lang="en-US" altLang="zh-CN" i="1" smtClean="0"/>
              <a:t>f</a:t>
            </a:r>
            <a:r>
              <a:rPr lang="en-US" altLang="zh-CN" smtClean="0"/>
              <a:t> (</a:t>
            </a:r>
            <a:r>
              <a:rPr lang="en-US" altLang="zh-CN" i="1" smtClean="0"/>
              <a:t>x</a:t>
            </a:r>
            <a:r>
              <a:rPr lang="en-US" altLang="zh-CN" baseline="-25000" smtClean="0"/>
              <a:t>0</a:t>
            </a:r>
            <a:r>
              <a:rPr lang="en-US" altLang="zh-CN" smtClean="0"/>
              <a:t>)</a:t>
            </a:r>
            <a:r>
              <a:rPr lang="en-US" altLang="zh-CN" smtClean="0">
                <a:solidFill>
                  <a:srgbClr val="FF0000"/>
                </a:solidFill>
              </a:rPr>
              <a:t> </a:t>
            </a:r>
            <a:r>
              <a:rPr lang="en-US" altLang="zh-CN" smtClean="0"/>
              <a:t>=</a:t>
            </a:r>
            <a:r>
              <a:rPr lang="el-GR" altLang="zh-CN" smtClean="0">
                <a:solidFill>
                  <a:srgbClr val="000000"/>
                </a:solidFill>
              </a:rPr>
              <a:t>Δ</a:t>
            </a:r>
            <a:r>
              <a:rPr lang="en-US" altLang="zh-CN" i="1" smtClean="0">
                <a:solidFill>
                  <a:srgbClr val="000000"/>
                </a:solidFill>
              </a:rPr>
              <a:t>y</a:t>
            </a:r>
            <a:r>
              <a:rPr lang="en-US" altLang="zh-CN" smtClean="0">
                <a:solidFill>
                  <a:srgbClr val="000000"/>
                </a:solidFill>
              </a:rPr>
              <a:t> </a:t>
            </a:r>
            <a:r>
              <a:rPr lang="zh-CN" altLang="en-US" smtClean="0"/>
              <a:t>，</a:t>
            </a:r>
            <a:endParaRPr lang="en-US" altLang="zh-CN" smtClean="0"/>
          </a:p>
          <a:p>
            <a:pPr>
              <a:buFont typeface="Wingdings 3" pitchFamily="18" charset="2"/>
              <a:buNone/>
            </a:pPr>
            <a:r>
              <a:rPr lang="zh-CN" altLang="en-US" smtClean="0"/>
              <a:t>切线方程为   </a:t>
            </a:r>
            <a:r>
              <a:rPr lang="en-US" altLang="zh-CN" i="1" smtClean="0">
                <a:solidFill>
                  <a:srgbClr val="000000"/>
                </a:solidFill>
              </a:rPr>
              <a:t>y</a:t>
            </a:r>
            <a:r>
              <a:rPr lang="en-US" altLang="zh-CN" smtClean="0">
                <a:solidFill>
                  <a:srgbClr val="000000"/>
                </a:solidFill>
              </a:rPr>
              <a:t> − </a:t>
            </a:r>
            <a:r>
              <a:rPr lang="en-US" altLang="zh-CN" i="1" smtClean="0">
                <a:solidFill>
                  <a:srgbClr val="000000"/>
                </a:solidFill>
              </a:rPr>
              <a:t>f</a:t>
            </a:r>
            <a:r>
              <a:rPr lang="en-US" altLang="zh-CN" smtClean="0">
                <a:solidFill>
                  <a:srgbClr val="000000"/>
                </a:solidFill>
              </a:rPr>
              <a:t> (</a:t>
            </a:r>
            <a:r>
              <a:rPr lang="en-US" altLang="zh-CN" i="1" smtClean="0">
                <a:solidFill>
                  <a:srgbClr val="000000"/>
                </a:solidFill>
              </a:rPr>
              <a:t>x</a:t>
            </a:r>
            <a:r>
              <a:rPr lang="en-US" altLang="zh-CN" baseline="-25000" smtClean="0">
                <a:solidFill>
                  <a:srgbClr val="000000"/>
                </a:solidFill>
              </a:rPr>
              <a:t>0</a:t>
            </a:r>
            <a:r>
              <a:rPr lang="en-US" altLang="zh-CN" smtClean="0">
                <a:solidFill>
                  <a:srgbClr val="000000"/>
                </a:solidFill>
              </a:rPr>
              <a:t>) = </a:t>
            </a:r>
            <a:r>
              <a:rPr lang="en-US" altLang="zh-CN" i="1" smtClean="0">
                <a:solidFill>
                  <a:srgbClr val="000000"/>
                </a:solidFill>
              </a:rPr>
              <a:t>f</a:t>
            </a:r>
            <a:r>
              <a:rPr lang="en-US" altLang="zh-CN" smtClean="0">
                <a:solidFill>
                  <a:srgbClr val="000000"/>
                </a:solidFill>
              </a:rPr>
              <a:t> </a:t>
            </a:r>
            <a:r>
              <a:rPr lang="en-US" altLang="zh-CN" smtClean="0">
                <a:solidFill>
                  <a:srgbClr val="000000"/>
                </a:solidFill>
                <a:sym typeface="Symbol" pitchFamily="18" charset="2"/>
              </a:rPr>
              <a:t></a:t>
            </a:r>
            <a:r>
              <a:rPr lang="en-US" altLang="zh-CN" smtClean="0">
                <a:solidFill>
                  <a:srgbClr val="000000"/>
                </a:solidFill>
              </a:rPr>
              <a:t>(</a:t>
            </a:r>
            <a:r>
              <a:rPr lang="en-US" altLang="zh-CN" i="1" smtClean="0">
                <a:solidFill>
                  <a:srgbClr val="000000"/>
                </a:solidFill>
              </a:rPr>
              <a:t>x</a:t>
            </a:r>
            <a:r>
              <a:rPr lang="en-US" altLang="zh-CN" baseline="-25000" smtClean="0">
                <a:solidFill>
                  <a:srgbClr val="000000"/>
                </a:solidFill>
              </a:rPr>
              <a:t>0</a:t>
            </a:r>
            <a:r>
              <a:rPr lang="en-US" altLang="zh-CN" smtClean="0">
                <a:solidFill>
                  <a:srgbClr val="000000"/>
                </a:solidFill>
              </a:rPr>
              <a:t>)(</a:t>
            </a:r>
            <a:r>
              <a:rPr lang="en-US" altLang="zh-CN" i="1" smtClean="0">
                <a:solidFill>
                  <a:srgbClr val="000000"/>
                </a:solidFill>
              </a:rPr>
              <a:t>x</a:t>
            </a:r>
            <a:r>
              <a:rPr lang="zh-CN" altLang="en-US" smtClean="0">
                <a:solidFill>
                  <a:srgbClr val="000000"/>
                </a:solidFill>
              </a:rPr>
              <a:t> </a:t>
            </a:r>
            <a:r>
              <a:rPr lang="en-US" altLang="zh-CN" smtClean="0">
                <a:solidFill>
                  <a:srgbClr val="000000"/>
                </a:solidFill>
              </a:rPr>
              <a:t>− </a:t>
            </a:r>
            <a:r>
              <a:rPr lang="en-US" altLang="zh-CN" i="1" smtClean="0">
                <a:solidFill>
                  <a:srgbClr val="000000"/>
                </a:solidFill>
              </a:rPr>
              <a:t>x</a:t>
            </a:r>
            <a:r>
              <a:rPr lang="en-US" altLang="zh-CN" baseline="-25000" smtClean="0">
                <a:solidFill>
                  <a:srgbClr val="000000"/>
                </a:solidFill>
              </a:rPr>
              <a:t>0</a:t>
            </a:r>
            <a:r>
              <a:rPr lang="en-US" altLang="zh-CN" smtClean="0">
                <a:solidFill>
                  <a:srgbClr val="000000"/>
                </a:solidFill>
              </a:rPr>
              <a:t>)</a:t>
            </a:r>
            <a:r>
              <a:rPr lang="zh-CN" altLang="en-US" smtClean="0"/>
              <a:t>，</a:t>
            </a:r>
            <a:endParaRPr lang="en-US" altLang="zh-CN" smtClean="0"/>
          </a:p>
          <a:p>
            <a:pPr>
              <a:buFont typeface="Wingdings 3" pitchFamily="18" charset="2"/>
              <a:buNone/>
            </a:pPr>
            <a:r>
              <a:rPr lang="zh-CN" altLang="en-US" smtClean="0"/>
              <a:t>则</a:t>
            </a:r>
            <a:r>
              <a:rPr lang="en-US" altLang="zh-CN" i="1" smtClean="0"/>
              <a:t>QP</a:t>
            </a:r>
            <a:r>
              <a:rPr lang="zh-CN" altLang="en-US" smtClean="0"/>
              <a:t> </a:t>
            </a:r>
            <a:r>
              <a:rPr lang="en-US" altLang="zh-CN" smtClean="0"/>
              <a:t>=</a:t>
            </a:r>
            <a:r>
              <a:rPr lang="zh-CN" altLang="en-US" smtClean="0"/>
              <a:t> </a:t>
            </a:r>
            <a:r>
              <a:rPr lang="en-US" altLang="zh-CN" smtClean="0">
                <a:solidFill>
                  <a:srgbClr val="000000"/>
                </a:solidFill>
              </a:rPr>
              <a:t>tan </a:t>
            </a:r>
            <a:r>
              <a:rPr lang="en-US" altLang="zh-CN" i="1" smtClean="0">
                <a:solidFill>
                  <a:srgbClr val="000000"/>
                </a:solidFill>
                <a:latin typeface="Symbol" pitchFamily="18" charset="2"/>
              </a:rPr>
              <a:t>a </a:t>
            </a:r>
            <a:r>
              <a:rPr lang="en-US" altLang="zh-CN" smtClean="0">
                <a:solidFill>
                  <a:srgbClr val="000000"/>
                </a:solidFill>
                <a:sym typeface="Symbol" pitchFamily="18" charset="2"/>
              </a:rPr>
              <a:t></a:t>
            </a:r>
            <a:r>
              <a:rPr lang="el-GR" altLang="zh-CN" smtClean="0">
                <a:solidFill>
                  <a:srgbClr val="000000"/>
                </a:solidFill>
              </a:rPr>
              <a:t>Δ</a:t>
            </a:r>
            <a:r>
              <a:rPr lang="en-US" altLang="zh-CN" i="1" smtClean="0">
                <a:solidFill>
                  <a:srgbClr val="000000"/>
                </a:solidFill>
              </a:rPr>
              <a:t>x</a:t>
            </a:r>
          </a:p>
          <a:p>
            <a:pPr>
              <a:buFont typeface="Wingdings 3" pitchFamily="18" charset="2"/>
              <a:buNone/>
            </a:pPr>
            <a:r>
              <a:rPr lang="en-US" altLang="zh-CN" smtClean="0"/>
              <a:t>          = </a:t>
            </a:r>
            <a:r>
              <a:rPr lang="en-US" altLang="zh-CN" i="1" smtClean="0"/>
              <a:t>f</a:t>
            </a:r>
            <a:r>
              <a:rPr lang="en-US" altLang="zh-CN" smtClean="0"/>
              <a:t> </a:t>
            </a:r>
            <a:r>
              <a:rPr lang="en-US" altLang="zh-CN"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en-US" altLang="zh-CN" smtClean="0">
                <a:sym typeface="Symbol" pitchFamily="18" charset="2"/>
              </a:rPr>
              <a:t> </a:t>
            </a:r>
            <a:r>
              <a:rPr lang="el-GR" altLang="zh-CN" smtClean="0"/>
              <a:t>Δ</a:t>
            </a:r>
            <a:r>
              <a:rPr lang="en-US" altLang="zh-CN" i="1" smtClean="0"/>
              <a:t>x</a:t>
            </a:r>
            <a:r>
              <a:rPr lang="en-US" altLang="zh-CN" smtClean="0"/>
              <a:t> =</a:t>
            </a:r>
            <a:r>
              <a:rPr lang="en-US" altLang="zh-CN" i="1" smtClean="0"/>
              <a:t> dy</a:t>
            </a:r>
            <a:r>
              <a:rPr lang="zh-CN" altLang="en-US" smtClean="0"/>
              <a:t>，</a:t>
            </a:r>
          </a:p>
        </p:txBody>
      </p:sp>
      <p:sp>
        <p:nvSpPr>
          <p:cNvPr id="15378" name="标题 2"/>
          <p:cNvSpPr>
            <a:spLocks noGrp="1"/>
          </p:cNvSpPr>
          <p:nvPr>
            <p:ph type="title"/>
          </p:nvPr>
        </p:nvSpPr>
        <p:spPr bwMode="auto"/>
        <p:txBody>
          <a:bodyPr/>
          <a:lstStyle/>
          <a:p>
            <a:r>
              <a:rPr lang="zh-CN" altLang="en-US" smtClean="0">
                <a:effectLst/>
              </a:rPr>
              <a:t>三、微分的几何意义</a:t>
            </a:r>
          </a:p>
        </p:txBody>
      </p:sp>
      <p:grpSp>
        <p:nvGrpSpPr>
          <p:cNvPr id="2" name="组合 3"/>
          <p:cNvGrpSpPr>
            <a:grpSpLocks/>
          </p:cNvGrpSpPr>
          <p:nvPr/>
        </p:nvGrpSpPr>
        <p:grpSpPr bwMode="auto">
          <a:xfrm>
            <a:off x="4306888" y="2605088"/>
            <a:ext cx="4622800" cy="3760787"/>
            <a:chOff x="2378061" y="1142984"/>
            <a:chExt cx="4622831" cy="3760803"/>
          </a:xfrm>
        </p:grpSpPr>
        <p:sp>
          <p:nvSpPr>
            <p:cNvPr id="15404" name="Line 202"/>
            <p:cNvSpPr>
              <a:spLocks noChangeShapeType="1"/>
            </p:cNvSpPr>
            <p:nvPr/>
          </p:nvSpPr>
          <p:spPr bwMode="auto">
            <a:xfrm>
              <a:off x="2469448" y="4564267"/>
              <a:ext cx="4320000" cy="0"/>
            </a:xfrm>
            <a:prstGeom prst="line">
              <a:avLst/>
            </a:prstGeom>
            <a:noFill/>
            <a:ln w="28575">
              <a:solidFill>
                <a:schemeClr val="tx1"/>
              </a:solidFill>
              <a:round/>
              <a:headEnd/>
              <a:tailEnd type="stealth" w="lg" len="lg"/>
            </a:ln>
          </p:spPr>
          <p:txBody>
            <a:bodyPr wrap="none" anchor="ctr"/>
            <a:lstStyle/>
            <a:p>
              <a:endParaRPr lang="zh-CN" altLang="en-US"/>
            </a:p>
          </p:txBody>
        </p:sp>
        <p:sp>
          <p:nvSpPr>
            <p:cNvPr id="15405" name="Line 203"/>
            <p:cNvSpPr>
              <a:spLocks noChangeShapeType="1"/>
            </p:cNvSpPr>
            <p:nvPr/>
          </p:nvSpPr>
          <p:spPr bwMode="auto">
            <a:xfrm flipV="1">
              <a:off x="2775836" y="1214403"/>
              <a:ext cx="0" cy="3600000"/>
            </a:xfrm>
            <a:prstGeom prst="line">
              <a:avLst/>
            </a:prstGeom>
            <a:noFill/>
            <a:ln w="28575">
              <a:solidFill>
                <a:schemeClr val="tx1"/>
              </a:solidFill>
              <a:round/>
              <a:headEnd/>
              <a:tailEnd type="stealth" w="lg" len="lg"/>
            </a:ln>
          </p:spPr>
          <p:txBody>
            <a:bodyPr wrap="none" anchor="ctr"/>
            <a:lstStyle/>
            <a:p>
              <a:endParaRPr lang="zh-CN" altLang="en-US"/>
            </a:p>
          </p:txBody>
        </p:sp>
        <p:graphicFrame>
          <p:nvGraphicFramePr>
            <p:cNvPr id="15374" name="Object 4"/>
            <p:cNvGraphicFramePr>
              <a:graphicFrameLocks noChangeAspect="1"/>
            </p:cNvGraphicFramePr>
            <p:nvPr/>
          </p:nvGraphicFramePr>
          <p:xfrm>
            <a:off x="6719904" y="4583905"/>
            <a:ext cx="280988" cy="280988"/>
          </p:xfrm>
          <a:graphic>
            <a:graphicData uri="http://schemas.openxmlformats.org/presentationml/2006/ole">
              <p:oleObj spid="_x0000_s15374" name="Equation" r:id="rId3" imgW="139680" imgH="139680" progId="Equation.DSMT4">
                <p:embed/>
              </p:oleObj>
            </a:graphicData>
          </a:graphic>
        </p:graphicFrame>
        <p:graphicFrame>
          <p:nvGraphicFramePr>
            <p:cNvPr id="15375" name="Object 5"/>
            <p:cNvGraphicFramePr>
              <a:graphicFrameLocks noChangeAspect="1"/>
            </p:cNvGraphicFramePr>
            <p:nvPr/>
          </p:nvGraphicFramePr>
          <p:xfrm>
            <a:off x="2428860" y="1142984"/>
            <a:ext cx="280988" cy="331788"/>
          </p:xfrm>
          <a:graphic>
            <a:graphicData uri="http://schemas.openxmlformats.org/presentationml/2006/ole">
              <p:oleObj spid="_x0000_s15375" name="Equation" r:id="rId4" imgW="139680" imgH="164880" progId="Equation.DSMT4">
                <p:embed/>
              </p:oleObj>
            </a:graphicData>
          </a:graphic>
        </p:graphicFrame>
        <p:graphicFrame>
          <p:nvGraphicFramePr>
            <p:cNvPr id="15376" name="Object 6"/>
            <p:cNvGraphicFramePr>
              <a:graphicFrameLocks noChangeAspect="1"/>
            </p:cNvGraphicFramePr>
            <p:nvPr/>
          </p:nvGraphicFramePr>
          <p:xfrm>
            <a:off x="2378061" y="4545012"/>
            <a:ext cx="331787" cy="358775"/>
          </p:xfrm>
          <a:graphic>
            <a:graphicData uri="http://schemas.openxmlformats.org/presentationml/2006/ole">
              <p:oleObj spid="_x0000_s15376" name="Equation" r:id="rId5" imgW="164880" imgH="177480" progId="Equation.DSMT4">
                <p:embed/>
              </p:oleObj>
            </a:graphicData>
          </a:graphic>
        </p:graphicFrame>
      </p:grpSp>
      <p:grpSp>
        <p:nvGrpSpPr>
          <p:cNvPr id="3" name="组合 9"/>
          <p:cNvGrpSpPr>
            <a:grpSpLocks/>
          </p:cNvGrpSpPr>
          <p:nvPr/>
        </p:nvGrpSpPr>
        <p:grpSpPr bwMode="auto">
          <a:xfrm>
            <a:off x="4914900" y="2533650"/>
            <a:ext cx="3100388" cy="2822575"/>
            <a:chOff x="2986088" y="1071546"/>
            <a:chExt cx="3100387" cy="2821798"/>
          </a:xfrm>
        </p:grpSpPr>
        <p:graphicFrame>
          <p:nvGraphicFramePr>
            <p:cNvPr id="15373" name="Object 7"/>
            <p:cNvGraphicFramePr>
              <a:graphicFrameLocks noChangeAspect="1"/>
            </p:cNvGraphicFramePr>
            <p:nvPr/>
          </p:nvGraphicFramePr>
          <p:xfrm>
            <a:off x="4714876" y="1071546"/>
            <a:ext cx="1244600" cy="406400"/>
          </p:xfrm>
          <a:graphic>
            <a:graphicData uri="http://schemas.openxmlformats.org/presentationml/2006/ole">
              <p:oleObj spid="_x0000_s15373" name="Equation" r:id="rId6" imgW="622080" imgH="203040" progId="Equation.DSMT4">
                <p:embed/>
              </p:oleObj>
            </a:graphicData>
          </a:graphic>
        </p:graphicFrame>
        <p:sp>
          <p:nvSpPr>
            <p:cNvPr id="12" name="任意多边形 11"/>
            <p:cNvSpPr/>
            <p:nvPr/>
          </p:nvSpPr>
          <p:spPr>
            <a:xfrm>
              <a:off x="2986088" y="1457203"/>
              <a:ext cx="3100387" cy="2436141"/>
            </a:xfrm>
            <a:custGeom>
              <a:avLst/>
              <a:gdLst>
                <a:gd name="connsiteX0" fmla="*/ 0 w 3100387"/>
                <a:gd name="connsiteY0" fmla="*/ 2328863 h 2436019"/>
                <a:gd name="connsiteX1" fmla="*/ 757237 w 3100387"/>
                <a:gd name="connsiteY1" fmla="*/ 2386013 h 2436019"/>
                <a:gd name="connsiteX2" fmla="*/ 1571625 w 3100387"/>
                <a:gd name="connsiteY2" fmla="*/ 2028825 h 2436019"/>
                <a:gd name="connsiteX3" fmla="*/ 2214562 w 3100387"/>
                <a:gd name="connsiteY3" fmla="*/ 1414463 h 2436019"/>
                <a:gd name="connsiteX4" fmla="*/ 2743200 w 3100387"/>
                <a:gd name="connsiteY4" fmla="*/ 671513 h 2436019"/>
                <a:gd name="connsiteX5" fmla="*/ 3100387 w 3100387"/>
                <a:gd name="connsiteY5" fmla="*/ 0 h 2436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0387" h="2436019">
                  <a:moveTo>
                    <a:pt x="0" y="2328863"/>
                  </a:moveTo>
                  <a:cubicBezTo>
                    <a:pt x="247650" y="2382441"/>
                    <a:pt x="495300" y="2436019"/>
                    <a:pt x="757237" y="2386013"/>
                  </a:cubicBezTo>
                  <a:cubicBezTo>
                    <a:pt x="1019174" y="2336007"/>
                    <a:pt x="1328738" y="2190750"/>
                    <a:pt x="1571625" y="2028825"/>
                  </a:cubicBezTo>
                  <a:cubicBezTo>
                    <a:pt x="1814512" y="1866900"/>
                    <a:pt x="2019300" y="1640682"/>
                    <a:pt x="2214562" y="1414463"/>
                  </a:cubicBezTo>
                  <a:cubicBezTo>
                    <a:pt x="2409824" y="1188244"/>
                    <a:pt x="2595563" y="907257"/>
                    <a:pt x="2743200" y="671513"/>
                  </a:cubicBezTo>
                  <a:cubicBezTo>
                    <a:pt x="2890837" y="435769"/>
                    <a:pt x="2995612" y="217884"/>
                    <a:pt x="3100387" y="0"/>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13" name="Line 215"/>
          <p:cNvSpPr>
            <a:spLocks noChangeAspect="1" noChangeShapeType="1"/>
          </p:cNvSpPr>
          <p:nvPr/>
        </p:nvSpPr>
        <p:spPr bwMode="auto">
          <a:xfrm flipH="1">
            <a:off x="5014913" y="3860800"/>
            <a:ext cx="3021012" cy="2159000"/>
          </a:xfrm>
          <a:prstGeom prst="line">
            <a:avLst/>
          </a:prstGeom>
          <a:noFill/>
          <a:ln w="22225">
            <a:solidFill>
              <a:srgbClr val="00FF00"/>
            </a:solidFill>
            <a:round/>
            <a:headEnd/>
            <a:tailEnd/>
          </a:ln>
        </p:spPr>
        <p:txBody>
          <a:bodyPr wrap="none" anchor="ctr"/>
          <a:lstStyle/>
          <a:p>
            <a:endParaRPr lang="zh-CN" altLang="en-US"/>
          </a:p>
        </p:txBody>
      </p:sp>
      <p:grpSp>
        <p:nvGrpSpPr>
          <p:cNvPr id="4" name="组合 13"/>
          <p:cNvGrpSpPr>
            <a:grpSpLocks/>
          </p:cNvGrpSpPr>
          <p:nvPr/>
        </p:nvGrpSpPr>
        <p:grpSpPr bwMode="auto">
          <a:xfrm>
            <a:off x="7089775" y="3665538"/>
            <a:ext cx="1025525" cy="2749550"/>
            <a:chOff x="5160973" y="2203432"/>
            <a:chExt cx="1025525" cy="2749567"/>
          </a:xfrm>
        </p:grpSpPr>
        <p:sp>
          <p:nvSpPr>
            <p:cNvPr id="15402" name="Line 198"/>
            <p:cNvSpPr>
              <a:spLocks noChangeShapeType="1"/>
            </p:cNvSpPr>
            <p:nvPr/>
          </p:nvSpPr>
          <p:spPr bwMode="auto">
            <a:xfrm flipV="1">
              <a:off x="5677884" y="2203432"/>
              <a:ext cx="0" cy="2340000"/>
            </a:xfrm>
            <a:prstGeom prst="line">
              <a:avLst/>
            </a:prstGeom>
            <a:noFill/>
            <a:ln w="28575">
              <a:solidFill>
                <a:schemeClr val="tx1"/>
              </a:solidFill>
              <a:prstDash val="dash"/>
              <a:round/>
              <a:headEnd/>
              <a:tailEnd/>
            </a:ln>
          </p:spPr>
          <p:txBody>
            <a:bodyPr wrap="none" anchor="ctr"/>
            <a:lstStyle/>
            <a:p>
              <a:endParaRPr lang="zh-CN" altLang="en-US"/>
            </a:p>
          </p:txBody>
        </p:sp>
        <p:graphicFrame>
          <p:nvGraphicFramePr>
            <p:cNvPr id="15372" name="Object 8"/>
            <p:cNvGraphicFramePr>
              <a:graphicFrameLocks noChangeAspect="1"/>
            </p:cNvGraphicFramePr>
            <p:nvPr/>
          </p:nvGraphicFramePr>
          <p:xfrm>
            <a:off x="5160973" y="4495799"/>
            <a:ext cx="1025525" cy="457200"/>
          </p:xfrm>
          <a:graphic>
            <a:graphicData uri="http://schemas.openxmlformats.org/presentationml/2006/ole">
              <p:oleObj spid="_x0000_s15372" name="Equation" r:id="rId7" imgW="520560" imgH="228600" progId="Equation.DSMT4">
                <p:embed/>
              </p:oleObj>
            </a:graphicData>
          </a:graphic>
        </p:graphicFrame>
      </p:grpSp>
      <p:grpSp>
        <p:nvGrpSpPr>
          <p:cNvPr id="7" name="组合 16"/>
          <p:cNvGrpSpPr>
            <a:grpSpLocks/>
          </p:cNvGrpSpPr>
          <p:nvPr/>
        </p:nvGrpSpPr>
        <p:grpSpPr bwMode="auto">
          <a:xfrm>
            <a:off x="6357938" y="4926013"/>
            <a:ext cx="349250" cy="1489075"/>
            <a:chOff x="4429124" y="3463432"/>
            <a:chExt cx="349250" cy="1489567"/>
          </a:xfrm>
        </p:grpSpPr>
        <p:sp>
          <p:nvSpPr>
            <p:cNvPr id="15401" name="Line 217"/>
            <p:cNvSpPr>
              <a:spLocks noChangeShapeType="1"/>
            </p:cNvSpPr>
            <p:nvPr/>
          </p:nvSpPr>
          <p:spPr bwMode="auto">
            <a:xfrm>
              <a:off x="4597884" y="3463432"/>
              <a:ext cx="0" cy="1080000"/>
            </a:xfrm>
            <a:prstGeom prst="line">
              <a:avLst/>
            </a:prstGeom>
            <a:noFill/>
            <a:ln w="28575">
              <a:solidFill>
                <a:schemeClr val="tx1"/>
              </a:solidFill>
              <a:prstDash val="dash"/>
              <a:round/>
              <a:headEnd/>
              <a:tailEnd/>
            </a:ln>
          </p:spPr>
          <p:txBody>
            <a:bodyPr wrap="none" anchor="ctr"/>
            <a:lstStyle/>
            <a:p>
              <a:endParaRPr lang="zh-CN" altLang="en-US"/>
            </a:p>
          </p:txBody>
        </p:sp>
        <p:graphicFrame>
          <p:nvGraphicFramePr>
            <p:cNvPr id="15371" name="Object 9"/>
            <p:cNvGraphicFramePr>
              <a:graphicFrameLocks noChangeAspect="1"/>
            </p:cNvGraphicFramePr>
            <p:nvPr/>
          </p:nvGraphicFramePr>
          <p:xfrm>
            <a:off x="4429124" y="4495799"/>
            <a:ext cx="349250" cy="457200"/>
          </p:xfrm>
          <a:graphic>
            <a:graphicData uri="http://schemas.openxmlformats.org/presentationml/2006/ole">
              <p:oleObj spid="_x0000_s15371" name="Equation" r:id="rId8" imgW="177480" imgH="228600" progId="Equation.DSMT4">
                <p:embed/>
              </p:oleObj>
            </a:graphicData>
          </a:graphic>
        </p:graphicFrame>
      </p:grpSp>
      <p:grpSp>
        <p:nvGrpSpPr>
          <p:cNvPr id="8" name="组合 35"/>
          <p:cNvGrpSpPr>
            <a:grpSpLocks/>
          </p:cNvGrpSpPr>
          <p:nvPr/>
        </p:nvGrpSpPr>
        <p:grpSpPr bwMode="auto">
          <a:xfrm>
            <a:off x="6543675" y="3665538"/>
            <a:ext cx="1958975" cy="1271587"/>
            <a:chOff x="6543690" y="3665761"/>
            <a:chExt cx="1958871" cy="1270902"/>
          </a:xfrm>
        </p:grpSpPr>
        <p:sp>
          <p:nvSpPr>
            <p:cNvPr id="15399" name="Line 209"/>
            <p:cNvSpPr>
              <a:spLocks noChangeShapeType="1"/>
            </p:cNvSpPr>
            <p:nvPr/>
          </p:nvSpPr>
          <p:spPr bwMode="auto">
            <a:xfrm>
              <a:off x="7602561" y="3665761"/>
              <a:ext cx="900000" cy="0"/>
            </a:xfrm>
            <a:prstGeom prst="line">
              <a:avLst/>
            </a:prstGeom>
            <a:noFill/>
            <a:ln w="28575">
              <a:solidFill>
                <a:schemeClr val="tx1"/>
              </a:solidFill>
              <a:prstDash val="dash"/>
              <a:round/>
              <a:headEnd/>
              <a:tailEnd/>
            </a:ln>
          </p:spPr>
          <p:txBody>
            <a:bodyPr wrap="none" anchor="ctr"/>
            <a:lstStyle/>
            <a:p>
              <a:endParaRPr lang="zh-CN" altLang="en-US"/>
            </a:p>
          </p:txBody>
        </p:sp>
        <p:sp>
          <p:nvSpPr>
            <p:cNvPr id="15400" name="Line 210"/>
            <p:cNvSpPr>
              <a:spLocks noChangeShapeType="1"/>
            </p:cNvSpPr>
            <p:nvPr/>
          </p:nvSpPr>
          <p:spPr bwMode="auto">
            <a:xfrm>
              <a:off x="6543690" y="4936663"/>
              <a:ext cx="1944000" cy="0"/>
            </a:xfrm>
            <a:prstGeom prst="line">
              <a:avLst/>
            </a:prstGeom>
            <a:noFill/>
            <a:ln w="28575">
              <a:solidFill>
                <a:schemeClr val="tx1"/>
              </a:solidFill>
              <a:prstDash val="dash"/>
              <a:round/>
              <a:headEnd/>
              <a:tailEnd/>
            </a:ln>
          </p:spPr>
          <p:txBody>
            <a:bodyPr wrap="none" anchor="ctr"/>
            <a:lstStyle/>
            <a:p>
              <a:endParaRPr lang="zh-CN" altLang="en-US"/>
            </a:p>
          </p:txBody>
        </p:sp>
      </p:grpSp>
      <p:graphicFrame>
        <p:nvGraphicFramePr>
          <p:cNvPr id="22" name="Object 10"/>
          <p:cNvGraphicFramePr>
            <a:graphicFrameLocks noChangeAspect="1"/>
          </p:cNvGraphicFramePr>
          <p:nvPr/>
        </p:nvGraphicFramePr>
        <p:xfrm>
          <a:off x="8301038" y="4102100"/>
          <a:ext cx="431800" cy="407988"/>
        </p:xfrm>
        <a:graphic>
          <a:graphicData uri="http://schemas.openxmlformats.org/presentationml/2006/ole">
            <p:oleObj spid="_x0000_s15362" name="Equation" r:id="rId9" imgW="215640" imgH="203040" progId="Equation.DSMT4">
              <p:embed/>
            </p:oleObj>
          </a:graphicData>
        </a:graphic>
      </p:graphicFrame>
      <p:graphicFrame>
        <p:nvGraphicFramePr>
          <p:cNvPr id="23" name="Object 11"/>
          <p:cNvGraphicFramePr>
            <a:graphicFrameLocks noChangeAspect="1"/>
          </p:cNvGraphicFramePr>
          <p:nvPr/>
        </p:nvGraphicFramePr>
        <p:xfrm>
          <a:off x="7812088" y="4346575"/>
          <a:ext cx="377825" cy="406400"/>
        </p:xfrm>
        <a:graphic>
          <a:graphicData uri="http://schemas.openxmlformats.org/presentationml/2006/ole">
            <p:oleObj spid="_x0000_s15363" name="Equation" r:id="rId10" imgW="190440" imgH="203040" progId="Equation.DSMT4">
              <p:embed/>
            </p:oleObj>
          </a:graphicData>
        </a:graphic>
      </p:graphicFrame>
      <p:sp>
        <p:nvSpPr>
          <p:cNvPr id="24" name="Line 209"/>
          <p:cNvSpPr>
            <a:spLocks noChangeShapeType="1"/>
          </p:cNvSpPr>
          <p:nvPr/>
        </p:nvSpPr>
        <p:spPr bwMode="auto">
          <a:xfrm>
            <a:off x="7602538" y="4176713"/>
            <a:ext cx="360362" cy="0"/>
          </a:xfrm>
          <a:prstGeom prst="line">
            <a:avLst/>
          </a:prstGeom>
          <a:noFill/>
          <a:ln w="28575">
            <a:solidFill>
              <a:schemeClr val="tx1"/>
            </a:solidFill>
            <a:prstDash val="dash"/>
            <a:round/>
            <a:headEnd/>
            <a:tailEnd/>
          </a:ln>
        </p:spPr>
        <p:txBody>
          <a:bodyPr wrap="none" anchor="ctr"/>
          <a:lstStyle/>
          <a:p>
            <a:endParaRPr lang="zh-CN" altLang="en-US"/>
          </a:p>
        </p:txBody>
      </p:sp>
      <p:sp>
        <p:nvSpPr>
          <p:cNvPr id="25" name="Line 211"/>
          <p:cNvSpPr>
            <a:spLocks noChangeShapeType="1"/>
          </p:cNvSpPr>
          <p:nvPr/>
        </p:nvSpPr>
        <p:spPr bwMode="auto">
          <a:xfrm>
            <a:off x="7786688" y="4162425"/>
            <a:ext cx="0" cy="774700"/>
          </a:xfrm>
          <a:prstGeom prst="line">
            <a:avLst/>
          </a:prstGeom>
          <a:noFill/>
          <a:ln w="28575">
            <a:solidFill>
              <a:srgbClr val="0000FF"/>
            </a:solidFill>
            <a:round/>
            <a:headEnd type="stealth" w="lg" len="lg"/>
            <a:tailEnd type="stealth" w="lg" len="lg"/>
          </a:ln>
        </p:spPr>
        <p:txBody>
          <a:bodyPr wrap="none" anchor="ctr"/>
          <a:lstStyle/>
          <a:p>
            <a:endParaRPr lang="zh-CN" altLang="en-US"/>
          </a:p>
        </p:txBody>
      </p:sp>
      <p:sp>
        <p:nvSpPr>
          <p:cNvPr id="26" name="Line 211"/>
          <p:cNvSpPr>
            <a:spLocks noChangeShapeType="1"/>
          </p:cNvSpPr>
          <p:nvPr/>
        </p:nvSpPr>
        <p:spPr bwMode="auto">
          <a:xfrm>
            <a:off x="8286750" y="3676650"/>
            <a:ext cx="0" cy="1260475"/>
          </a:xfrm>
          <a:prstGeom prst="line">
            <a:avLst/>
          </a:prstGeom>
          <a:noFill/>
          <a:ln w="28575">
            <a:solidFill>
              <a:srgbClr val="0000FF"/>
            </a:solidFill>
            <a:round/>
            <a:headEnd type="stealth" w="lg" len="lg"/>
            <a:tailEnd type="stealth" w="lg" len="lg"/>
          </a:ln>
        </p:spPr>
        <p:txBody>
          <a:bodyPr wrap="none" anchor="ctr"/>
          <a:lstStyle/>
          <a:p>
            <a:endParaRPr lang="zh-CN" altLang="en-US"/>
          </a:p>
        </p:txBody>
      </p:sp>
      <p:sp>
        <p:nvSpPr>
          <p:cNvPr id="27" name="Line 211"/>
          <p:cNvSpPr>
            <a:spLocks noChangeShapeType="1"/>
          </p:cNvSpPr>
          <p:nvPr/>
        </p:nvSpPr>
        <p:spPr bwMode="auto">
          <a:xfrm flipV="1">
            <a:off x="6526213" y="5105400"/>
            <a:ext cx="1081087" cy="0"/>
          </a:xfrm>
          <a:prstGeom prst="line">
            <a:avLst/>
          </a:prstGeom>
          <a:noFill/>
          <a:ln w="28575">
            <a:solidFill>
              <a:srgbClr val="0000FF"/>
            </a:solidFill>
            <a:round/>
            <a:headEnd type="stealth" w="lg" len="lg"/>
            <a:tailEnd type="stealth" w="lg" len="lg"/>
          </a:ln>
        </p:spPr>
        <p:txBody>
          <a:bodyPr wrap="none" anchor="ctr"/>
          <a:lstStyle/>
          <a:p>
            <a:endParaRPr lang="zh-CN" altLang="en-US"/>
          </a:p>
        </p:txBody>
      </p:sp>
      <p:graphicFrame>
        <p:nvGraphicFramePr>
          <p:cNvPr id="28" name="Object 12"/>
          <p:cNvGraphicFramePr>
            <a:graphicFrameLocks noChangeAspect="1"/>
          </p:cNvGraphicFramePr>
          <p:nvPr/>
        </p:nvGraphicFramePr>
        <p:xfrm>
          <a:off x="6840538" y="5106988"/>
          <a:ext cx="450850" cy="355600"/>
        </p:xfrm>
        <a:graphic>
          <a:graphicData uri="http://schemas.openxmlformats.org/presentationml/2006/ole">
            <p:oleObj spid="_x0000_s15364" name="Equation" r:id="rId11" imgW="228600" imgH="177480" progId="Equation.DSMT4">
              <p:embed/>
            </p:oleObj>
          </a:graphicData>
        </a:graphic>
      </p:graphicFrame>
      <p:grpSp>
        <p:nvGrpSpPr>
          <p:cNvPr id="9" name="组合 28"/>
          <p:cNvGrpSpPr>
            <a:grpSpLocks/>
          </p:cNvGrpSpPr>
          <p:nvPr/>
        </p:nvGrpSpPr>
        <p:grpSpPr bwMode="auto">
          <a:xfrm>
            <a:off x="5200650" y="5705475"/>
            <a:ext cx="484188" cy="307975"/>
            <a:chOff x="3271828" y="4229106"/>
            <a:chExt cx="484909" cy="307975"/>
          </a:xfrm>
        </p:grpSpPr>
        <p:graphicFrame>
          <p:nvGraphicFramePr>
            <p:cNvPr id="15370" name="Object 10"/>
            <p:cNvGraphicFramePr>
              <a:graphicFrameLocks noChangeAspect="1"/>
            </p:cNvGraphicFramePr>
            <p:nvPr/>
          </p:nvGraphicFramePr>
          <p:xfrm>
            <a:off x="3455016" y="4229106"/>
            <a:ext cx="301721" cy="279609"/>
          </p:xfrm>
          <a:graphic>
            <a:graphicData uri="http://schemas.openxmlformats.org/presentationml/2006/ole">
              <p:oleObj spid="_x0000_s15370" name="Equation" r:id="rId12" imgW="152280" imgH="139680" progId="Equation.DSMT4">
                <p:embed/>
              </p:oleObj>
            </a:graphicData>
          </a:graphic>
        </p:graphicFrame>
        <p:sp>
          <p:nvSpPr>
            <p:cNvPr id="15398" name="Arc 214"/>
            <p:cNvSpPr>
              <a:spLocks/>
            </p:cNvSpPr>
            <p:nvPr/>
          </p:nvSpPr>
          <p:spPr bwMode="auto">
            <a:xfrm>
              <a:off x="3271828" y="4334466"/>
              <a:ext cx="223597" cy="202615"/>
            </a:xfrm>
            <a:custGeom>
              <a:avLst/>
              <a:gdLst>
                <a:gd name="T0" fmla="*/ 2147483647 w 21600"/>
                <a:gd name="T1" fmla="*/ 0 h 19537"/>
                <a:gd name="T2" fmla="*/ 2147483647 w 21600"/>
                <a:gd name="T3" fmla="*/ 2147483647 h 19537"/>
                <a:gd name="T4" fmla="*/ 0 w 21600"/>
                <a:gd name="T5" fmla="*/ 2147483647 h 19537"/>
                <a:gd name="T6" fmla="*/ 0 60000 65536"/>
                <a:gd name="T7" fmla="*/ 0 60000 65536"/>
                <a:gd name="T8" fmla="*/ 0 60000 65536"/>
                <a:gd name="T9" fmla="*/ 0 w 21600"/>
                <a:gd name="T10" fmla="*/ 0 h 19537"/>
                <a:gd name="T11" fmla="*/ 21600 w 21600"/>
                <a:gd name="T12" fmla="*/ 19537 h 19537"/>
              </a:gdLst>
              <a:ahLst/>
              <a:cxnLst>
                <a:cxn ang="T6">
                  <a:pos x="T0" y="T1"/>
                </a:cxn>
                <a:cxn ang="T7">
                  <a:pos x="T2" y="T3"/>
                </a:cxn>
                <a:cxn ang="T8">
                  <a:pos x="T4" y="T5"/>
                </a:cxn>
              </a:cxnLst>
              <a:rect l="T9" t="T10" r="T11" b="T12"/>
              <a:pathLst>
                <a:path w="21600" h="19537" fill="none" extrusionOk="0">
                  <a:moveTo>
                    <a:pt x="9972" y="0"/>
                  </a:moveTo>
                  <a:cubicBezTo>
                    <a:pt x="17117" y="3719"/>
                    <a:pt x="21600" y="11105"/>
                    <a:pt x="21600" y="19160"/>
                  </a:cubicBezTo>
                  <a:cubicBezTo>
                    <a:pt x="21600" y="19285"/>
                    <a:pt x="21598" y="19411"/>
                    <a:pt x="21596" y="19536"/>
                  </a:cubicBezTo>
                </a:path>
                <a:path w="21600" h="19537" stroke="0" extrusionOk="0">
                  <a:moveTo>
                    <a:pt x="9972" y="0"/>
                  </a:moveTo>
                  <a:cubicBezTo>
                    <a:pt x="17117" y="3719"/>
                    <a:pt x="21600" y="11105"/>
                    <a:pt x="21600" y="19160"/>
                  </a:cubicBezTo>
                  <a:cubicBezTo>
                    <a:pt x="21600" y="19285"/>
                    <a:pt x="21598" y="19411"/>
                    <a:pt x="21596" y="19536"/>
                  </a:cubicBezTo>
                  <a:lnTo>
                    <a:pt x="0" y="19160"/>
                  </a:lnTo>
                  <a:close/>
                </a:path>
              </a:pathLst>
            </a:custGeom>
            <a:noFill/>
            <a:ln w="28575">
              <a:solidFill>
                <a:schemeClr val="tx1"/>
              </a:solidFill>
              <a:round/>
              <a:headEnd/>
              <a:tailEnd/>
            </a:ln>
          </p:spPr>
          <p:txBody>
            <a:bodyPr wrap="none" anchor="ctr"/>
            <a:lstStyle/>
            <a:p>
              <a:endParaRPr lang="zh-CN" altLang="en-US"/>
            </a:p>
          </p:txBody>
        </p:sp>
      </p:grpSp>
      <p:graphicFrame>
        <p:nvGraphicFramePr>
          <p:cNvPr id="32" name="Object 14"/>
          <p:cNvGraphicFramePr>
            <a:graphicFrameLocks noChangeAspect="1"/>
          </p:cNvGraphicFramePr>
          <p:nvPr/>
        </p:nvGraphicFramePr>
        <p:xfrm>
          <a:off x="6143625" y="4560888"/>
          <a:ext cx="400050" cy="330200"/>
        </p:xfrm>
        <a:graphic>
          <a:graphicData uri="http://schemas.openxmlformats.org/presentationml/2006/ole">
            <p:oleObj spid="_x0000_s15365" name="Equation" r:id="rId13" imgW="203040" imgH="164880" progId="Equation.DSMT4">
              <p:embed/>
            </p:oleObj>
          </a:graphicData>
        </a:graphic>
      </p:graphicFrame>
      <p:graphicFrame>
        <p:nvGraphicFramePr>
          <p:cNvPr id="33" name="Object 15"/>
          <p:cNvGraphicFramePr>
            <a:graphicFrameLocks noChangeAspect="1"/>
          </p:cNvGraphicFramePr>
          <p:nvPr/>
        </p:nvGraphicFramePr>
        <p:xfrm>
          <a:off x="7227888" y="3319463"/>
          <a:ext cx="374650" cy="330200"/>
        </p:xfrm>
        <a:graphic>
          <a:graphicData uri="http://schemas.openxmlformats.org/presentationml/2006/ole">
            <p:oleObj spid="_x0000_s15366" name="Equation" r:id="rId14" imgW="190440" imgH="164880" progId="Equation.DSMT4">
              <p:embed/>
            </p:oleObj>
          </a:graphicData>
        </a:graphic>
      </p:graphicFrame>
      <p:graphicFrame>
        <p:nvGraphicFramePr>
          <p:cNvPr id="34" name="Object 16"/>
          <p:cNvGraphicFramePr>
            <a:graphicFrameLocks noChangeAspect="1"/>
          </p:cNvGraphicFramePr>
          <p:nvPr/>
        </p:nvGraphicFramePr>
        <p:xfrm>
          <a:off x="7605713" y="3819525"/>
          <a:ext cx="323850" cy="330200"/>
        </p:xfrm>
        <a:graphic>
          <a:graphicData uri="http://schemas.openxmlformats.org/presentationml/2006/ole">
            <p:oleObj spid="_x0000_s15367" name="Equation" r:id="rId15" imgW="164880" imgH="164880" progId="Equation.DSMT4">
              <p:embed/>
            </p:oleObj>
          </a:graphicData>
        </a:graphic>
      </p:graphicFrame>
      <p:graphicFrame>
        <p:nvGraphicFramePr>
          <p:cNvPr id="35" name="Object 17"/>
          <p:cNvGraphicFramePr>
            <a:graphicFrameLocks noChangeAspect="1"/>
          </p:cNvGraphicFramePr>
          <p:nvPr/>
        </p:nvGraphicFramePr>
        <p:xfrm>
          <a:off x="7605713" y="4933950"/>
          <a:ext cx="323850" cy="406400"/>
        </p:xfrm>
        <a:graphic>
          <a:graphicData uri="http://schemas.openxmlformats.org/presentationml/2006/ole">
            <p:oleObj spid="_x0000_s15368" name="Equation" r:id="rId16" imgW="164880" imgH="203040" progId="Equation.DSMT4">
              <p:embed/>
            </p:oleObj>
          </a:graphicData>
        </a:graphic>
      </p:graphicFrame>
      <p:sp>
        <p:nvSpPr>
          <p:cNvPr id="38" name="矩形 37"/>
          <p:cNvSpPr>
            <a:spLocks noChangeArrowheads="1"/>
          </p:cNvSpPr>
          <p:nvPr/>
        </p:nvSpPr>
        <p:spPr bwMode="auto">
          <a:xfrm>
            <a:off x="2916238" y="2786063"/>
            <a:ext cx="1000125"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5" name="矩形 4"/>
          <p:cNvSpPr>
            <a:spLocks noChangeArrowheads="1"/>
          </p:cNvSpPr>
          <p:nvPr/>
        </p:nvSpPr>
        <p:spPr bwMode="auto">
          <a:xfrm flipH="1">
            <a:off x="3500438" y="1541463"/>
            <a:ext cx="3060700"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6" name="矩形 4"/>
          <p:cNvSpPr>
            <a:spLocks noChangeArrowheads="1"/>
          </p:cNvSpPr>
          <p:nvPr/>
        </p:nvSpPr>
        <p:spPr bwMode="auto">
          <a:xfrm>
            <a:off x="6557963" y="1541463"/>
            <a:ext cx="887412"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pSp>
        <p:nvGrpSpPr>
          <p:cNvPr id="10" name="组合 28"/>
          <p:cNvGrpSpPr>
            <a:grpSpLocks/>
          </p:cNvGrpSpPr>
          <p:nvPr/>
        </p:nvGrpSpPr>
        <p:grpSpPr bwMode="auto">
          <a:xfrm>
            <a:off x="6665913" y="4652963"/>
            <a:ext cx="484187" cy="307975"/>
            <a:chOff x="3271828" y="4229106"/>
            <a:chExt cx="484909" cy="307975"/>
          </a:xfrm>
        </p:grpSpPr>
        <p:graphicFrame>
          <p:nvGraphicFramePr>
            <p:cNvPr id="15369" name="Object 13"/>
            <p:cNvGraphicFramePr>
              <a:graphicFrameLocks noChangeAspect="1"/>
            </p:cNvGraphicFramePr>
            <p:nvPr/>
          </p:nvGraphicFramePr>
          <p:xfrm>
            <a:off x="3455016" y="4229106"/>
            <a:ext cx="301721" cy="279609"/>
          </p:xfrm>
          <a:graphic>
            <a:graphicData uri="http://schemas.openxmlformats.org/presentationml/2006/ole">
              <p:oleObj spid="_x0000_s15369" name="Equation" r:id="rId17" imgW="152280" imgH="139680" progId="Equation.DSMT4">
                <p:embed/>
              </p:oleObj>
            </a:graphicData>
          </a:graphic>
        </p:graphicFrame>
        <p:sp>
          <p:nvSpPr>
            <p:cNvPr id="15397" name="Arc 214"/>
            <p:cNvSpPr>
              <a:spLocks/>
            </p:cNvSpPr>
            <p:nvPr/>
          </p:nvSpPr>
          <p:spPr bwMode="auto">
            <a:xfrm>
              <a:off x="3271828" y="4334466"/>
              <a:ext cx="223597" cy="202615"/>
            </a:xfrm>
            <a:custGeom>
              <a:avLst/>
              <a:gdLst>
                <a:gd name="T0" fmla="*/ 2147483647 w 21600"/>
                <a:gd name="T1" fmla="*/ 0 h 19537"/>
                <a:gd name="T2" fmla="*/ 2147483647 w 21600"/>
                <a:gd name="T3" fmla="*/ 2147483647 h 19537"/>
                <a:gd name="T4" fmla="*/ 0 w 21600"/>
                <a:gd name="T5" fmla="*/ 2147483647 h 19537"/>
                <a:gd name="T6" fmla="*/ 0 60000 65536"/>
                <a:gd name="T7" fmla="*/ 0 60000 65536"/>
                <a:gd name="T8" fmla="*/ 0 60000 65536"/>
                <a:gd name="T9" fmla="*/ 0 w 21600"/>
                <a:gd name="T10" fmla="*/ 0 h 19537"/>
                <a:gd name="T11" fmla="*/ 21600 w 21600"/>
                <a:gd name="T12" fmla="*/ 19537 h 19537"/>
              </a:gdLst>
              <a:ahLst/>
              <a:cxnLst>
                <a:cxn ang="T6">
                  <a:pos x="T0" y="T1"/>
                </a:cxn>
                <a:cxn ang="T7">
                  <a:pos x="T2" y="T3"/>
                </a:cxn>
                <a:cxn ang="T8">
                  <a:pos x="T4" y="T5"/>
                </a:cxn>
              </a:cxnLst>
              <a:rect l="T9" t="T10" r="T11" b="T12"/>
              <a:pathLst>
                <a:path w="21600" h="19537" fill="none" extrusionOk="0">
                  <a:moveTo>
                    <a:pt x="9972" y="0"/>
                  </a:moveTo>
                  <a:cubicBezTo>
                    <a:pt x="17117" y="3719"/>
                    <a:pt x="21600" y="11105"/>
                    <a:pt x="21600" y="19160"/>
                  </a:cubicBezTo>
                  <a:cubicBezTo>
                    <a:pt x="21600" y="19285"/>
                    <a:pt x="21598" y="19411"/>
                    <a:pt x="21596" y="19536"/>
                  </a:cubicBezTo>
                </a:path>
                <a:path w="21600" h="19537" stroke="0" extrusionOk="0">
                  <a:moveTo>
                    <a:pt x="9972" y="0"/>
                  </a:moveTo>
                  <a:cubicBezTo>
                    <a:pt x="17117" y="3719"/>
                    <a:pt x="21600" y="11105"/>
                    <a:pt x="21600" y="19160"/>
                  </a:cubicBezTo>
                  <a:cubicBezTo>
                    <a:pt x="21600" y="19285"/>
                    <a:pt x="21598" y="19411"/>
                    <a:pt x="21596" y="19536"/>
                  </a:cubicBezTo>
                  <a:lnTo>
                    <a:pt x="0" y="19160"/>
                  </a:lnTo>
                  <a:close/>
                </a:path>
              </a:pathLst>
            </a:custGeom>
            <a:noFill/>
            <a:ln w="28575">
              <a:solidFill>
                <a:schemeClr val="tx1"/>
              </a:solidFill>
              <a:round/>
              <a:headEnd/>
              <a:tailEnd/>
            </a:ln>
          </p:spPr>
          <p:txBody>
            <a:bodyPr wrap="none" anchor="ctr"/>
            <a:lstStyle/>
            <a:p>
              <a:endParaRPr lang="zh-CN" altLang="en-US"/>
            </a:p>
          </p:txBody>
        </p:sp>
      </p:grpSp>
      <p:sp>
        <p:nvSpPr>
          <p:cNvPr id="44" name="椭圆 43"/>
          <p:cNvSpPr/>
          <p:nvPr/>
        </p:nvSpPr>
        <p:spPr>
          <a:xfrm>
            <a:off x="7550150" y="4125913"/>
            <a:ext cx="107950" cy="1095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椭圆 44"/>
          <p:cNvSpPr/>
          <p:nvPr/>
        </p:nvSpPr>
        <p:spPr>
          <a:xfrm>
            <a:off x="7550150" y="4883150"/>
            <a:ext cx="107950" cy="1079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p:cNvSpPr>
            <a:spLocks noChangeArrowheads="1"/>
          </p:cNvSpPr>
          <p:nvPr/>
        </p:nvSpPr>
        <p:spPr bwMode="auto">
          <a:xfrm>
            <a:off x="2243138" y="1949450"/>
            <a:ext cx="3359150" cy="460375"/>
          </a:xfrm>
          <a:prstGeom prst="rect">
            <a:avLst/>
          </a:prstGeom>
          <a:solidFill>
            <a:schemeClr val="bg1"/>
          </a:solidFill>
          <a:ln w="9525">
            <a:noFill/>
            <a:miter lim="800000"/>
            <a:headEnd/>
            <a:tailEnd/>
          </a:ln>
        </p:spPr>
        <p:txBody>
          <a:bodyPr wrap="none">
            <a:spAutoFit/>
          </a:bodyPr>
          <a:lstStyle/>
          <a:p>
            <a:r>
              <a:rPr lang="zh-CN" altLang="en-US" sz="2400" b="1">
                <a:solidFill>
                  <a:srgbClr val="000000"/>
                </a:solidFill>
                <a:latin typeface="Times New Roman" pitchFamily="18" charset="0"/>
                <a:cs typeface="Times New Roman" pitchFamily="18" charset="0"/>
              </a:rPr>
              <a:t> </a:t>
            </a:r>
            <a:r>
              <a:rPr lang="en-US" altLang="zh-CN" sz="2400" b="1" i="1">
                <a:solidFill>
                  <a:srgbClr val="FF0000"/>
                </a:solidFill>
                <a:latin typeface="Times New Roman" pitchFamily="18" charset="0"/>
                <a:cs typeface="Times New Roman" pitchFamily="18" charset="0"/>
              </a:rPr>
              <a:t>y</a:t>
            </a:r>
            <a:r>
              <a:rPr lang="en-US" altLang="zh-CN" sz="2400" b="1">
                <a:solidFill>
                  <a:srgbClr val="00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 </a:t>
            </a:r>
            <a:r>
              <a:rPr lang="en-US" altLang="zh-CN" sz="2400" b="1" i="1">
                <a:solidFill>
                  <a:srgbClr val="FF0000"/>
                </a:solidFill>
                <a:latin typeface="Times New Roman" pitchFamily="18" charset="0"/>
                <a:cs typeface="Times New Roman" pitchFamily="18" charset="0"/>
              </a:rPr>
              <a:t>f</a:t>
            </a:r>
            <a:r>
              <a:rPr lang="en-US" altLang="zh-CN" sz="2400" b="1">
                <a:solidFill>
                  <a:srgbClr val="FF0000"/>
                </a:solidFill>
                <a:latin typeface="Times New Roman" pitchFamily="18" charset="0"/>
                <a:cs typeface="Times New Roman" pitchFamily="18" charset="0"/>
              </a:rPr>
              <a:t> (</a:t>
            </a:r>
            <a:r>
              <a:rPr lang="en-US" altLang="zh-CN" sz="2400" b="1" i="1">
                <a:solidFill>
                  <a:srgbClr val="FF0000"/>
                </a:solidFill>
                <a:latin typeface="Times New Roman" pitchFamily="18" charset="0"/>
                <a:cs typeface="Times New Roman" pitchFamily="18" charset="0"/>
              </a:rPr>
              <a:t>x</a:t>
            </a:r>
            <a:r>
              <a:rPr lang="en-US" altLang="zh-CN" sz="2400" b="1" baseline="-25000">
                <a:solidFill>
                  <a:srgbClr val="FF0000"/>
                </a:solidFill>
                <a:latin typeface="Times New Roman" pitchFamily="18" charset="0"/>
                <a:cs typeface="Times New Roman" pitchFamily="18" charset="0"/>
              </a:rPr>
              <a:t>0</a:t>
            </a:r>
            <a:r>
              <a:rPr lang="en-US" altLang="zh-CN" sz="2400" b="1">
                <a:solidFill>
                  <a:srgbClr val="FF0000"/>
                </a:solidFill>
                <a:latin typeface="Times New Roman" pitchFamily="18" charset="0"/>
                <a:cs typeface="Times New Roman" pitchFamily="18" charset="0"/>
              </a:rPr>
              <a:t>) + </a:t>
            </a:r>
            <a:r>
              <a:rPr lang="en-US" altLang="zh-CN" sz="2400" b="1" i="1">
                <a:solidFill>
                  <a:srgbClr val="FF0000"/>
                </a:solidFill>
                <a:latin typeface="Times New Roman" pitchFamily="18" charset="0"/>
                <a:cs typeface="Times New Roman" pitchFamily="18" charset="0"/>
              </a:rPr>
              <a:t>f</a:t>
            </a:r>
            <a:r>
              <a:rPr lang="en-US" altLang="zh-CN" sz="2400" b="1">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sym typeface="Symbol" pitchFamily="18" charset="2"/>
              </a:rPr>
              <a:t></a:t>
            </a:r>
            <a:r>
              <a:rPr lang="en-US" altLang="zh-CN" sz="2400" b="1">
                <a:solidFill>
                  <a:srgbClr val="FF0000"/>
                </a:solidFill>
                <a:latin typeface="Times New Roman" pitchFamily="18" charset="0"/>
                <a:cs typeface="Times New Roman" pitchFamily="18" charset="0"/>
              </a:rPr>
              <a:t>(</a:t>
            </a:r>
            <a:r>
              <a:rPr lang="en-US" altLang="zh-CN" sz="2400" b="1" i="1">
                <a:solidFill>
                  <a:srgbClr val="FF0000"/>
                </a:solidFill>
                <a:latin typeface="Times New Roman" pitchFamily="18" charset="0"/>
                <a:cs typeface="Times New Roman" pitchFamily="18" charset="0"/>
              </a:rPr>
              <a:t>x</a:t>
            </a:r>
            <a:r>
              <a:rPr lang="en-US" altLang="zh-CN" sz="2400" b="1" baseline="-25000">
                <a:solidFill>
                  <a:srgbClr val="FF0000"/>
                </a:solidFill>
                <a:latin typeface="Times New Roman" pitchFamily="18" charset="0"/>
                <a:cs typeface="Times New Roman" pitchFamily="18" charset="0"/>
              </a:rPr>
              <a:t>0</a:t>
            </a:r>
            <a:r>
              <a:rPr lang="en-US" altLang="zh-CN" sz="2400" b="1">
                <a:solidFill>
                  <a:srgbClr val="FF0000"/>
                </a:solidFill>
                <a:latin typeface="Times New Roman" pitchFamily="18" charset="0"/>
                <a:cs typeface="Times New Roman" pitchFamily="18" charset="0"/>
              </a:rPr>
              <a:t>)(</a:t>
            </a:r>
            <a:r>
              <a:rPr lang="en-US" altLang="zh-CN" sz="2400" b="1" i="1">
                <a:solidFill>
                  <a:srgbClr val="FF0000"/>
                </a:solidFill>
                <a:latin typeface="Times New Roman" pitchFamily="18" charset="0"/>
                <a:cs typeface="Times New Roman" pitchFamily="18" charset="0"/>
              </a:rPr>
              <a:t>x</a:t>
            </a:r>
            <a:r>
              <a:rPr lang="zh-CN" altLang="en-US" sz="2400" b="1">
                <a:solidFill>
                  <a:srgbClr val="FF0000"/>
                </a:solidFill>
                <a:latin typeface="Times New Roman" pitchFamily="18" charset="0"/>
                <a:cs typeface="Times New Roman" pitchFamily="18" charset="0"/>
              </a:rPr>
              <a:t> </a:t>
            </a:r>
            <a:r>
              <a:rPr lang="en-US" altLang="zh-CN" sz="2400" b="1">
                <a:solidFill>
                  <a:srgbClr val="FF0000"/>
                </a:solidFill>
                <a:latin typeface="Times New Roman" pitchFamily="18" charset="0"/>
                <a:cs typeface="Times New Roman" pitchFamily="18" charset="0"/>
              </a:rPr>
              <a:t>− </a:t>
            </a:r>
            <a:r>
              <a:rPr lang="en-US" altLang="zh-CN" sz="2400" b="1" i="1">
                <a:solidFill>
                  <a:srgbClr val="FF0000"/>
                </a:solidFill>
                <a:latin typeface="Times New Roman" pitchFamily="18" charset="0"/>
                <a:cs typeface="Times New Roman" pitchFamily="18" charset="0"/>
              </a:rPr>
              <a:t>x</a:t>
            </a:r>
            <a:r>
              <a:rPr lang="en-US" altLang="zh-CN" sz="2400" b="1" baseline="-25000">
                <a:solidFill>
                  <a:srgbClr val="FF0000"/>
                </a:solidFill>
                <a:latin typeface="Times New Roman" pitchFamily="18" charset="0"/>
                <a:cs typeface="Times New Roman" pitchFamily="18" charset="0"/>
              </a:rPr>
              <a:t>0</a:t>
            </a:r>
            <a:r>
              <a:rPr lang="en-US" altLang="zh-CN" sz="2400" b="1">
                <a:solidFill>
                  <a:srgbClr val="FF0000"/>
                </a:solidFill>
                <a:latin typeface="Times New Roman" pitchFamily="18" charset="0"/>
                <a:cs typeface="Times New Roman" pitchFamily="18" charset="0"/>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ox(out)">
                                      <p:cBhvr>
                                        <p:cTn id="31" dur="500"/>
                                        <p:tgtEl>
                                          <p:spTgt spid="27"/>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1"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ox(out)">
                                      <p:cBhvr>
                                        <p:cTn id="56" dur="500"/>
                                        <p:tgtEl>
                                          <p:spTgt spid="26"/>
                                        </p:tgtEl>
                                      </p:cBhvr>
                                    </p:animEffect>
                                  </p:childTnLst>
                                </p:cTn>
                              </p:par>
                            </p:childTnLst>
                          </p:cTn>
                        </p:par>
                        <p:par>
                          <p:cTn id="57" fill="hold">
                            <p:stCondLst>
                              <p:cond delay="500"/>
                            </p:stCondLst>
                            <p:childTnLst>
                              <p:par>
                                <p:cTn id="58" presetID="1" presetClass="entr" presetSubtype="0"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down)">
                                      <p:cBhvr>
                                        <p:cTn id="64" dur="500"/>
                                        <p:tgtEl>
                                          <p:spTgt spid="13"/>
                                        </p:tgtEl>
                                      </p:cBhvr>
                                    </p:animEffect>
                                  </p:childTnLst>
                                </p:cTn>
                              </p:par>
                            </p:childTnLst>
                          </p:cTn>
                        </p:par>
                        <p:par>
                          <p:cTn id="65" fill="hold">
                            <p:stCondLst>
                              <p:cond delay="500"/>
                            </p:stCondLst>
                            <p:childTnLst>
                              <p:par>
                                <p:cTn id="66" presetID="23" presetClass="entr" presetSubtype="16"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2530">
                                            <p:txEl>
                                              <p:pRg st="1" end="1"/>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blinds(horizontal)">
                                      <p:cBhvr>
                                        <p:cTn id="78" dur="500"/>
                                        <p:tgtEl>
                                          <p:spTgt spid="46"/>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nodeType="click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p:cTn id="91" dur="500" fill="hold"/>
                                        <p:tgtEl>
                                          <p:spTgt spid="10"/>
                                        </p:tgtEl>
                                        <p:attrNameLst>
                                          <p:attrName>ppt_w</p:attrName>
                                        </p:attrNameLst>
                                      </p:cBhvr>
                                      <p:tavLst>
                                        <p:tav tm="0">
                                          <p:val>
                                            <p:fltVal val="0"/>
                                          </p:val>
                                        </p:tav>
                                        <p:tav tm="100000">
                                          <p:val>
                                            <p:strVal val="#ppt_w"/>
                                          </p:val>
                                        </p:tav>
                                      </p:tavLst>
                                    </p:anim>
                                    <p:anim calcmode="lin" valueType="num">
                                      <p:cBhvr>
                                        <p:cTn id="9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0"/>
                                  </p:stCondLst>
                                  <p:childTnLst>
                                    <p:set>
                                      <p:cBhvr>
                                        <p:cTn id="104" dur="1" fill="hold">
                                          <p:stCondLst>
                                            <p:cond delay="0"/>
                                          </p:stCondLst>
                                        </p:cTn>
                                        <p:tgtEl>
                                          <p:spTgt spid="38"/>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500"/>
                            </p:stCondLst>
                            <p:childTnLst>
                              <p:par>
                                <p:cTn id="111" presetID="4" presetClass="entr" presetSubtype="32" fill="hold" grpId="0" nodeType="after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box(out)">
                                      <p:cBhvr>
                                        <p:cTn id="113" dur="500"/>
                                        <p:tgtEl>
                                          <p:spTgt spid="25"/>
                                        </p:tgtEl>
                                      </p:cBhvr>
                                    </p:animEffect>
                                  </p:childTnLst>
                                </p:cTn>
                              </p:par>
                            </p:childTnLst>
                          </p:cTn>
                        </p:par>
                        <p:par>
                          <p:cTn id="114" fill="hold">
                            <p:stCondLst>
                              <p:cond delay="1000"/>
                            </p:stCondLst>
                            <p:childTnLst>
                              <p:par>
                                <p:cTn id="115" presetID="1" presetClass="entr" presetSubtype="0" fill="hold" nodeType="afterEffect">
                                  <p:stCondLst>
                                    <p:cond delay="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4" grpId="0" animBg="1"/>
      <p:bldP spid="25" grpId="0" animBg="1"/>
      <p:bldP spid="26" grpId="0" animBg="1"/>
      <p:bldP spid="27" grpId="0" animBg="1"/>
      <p:bldP spid="38" grpId="0" animBg="1"/>
      <p:bldP spid="5" grpId="0" animBg="1"/>
      <p:bldP spid="6" grpId="0" animBg="1"/>
      <p:bldP spid="44" grpId="0" animBg="1"/>
      <p:bldP spid="45" grpId="0" animBg="1"/>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3" descr="C:\Users\cjl\Desktop\图片1.jpg"/>
          <p:cNvPicPr>
            <a:picLocks noChangeAspect="1" noChangeArrowheads="1"/>
          </p:cNvPicPr>
          <p:nvPr/>
        </p:nvPicPr>
        <p:blipFill>
          <a:blip r:embed="rId2"/>
          <a:srcRect/>
          <a:stretch>
            <a:fillRect/>
          </a:stretch>
        </p:blipFill>
        <p:spPr bwMode="auto">
          <a:xfrm>
            <a:off x="6148388" y="4371975"/>
            <a:ext cx="2781300" cy="2343150"/>
          </a:xfrm>
          <a:prstGeom prst="rect">
            <a:avLst/>
          </a:prstGeom>
          <a:noFill/>
          <a:ln w="9525">
            <a:noFill/>
            <a:miter lim="800000"/>
            <a:headEnd/>
            <a:tailEnd/>
          </a:ln>
        </p:spPr>
      </p:pic>
      <p:sp>
        <p:nvSpPr>
          <p:cNvPr id="22530" name="内容占位符 1"/>
          <p:cNvSpPr>
            <a:spLocks noGrp="1"/>
          </p:cNvSpPr>
          <p:nvPr>
            <p:ph idx="1"/>
          </p:nvPr>
        </p:nvSpPr>
        <p:spPr>
          <a:xfrm>
            <a:off x="457200" y="1481138"/>
            <a:ext cx="8229600" cy="4967287"/>
          </a:xfrm>
        </p:spPr>
        <p:txBody>
          <a:bodyPr>
            <a:spAutoFit/>
          </a:bodyPr>
          <a:lstStyle/>
          <a:p>
            <a:pPr>
              <a:buFont typeface="Wingdings 3" pitchFamily="18" charset="2"/>
              <a:buNone/>
            </a:pPr>
            <a:r>
              <a:rPr lang="zh-CN" altLang="en-US" smtClean="0"/>
              <a:t>如图所示，</a:t>
            </a:r>
            <a:r>
              <a:rPr lang="en-US" altLang="zh-CN" i="1" smtClean="0"/>
              <a:t>MQ</a:t>
            </a:r>
            <a:r>
              <a:rPr lang="zh-CN" altLang="en-US" smtClean="0"/>
              <a:t> </a:t>
            </a:r>
            <a:r>
              <a:rPr lang="en-US" altLang="zh-CN" smtClean="0"/>
              <a:t>=</a:t>
            </a:r>
            <a:r>
              <a:rPr lang="el-GR" altLang="zh-CN" smtClean="0">
                <a:solidFill>
                  <a:srgbClr val="000000"/>
                </a:solidFill>
              </a:rPr>
              <a:t>Δ</a:t>
            </a:r>
            <a:r>
              <a:rPr lang="en-US" altLang="zh-CN" i="1" smtClean="0">
                <a:solidFill>
                  <a:srgbClr val="000000"/>
                </a:solidFill>
              </a:rPr>
              <a:t>x</a:t>
            </a:r>
            <a:r>
              <a:rPr lang="zh-CN" altLang="en-US" smtClean="0">
                <a:solidFill>
                  <a:srgbClr val="000000"/>
                </a:solidFill>
              </a:rPr>
              <a:t>，</a:t>
            </a:r>
            <a:r>
              <a:rPr lang="en-US" altLang="zh-CN" i="1" smtClean="0"/>
              <a:t>QN</a:t>
            </a:r>
            <a:r>
              <a:rPr lang="zh-CN" altLang="en-US" smtClean="0"/>
              <a:t> </a:t>
            </a:r>
            <a:r>
              <a:rPr lang="en-US" altLang="zh-CN" smtClean="0">
                <a:solidFill>
                  <a:srgbClr val="000000"/>
                </a:solidFill>
              </a:rPr>
              <a:t>= </a:t>
            </a:r>
            <a:r>
              <a:rPr lang="en-US" altLang="zh-CN" i="1" smtClean="0"/>
              <a:t>f</a:t>
            </a:r>
            <a:r>
              <a:rPr lang="en-US" altLang="zh-CN" smtClean="0"/>
              <a:t> (</a:t>
            </a:r>
            <a:r>
              <a:rPr lang="en-US" altLang="zh-CN" i="1" smtClean="0"/>
              <a:t>x</a:t>
            </a:r>
            <a:r>
              <a:rPr lang="en-US" altLang="zh-CN" baseline="-25000" smtClean="0"/>
              <a:t>0</a:t>
            </a:r>
            <a:r>
              <a:rPr lang="en-US" altLang="zh-CN" smtClean="0"/>
              <a:t> +</a:t>
            </a:r>
            <a:r>
              <a:rPr lang="el-GR" altLang="zh-CN" smtClean="0"/>
              <a:t>Δ</a:t>
            </a:r>
            <a:r>
              <a:rPr lang="en-US" altLang="zh-CN" i="1" smtClean="0"/>
              <a:t>x</a:t>
            </a:r>
            <a:r>
              <a:rPr lang="en-US" altLang="zh-CN" smtClean="0"/>
              <a:t>) − </a:t>
            </a:r>
            <a:r>
              <a:rPr lang="en-US" altLang="zh-CN" i="1" smtClean="0"/>
              <a:t>f</a:t>
            </a:r>
            <a:r>
              <a:rPr lang="en-US" altLang="zh-CN" smtClean="0"/>
              <a:t> (</a:t>
            </a:r>
            <a:r>
              <a:rPr lang="en-US" altLang="zh-CN" i="1" smtClean="0"/>
              <a:t>x</a:t>
            </a:r>
            <a:r>
              <a:rPr lang="en-US" altLang="zh-CN" baseline="-25000" smtClean="0"/>
              <a:t>0</a:t>
            </a:r>
            <a:r>
              <a:rPr lang="en-US" altLang="zh-CN" smtClean="0"/>
              <a:t>)</a:t>
            </a:r>
            <a:r>
              <a:rPr lang="en-US" altLang="zh-CN" smtClean="0">
                <a:solidFill>
                  <a:srgbClr val="FF0000"/>
                </a:solidFill>
              </a:rPr>
              <a:t> </a:t>
            </a:r>
            <a:r>
              <a:rPr lang="en-US" altLang="zh-CN" smtClean="0"/>
              <a:t>=</a:t>
            </a:r>
            <a:r>
              <a:rPr lang="el-GR" altLang="zh-CN" smtClean="0">
                <a:solidFill>
                  <a:srgbClr val="000000"/>
                </a:solidFill>
              </a:rPr>
              <a:t>Δ</a:t>
            </a:r>
            <a:r>
              <a:rPr lang="en-US" altLang="zh-CN" i="1" smtClean="0">
                <a:solidFill>
                  <a:srgbClr val="000000"/>
                </a:solidFill>
              </a:rPr>
              <a:t>y</a:t>
            </a:r>
            <a:r>
              <a:rPr lang="en-US" altLang="zh-CN" smtClean="0">
                <a:solidFill>
                  <a:srgbClr val="000000"/>
                </a:solidFill>
              </a:rPr>
              <a:t> </a:t>
            </a:r>
            <a:r>
              <a:rPr lang="zh-CN" altLang="en-US" smtClean="0"/>
              <a:t>，</a:t>
            </a:r>
            <a:endParaRPr lang="en-US" altLang="zh-CN" smtClean="0"/>
          </a:p>
          <a:p>
            <a:pPr>
              <a:buFont typeface="Wingdings 3" pitchFamily="18" charset="2"/>
              <a:buNone/>
            </a:pPr>
            <a:r>
              <a:rPr lang="zh-CN" altLang="en-US" smtClean="0"/>
              <a:t>切线方程为  </a:t>
            </a:r>
            <a:r>
              <a:rPr lang="en-US" altLang="zh-CN" i="1" smtClean="0">
                <a:solidFill>
                  <a:srgbClr val="FF0000"/>
                </a:solidFill>
              </a:rPr>
              <a:t>y</a:t>
            </a:r>
            <a:r>
              <a:rPr lang="en-US" altLang="zh-CN" smtClean="0">
                <a:solidFill>
                  <a:srgbClr val="FF0000"/>
                </a:solidFill>
              </a:rPr>
              <a:t> = </a:t>
            </a:r>
            <a:r>
              <a:rPr lang="en-US" altLang="zh-CN" i="1" smtClean="0">
                <a:solidFill>
                  <a:srgbClr val="FF0000"/>
                </a:solidFill>
              </a:rPr>
              <a:t>f</a:t>
            </a:r>
            <a:r>
              <a:rPr lang="en-US" altLang="zh-CN" smtClean="0">
                <a:solidFill>
                  <a:srgbClr val="FF0000"/>
                </a:solidFill>
              </a:rPr>
              <a:t> (</a:t>
            </a:r>
            <a:r>
              <a:rPr lang="en-US" altLang="zh-CN" i="1" smtClean="0">
                <a:solidFill>
                  <a:srgbClr val="FF0000"/>
                </a:solidFill>
              </a:rPr>
              <a:t>x</a:t>
            </a:r>
            <a:r>
              <a:rPr lang="en-US" altLang="zh-CN" baseline="-25000" smtClean="0">
                <a:solidFill>
                  <a:srgbClr val="FF0000"/>
                </a:solidFill>
              </a:rPr>
              <a:t>0</a:t>
            </a:r>
            <a:r>
              <a:rPr lang="en-US" altLang="zh-CN" smtClean="0">
                <a:solidFill>
                  <a:srgbClr val="FF0000"/>
                </a:solidFill>
              </a:rPr>
              <a:t>) + </a:t>
            </a:r>
            <a:r>
              <a:rPr lang="en-US" altLang="zh-CN" i="1" smtClean="0">
                <a:solidFill>
                  <a:srgbClr val="FF0000"/>
                </a:solidFill>
              </a:rPr>
              <a:t>f</a:t>
            </a:r>
            <a:r>
              <a:rPr lang="en-US" altLang="zh-CN" smtClean="0">
                <a:solidFill>
                  <a:srgbClr val="FF0000"/>
                </a:solidFill>
              </a:rPr>
              <a:t> </a:t>
            </a:r>
            <a:r>
              <a:rPr lang="en-US" altLang="zh-CN" smtClean="0">
                <a:solidFill>
                  <a:srgbClr val="FF0000"/>
                </a:solidFill>
                <a:sym typeface="Symbol" pitchFamily="18" charset="2"/>
              </a:rPr>
              <a:t></a:t>
            </a:r>
            <a:r>
              <a:rPr lang="en-US" altLang="zh-CN" smtClean="0">
                <a:solidFill>
                  <a:srgbClr val="FF0000"/>
                </a:solidFill>
              </a:rPr>
              <a:t>(</a:t>
            </a:r>
            <a:r>
              <a:rPr lang="en-US" altLang="zh-CN" i="1" smtClean="0">
                <a:solidFill>
                  <a:srgbClr val="FF0000"/>
                </a:solidFill>
              </a:rPr>
              <a:t>x</a:t>
            </a:r>
            <a:r>
              <a:rPr lang="en-US" altLang="zh-CN" baseline="-25000" smtClean="0">
                <a:solidFill>
                  <a:srgbClr val="FF0000"/>
                </a:solidFill>
              </a:rPr>
              <a:t>0</a:t>
            </a:r>
            <a:r>
              <a:rPr lang="en-US" altLang="zh-CN" smtClean="0">
                <a:solidFill>
                  <a:srgbClr val="FF0000"/>
                </a:solidFill>
              </a:rPr>
              <a:t>)(</a:t>
            </a:r>
            <a:r>
              <a:rPr lang="en-US" altLang="zh-CN" i="1" smtClean="0">
                <a:solidFill>
                  <a:srgbClr val="FF0000"/>
                </a:solidFill>
              </a:rPr>
              <a:t>x</a:t>
            </a:r>
            <a:r>
              <a:rPr lang="zh-CN" altLang="en-US" smtClean="0">
                <a:solidFill>
                  <a:srgbClr val="FF0000"/>
                </a:solidFill>
              </a:rPr>
              <a:t> </a:t>
            </a:r>
            <a:r>
              <a:rPr lang="en-US" altLang="zh-CN" smtClean="0">
                <a:solidFill>
                  <a:srgbClr val="FF0000"/>
                </a:solidFill>
              </a:rPr>
              <a:t>− </a:t>
            </a:r>
            <a:r>
              <a:rPr lang="en-US" altLang="zh-CN" i="1" smtClean="0">
                <a:solidFill>
                  <a:srgbClr val="FF0000"/>
                </a:solidFill>
              </a:rPr>
              <a:t>x</a:t>
            </a:r>
            <a:r>
              <a:rPr lang="en-US" altLang="zh-CN" baseline="-25000" smtClean="0">
                <a:solidFill>
                  <a:srgbClr val="FF0000"/>
                </a:solidFill>
              </a:rPr>
              <a:t>0</a:t>
            </a:r>
            <a:r>
              <a:rPr lang="en-US" altLang="zh-CN" smtClean="0">
                <a:solidFill>
                  <a:srgbClr val="FF0000"/>
                </a:solidFill>
              </a:rPr>
              <a:t>) </a:t>
            </a:r>
            <a:r>
              <a:rPr lang="zh-CN" altLang="en-US" smtClean="0"/>
              <a:t>，</a:t>
            </a:r>
            <a:endParaRPr lang="en-US" altLang="zh-CN" smtClean="0"/>
          </a:p>
          <a:p>
            <a:pPr>
              <a:buFont typeface="Wingdings 3" pitchFamily="18" charset="2"/>
              <a:buNone/>
            </a:pPr>
            <a:r>
              <a:rPr lang="zh-CN" altLang="en-US" smtClean="0"/>
              <a:t>则</a:t>
            </a:r>
            <a:r>
              <a:rPr lang="en-US" altLang="zh-CN" i="1" smtClean="0"/>
              <a:t>QP</a:t>
            </a:r>
            <a:r>
              <a:rPr lang="zh-CN" altLang="en-US" smtClean="0"/>
              <a:t> </a:t>
            </a:r>
            <a:r>
              <a:rPr lang="en-US" altLang="zh-CN" smtClean="0"/>
              <a:t>=</a:t>
            </a:r>
            <a:r>
              <a:rPr lang="zh-CN" altLang="en-US" smtClean="0"/>
              <a:t> </a:t>
            </a:r>
            <a:r>
              <a:rPr lang="en-US" altLang="zh-CN" smtClean="0">
                <a:solidFill>
                  <a:srgbClr val="000000"/>
                </a:solidFill>
              </a:rPr>
              <a:t>tan </a:t>
            </a:r>
            <a:r>
              <a:rPr lang="en-US" altLang="zh-CN" i="1" smtClean="0">
                <a:solidFill>
                  <a:srgbClr val="000000"/>
                </a:solidFill>
                <a:latin typeface="Symbol" pitchFamily="18" charset="2"/>
              </a:rPr>
              <a:t>a </a:t>
            </a:r>
            <a:r>
              <a:rPr lang="en-US" altLang="zh-CN" smtClean="0">
                <a:solidFill>
                  <a:srgbClr val="000000"/>
                </a:solidFill>
                <a:sym typeface="Symbol" pitchFamily="18" charset="2"/>
              </a:rPr>
              <a:t></a:t>
            </a:r>
            <a:r>
              <a:rPr lang="el-GR" altLang="zh-CN" smtClean="0">
                <a:solidFill>
                  <a:srgbClr val="000000"/>
                </a:solidFill>
              </a:rPr>
              <a:t>Δ</a:t>
            </a:r>
            <a:r>
              <a:rPr lang="en-US" altLang="zh-CN" i="1" smtClean="0">
                <a:solidFill>
                  <a:srgbClr val="000000"/>
                </a:solidFill>
              </a:rPr>
              <a:t>x</a:t>
            </a:r>
          </a:p>
          <a:p>
            <a:pPr>
              <a:buFont typeface="Wingdings 3" pitchFamily="18" charset="2"/>
              <a:buNone/>
            </a:pPr>
            <a:r>
              <a:rPr lang="en-US" altLang="zh-CN" smtClean="0"/>
              <a:t>          = </a:t>
            </a:r>
            <a:r>
              <a:rPr lang="en-US" altLang="zh-CN" i="1" smtClean="0"/>
              <a:t>f</a:t>
            </a:r>
            <a:r>
              <a:rPr lang="en-US" altLang="zh-CN" smtClean="0"/>
              <a:t> </a:t>
            </a:r>
            <a:r>
              <a:rPr lang="en-US" altLang="zh-CN"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en-US" altLang="zh-CN" smtClean="0">
                <a:sym typeface="Symbol" pitchFamily="18" charset="2"/>
              </a:rPr>
              <a:t> </a:t>
            </a:r>
            <a:r>
              <a:rPr lang="el-GR" altLang="zh-CN" smtClean="0"/>
              <a:t>Δ</a:t>
            </a:r>
            <a:r>
              <a:rPr lang="en-US" altLang="zh-CN" i="1" smtClean="0"/>
              <a:t>x</a:t>
            </a:r>
            <a:r>
              <a:rPr lang="en-US" altLang="zh-CN" smtClean="0"/>
              <a:t> =</a:t>
            </a:r>
            <a:r>
              <a:rPr lang="en-US" altLang="zh-CN" i="1" smtClean="0"/>
              <a:t> dy</a:t>
            </a:r>
            <a:r>
              <a:rPr lang="zh-CN" altLang="en-US" smtClean="0"/>
              <a:t>，</a:t>
            </a:r>
          </a:p>
          <a:p>
            <a:r>
              <a:rPr lang="el-GR" altLang="zh-CN" smtClean="0">
                <a:solidFill>
                  <a:srgbClr val="000000"/>
                </a:solidFill>
              </a:rPr>
              <a:t>Δ</a:t>
            </a:r>
            <a:r>
              <a:rPr lang="en-US" altLang="zh-CN" i="1" smtClean="0">
                <a:solidFill>
                  <a:srgbClr val="000000"/>
                </a:solidFill>
              </a:rPr>
              <a:t>y</a:t>
            </a:r>
            <a:r>
              <a:rPr lang="zh-CN" altLang="en-US" smtClean="0">
                <a:solidFill>
                  <a:srgbClr val="000000"/>
                </a:solidFill>
              </a:rPr>
              <a:t> 是曲线上的点的纵坐标的增量．</a:t>
            </a:r>
            <a:endParaRPr lang="en-US" altLang="zh-CN" smtClean="0"/>
          </a:p>
          <a:p>
            <a:r>
              <a:rPr lang="en-US" altLang="zh-CN" i="1" smtClean="0">
                <a:solidFill>
                  <a:srgbClr val="000000"/>
                </a:solidFill>
              </a:rPr>
              <a:t>dy </a:t>
            </a:r>
            <a:r>
              <a:rPr lang="zh-CN" altLang="en-US" smtClean="0">
                <a:solidFill>
                  <a:srgbClr val="000000"/>
                </a:solidFill>
              </a:rPr>
              <a:t>就是曲线的切线上的点的纵坐标的增量．</a:t>
            </a:r>
          </a:p>
          <a:p>
            <a:pPr>
              <a:buFont typeface="Wingdings 3" pitchFamily="18" charset="2"/>
              <a:buNone/>
            </a:pPr>
            <a:r>
              <a:rPr lang="zh-CN" altLang="en-US" smtClean="0">
                <a:solidFill>
                  <a:srgbClr val="0000FF"/>
                </a:solidFill>
              </a:rPr>
              <a:t>课本 </a:t>
            </a:r>
            <a:r>
              <a:rPr lang="en-US" altLang="zh-CN" smtClean="0">
                <a:solidFill>
                  <a:srgbClr val="0000FF"/>
                </a:solidFill>
              </a:rPr>
              <a:t>P.113</a:t>
            </a:r>
            <a:r>
              <a:rPr lang="zh-CN" altLang="en-US" smtClean="0">
                <a:solidFill>
                  <a:srgbClr val="0000FF"/>
                </a:solidFill>
              </a:rPr>
              <a:t>：</a:t>
            </a:r>
            <a:r>
              <a:rPr lang="el-GR" altLang="zh-CN" smtClean="0">
                <a:solidFill>
                  <a:srgbClr val="FF0000"/>
                </a:solidFill>
              </a:rPr>
              <a:t>Δ</a:t>
            </a:r>
            <a:r>
              <a:rPr lang="en-US" altLang="zh-CN" i="1" smtClean="0">
                <a:solidFill>
                  <a:srgbClr val="FF0000"/>
                </a:solidFill>
              </a:rPr>
              <a:t>y</a:t>
            </a:r>
            <a:r>
              <a:rPr lang="en-US" altLang="zh-CN" smtClean="0">
                <a:solidFill>
                  <a:srgbClr val="FF0000"/>
                </a:solidFill>
              </a:rPr>
              <a:t> </a:t>
            </a:r>
            <a:r>
              <a:rPr lang="en-US" altLang="zh-CN" smtClean="0">
                <a:solidFill>
                  <a:srgbClr val="FF0000"/>
                </a:solidFill>
                <a:sym typeface="Symbol" pitchFamily="18" charset="2"/>
              </a:rPr>
              <a:t></a:t>
            </a:r>
            <a:r>
              <a:rPr lang="en-US" altLang="zh-CN" i="1" smtClean="0">
                <a:solidFill>
                  <a:srgbClr val="FF0000"/>
                </a:solidFill>
              </a:rPr>
              <a:t> dy</a:t>
            </a:r>
            <a:r>
              <a:rPr lang="en-US" altLang="zh-CN" i="1" smtClean="0"/>
              <a:t> </a:t>
            </a:r>
            <a:endParaRPr lang="zh-CN" altLang="en-US" smtClean="0">
              <a:solidFill>
                <a:srgbClr val="FF0000"/>
              </a:solidFill>
            </a:endParaRPr>
          </a:p>
          <a:p>
            <a:pPr>
              <a:buFont typeface="Wingdings 3" pitchFamily="18" charset="2"/>
              <a:buNone/>
            </a:pPr>
            <a:r>
              <a:rPr lang="zh-CN" altLang="en-US" smtClean="0">
                <a:solidFill>
                  <a:srgbClr val="000000"/>
                </a:solidFill>
              </a:rPr>
              <a:t>在点 </a:t>
            </a:r>
            <a:r>
              <a:rPr lang="en-US" altLang="zh-CN" i="1" smtClean="0">
                <a:solidFill>
                  <a:srgbClr val="000000"/>
                </a:solidFill>
              </a:rPr>
              <a:t>M</a:t>
            </a:r>
            <a:r>
              <a:rPr lang="en-US" altLang="zh-CN" smtClean="0">
                <a:solidFill>
                  <a:srgbClr val="000000"/>
                </a:solidFill>
              </a:rPr>
              <a:t> </a:t>
            </a:r>
            <a:r>
              <a:rPr lang="zh-CN" altLang="en-US" smtClean="0">
                <a:solidFill>
                  <a:srgbClr val="000000"/>
                </a:solidFill>
              </a:rPr>
              <a:t>的邻近，曲线段</a:t>
            </a:r>
            <a:r>
              <a:rPr lang="zh-CN" altLang="en-US" smtClean="0">
                <a:solidFill>
                  <a:srgbClr val="000000"/>
                </a:solidFill>
                <a:sym typeface="Symbol" pitchFamily="18" charset="2"/>
              </a:rPr>
              <a:t></a:t>
            </a:r>
            <a:r>
              <a:rPr lang="zh-CN" altLang="en-US" smtClean="0">
                <a:solidFill>
                  <a:srgbClr val="FF0000"/>
                </a:solidFill>
                <a:sym typeface="Symbol" pitchFamily="18" charset="2"/>
              </a:rPr>
              <a:t></a:t>
            </a:r>
            <a:r>
              <a:rPr lang="zh-CN" altLang="en-US" smtClean="0">
                <a:solidFill>
                  <a:srgbClr val="000000"/>
                </a:solidFill>
              </a:rPr>
              <a:t> 切线段</a:t>
            </a:r>
          </a:p>
          <a:p>
            <a:pPr>
              <a:buFont typeface="Wingdings 3" pitchFamily="18" charset="2"/>
              <a:buNone/>
            </a:pPr>
            <a:r>
              <a:rPr lang="zh-CN" altLang="en-US" smtClean="0">
                <a:solidFill>
                  <a:srgbClr val="000000"/>
                </a:solidFill>
              </a:rPr>
              <a:t>                  非线性函数 </a:t>
            </a:r>
            <a:r>
              <a:rPr lang="zh-CN" altLang="en-US" smtClean="0">
                <a:solidFill>
                  <a:srgbClr val="FF0000"/>
                </a:solidFill>
                <a:sym typeface="Symbol" pitchFamily="18" charset="2"/>
              </a:rPr>
              <a:t></a:t>
            </a:r>
            <a:r>
              <a:rPr lang="zh-CN" altLang="en-US" smtClean="0">
                <a:solidFill>
                  <a:srgbClr val="000000"/>
                </a:solidFill>
              </a:rPr>
              <a:t> 线性函数</a:t>
            </a:r>
          </a:p>
          <a:p>
            <a:pPr>
              <a:buFont typeface="Wingdings 3" pitchFamily="18" charset="2"/>
              <a:buNone/>
            </a:pPr>
            <a:r>
              <a:rPr lang="en-US" altLang="zh-CN" i="1" smtClean="0"/>
              <a:t>f </a:t>
            </a:r>
            <a:r>
              <a:rPr lang="en-US" altLang="zh-CN" smtClean="0"/>
              <a:t>(</a:t>
            </a:r>
            <a:r>
              <a:rPr lang="en-US" altLang="zh-CN" i="1" smtClean="0"/>
              <a:t>x</a:t>
            </a:r>
            <a:r>
              <a:rPr lang="en-US" altLang="zh-CN" smtClean="0"/>
              <a:t>) </a:t>
            </a:r>
            <a:r>
              <a:rPr lang="en-US" altLang="zh-CN" smtClean="0">
                <a:sym typeface="Symbol" pitchFamily="18" charset="2"/>
              </a:rPr>
              <a:t></a:t>
            </a:r>
            <a:r>
              <a:rPr lang="en-US" altLang="zh-CN" smtClean="0"/>
              <a:t> </a:t>
            </a:r>
            <a:r>
              <a:rPr lang="en-US" altLang="zh-CN" i="1" smtClean="0"/>
              <a:t>f </a:t>
            </a:r>
            <a:r>
              <a:rPr lang="en-US" altLang="zh-CN" smtClean="0"/>
              <a:t>(</a:t>
            </a:r>
            <a:r>
              <a:rPr lang="en-US" altLang="zh-CN" i="1" smtClean="0"/>
              <a:t>x</a:t>
            </a:r>
            <a:r>
              <a:rPr lang="en-US" altLang="zh-CN" baseline="-25000" smtClean="0"/>
              <a:t>0</a:t>
            </a:r>
            <a:r>
              <a:rPr lang="en-US" altLang="zh-CN" smtClean="0"/>
              <a:t>) +</a:t>
            </a:r>
            <a:r>
              <a:rPr lang="en-US" altLang="zh-CN" i="1" smtClean="0"/>
              <a:t> f</a:t>
            </a:r>
            <a:r>
              <a:rPr lang="en-US" altLang="zh-CN" smtClean="0"/>
              <a:t> </a:t>
            </a:r>
            <a:r>
              <a:rPr lang="en-US" altLang="zh-CN"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en-US" altLang="zh-CN" smtClean="0">
                <a:sym typeface="Symbol" pitchFamily="18" charset="2"/>
              </a:rPr>
              <a:t> (</a:t>
            </a:r>
            <a:r>
              <a:rPr lang="en-US" altLang="zh-CN" i="1" smtClean="0"/>
              <a:t>x</a:t>
            </a:r>
            <a:r>
              <a:rPr lang="zh-CN" altLang="en-US" i="1" smtClean="0"/>
              <a:t> − </a:t>
            </a:r>
            <a:r>
              <a:rPr lang="en-US" altLang="zh-CN" i="1" smtClean="0"/>
              <a:t>x</a:t>
            </a:r>
            <a:r>
              <a:rPr lang="en-US" altLang="zh-CN" baseline="-25000" smtClean="0"/>
              <a:t>0</a:t>
            </a:r>
            <a:r>
              <a:rPr lang="en-US" altLang="zh-CN" smtClean="0">
                <a:sym typeface="Symbol" pitchFamily="18" charset="2"/>
              </a:rPr>
              <a:t>)</a:t>
            </a:r>
            <a:r>
              <a:rPr lang="zh-CN" altLang="en-US" smtClean="0"/>
              <a:t> </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L</a:t>
            </a:r>
            <a:r>
              <a:rPr lang="en-US" altLang="zh-CN" smtClean="0">
                <a:solidFill>
                  <a:srgbClr val="0000FF"/>
                </a:solidFill>
              </a:rPr>
              <a:t>(</a:t>
            </a:r>
            <a:r>
              <a:rPr lang="en-US" altLang="zh-CN" i="1" smtClean="0">
                <a:solidFill>
                  <a:srgbClr val="0000FF"/>
                </a:solidFill>
              </a:rPr>
              <a:t>x</a:t>
            </a:r>
            <a:r>
              <a:rPr lang="en-US" altLang="zh-CN" smtClean="0">
                <a:solidFill>
                  <a:srgbClr val="0000FF"/>
                </a:solidFill>
              </a:rPr>
              <a:t>)</a:t>
            </a:r>
            <a:r>
              <a:rPr lang="en-US" altLang="zh-CN" smtClean="0">
                <a:solidFill>
                  <a:srgbClr val="FF0000"/>
                </a:solidFill>
              </a:rPr>
              <a:t> </a:t>
            </a:r>
            <a:r>
              <a:rPr lang="zh-CN" altLang="en-US" smtClean="0"/>
              <a:t>．</a:t>
            </a:r>
            <a:endParaRPr lang="en-US" altLang="zh-CN" smtClean="0">
              <a:solidFill>
                <a:srgbClr val="FF0000"/>
              </a:solidFill>
            </a:endParaRPr>
          </a:p>
          <a:p>
            <a:pPr>
              <a:buFont typeface="Wingdings 3" pitchFamily="18" charset="2"/>
              <a:buNone/>
            </a:pPr>
            <a:r>
              <a:rPr lang="zh-CN" altLang="en-US" smtClean="0">
                <a:solidFill>
                  <a:srgbClr val="FF0000"/>
                </a:solidFill>
              </a:rPr>
              <a:t>			</a:t>
            </a:r>
            <a:r>
              <a:rPr lang="zh-CN" altLang="en-US" smtClean="0">
                <a:solidFill>
                  <a:srgbClr val="0000FF"/>
                </a:solidFill>
              </a:rPr>
              <a:t>（切线方程对应的线性函数）</a:t>
            </a:r>
            <a:endParaRPr lang="en-US" altLang="zh-CN" smtClean="0">
              <a:solidFill>
                <a:srgbClr val="0000FF"/>
              </a:solidFill>
            </a:endParaRPr>
          </a:p>
        </p:txBody>
      </p:sp>
      <p:sp>
        <p:nvSpPr>
          <p:cNvPr id="27652" name="标题 2"/>
          <p:cNvSpPr>
            <a:spLocks noGrp="1"/>
          </p:cNvSpPr>
          <p:nvPr>
            <p:ph type="title"/>
          </p:nvPr>
        </p:nvSpPr>
        <p:spPr bwMode="auto"/>
        <p:txBody>
          <a:bodyPr/>
          <a:lstStyle/>
          <a:p>
            <a:r>
              <a:rPr lang="zh-CN" altLang="en-US" smtClean="0">
                <a:effectLst/>
              </a:rPr>
              <a:t>三、微分的几何意义</a:t>
            </a:r>
          </a:p>
        </p:txBody>
      </p:sp>
      <p:sp>
        <p:nvSpPr>
          <p:cNvPr id="27656" name="Rectangle 8"/>
          <p:cNvSpPr>
            <a:spLocks noChangeArrowheads="1"/>
          </p:cNvSpPr>
          <p:nvPr/>
        </p:nvSpPr>
        <p:spPr bwMode="auto">
          <a:xfrm>
            <a:off x="2724150" y="1971675"/>
            <a:ext cx="2714625" cy="433388"/>
          </a:xfrm>
          <a:prstGeom prst="rect">
            <a:avLst/>
          </a:prstGeom>
          <a:noFill/>
          <a:ln w="28575">
            <a:solidFill>
              <a:srgbClr val="0000FF"/>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32" fill="hold" nodeType="clickEffect">
                                  <p:stCondLst>
                                    <p:cond delay="0"/>
                                  </p:stCondLst>
                                  <p:childTnLst>
                                    <p:set>
                                      <p:cBhvr>
                                        <p:cTn id="14" dur="1" fill="hold">
                                          <p:stCondLst>
                                            <p:cond delay="0"/>
                                          </p:stCondLst>
                                        </p:cTn>
                                        <p:tgtEl>
                                          <p:spTgt spid="22530">
                                            <p:txEl>
                                              <p:pRg st="6" end="6"/>
                                            </p:txEl>
                                          </p:spTgt>
                                        </p:tgtEl>
                                        <p:attrNameLst>
                                          <p:attrName>style.visibility</p:attrName>
                                        </p:attrNameLst>
                                      </p:cBhvr>
                                      <p:to>
                                        <p:strVal val="visible"/>
                                      </p:to>
                                    </p:set>
                                    <p:anim calcmode="lin" valueType="num">
                                      <p:cBhvr>
                                        <p:cTn id="15" dur="500" fill="hold"/>
                                        <p:tgtEl>
                                          <p:spTgt spid="22530">
                                            <p:txEl>
                                              <p:pRg st="6" end="6"/>
                                            </p:txEl>
                                          </p:spTgt>
                                        </p:tgtEl>
                                        <p:attrNameLst>
                                          <p:attrName>ppt_w</p:attrName>
                                        </p:attrNameLst>
                                      </p:cBhvr>
                                      <p:tavLst>
                                        <p:tav tm="0">
                                          <p:val>
                                            <p:strVal val="4*#ppt_w"/>
                                          </p:val>
                                        </p:tav>
                                        <p:tav tm="100000">
                                          <p:val>
                                            <p:strVal val="#ppt_w"/>
                                          </p:val>
                                        </p:tav>
                                      </p:tavLst>
                                    </p:anim>
                                    <p:anim calcmode="lin" valueType="num">
                                      <p:cBhvr>
                                        <p:cTn id="16" dur="500" fill="hold"/>
                                        <p:tgtEl>
                                          <p:spTgt spid="22530">
                                            <p:txEl>
                                              <p:pRg st="6" end="6"/>
                                            </p:txEl>
                                          </p:spTgt>
                                        </p:tgtEl>
                                        <p:attrNameLst>
                                          <p:attrName>ppt_h</p:attrName>
                                        </p:attrNameLst>
                                      </p:cBhvr>
                                      <p:tavLst>
                                        <p:tav tm="0">
                                          <p:val>
                                            <p:strVal val="4*#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22530">
                                            <p:txEl>
                                              <p:pRg st="7" end="7"/>
                                            </p:txEl>
                                          </p:spTgt>
                                        </p:tgtEl>
                                        <p:attrNameLst>
                                          <p:attrName>style.visibility</p:attrName>
                                        </p:attrNameLst>
                                      </p:cBhvr>
                                      <p:to>
                                        <p:strVal val="visible"/>
                                      </p:to>
                                    </p:set>
                                    <p:animEffect transition="in" filter="slide(fromBottom)">
                                      <p:cBhvr>
                                        <p:cTn id="21" dur="500"/>
                                        <p:tgtEl>
                                          <p:spTgt spid="22530">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22530">
                                            <p:txEl>
                                              <p:pRg st="8" end="8"/>
                                            </p:txEl>
                                          </p:spTgt>
                                        </p:tgtEl>
                                        <p:attrNameLst>
                                          <p:attrName>style.visibility</p:attrName>
                                        </p:attrNameLst>
                                      </p:cBhvr>
                                      <p:to>
                                        <p:strVal val="visible"/>
                                      </p:to>
                                    </p:set>
                                    <p:animEffect transition="in" filter="slide(fromBottom)">
                                      <p:cBhvr>
                                        <p:cTn id="26" dur="500"/>
                                        <p:tgtEl>
                                          <p:spTgt spid="22530">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27656"/>
                                        </p:tgtEl>
                                        <p:attrNameLst>
                                          <p:attrName>style.visibility</p:attrName>
                                        </p:attrNameLst>
                                      </p:cBhvr>
                                      <p:to>
                                        <p:strVal val="visible"/>
                                      </p:to>
                                    </p:set>
                                    <p:anim calcmode="lin" valueType="num">
                                      <p:cBhvr>
                                        <p:cTn id="31" dur="500" fill="hold"/>
                                        <p:tgtEl>
                                          <p:spTgt spid="27656"/>
                                        </p:tgtEl>
                                        <p:attrNameLst>
                                          <p:attrName>ppt_w</p:attrName>
                                        </p:attrNameLst>
                                      </p:cBhvr>
                                      <p:tavLst>
                                        <p:tav tm="0">
                                          <p:val>
                                            <p:fltVal val="0"/>
                                          </p:val>
                                        </p:tav>
                                        <p:tav tm="100000">
                                          <p:val>
                                            <p:strVal val="#ppt_w"/>
                                          </p:val>
                                        </p:tav>
                                      </p:tavLst>
                                    </p:anim>
                                    <p:anim calcmode="lin" valueType="num">
                                      <p:cBhvr>
                                        <p:cTn id="32" dur="500" fill="hold"/>
                                        <p:tgtEl>
                                          <p:spTgt spid="27656"/>
                                        </p:tgtEl>
                                        <p:attrNameLst>
                                          <p:attrName>ppt_h</p:attrName>
                                        </p:attrNameLst>
                                      </p:cBhvr>
                                      <p:tavLst>
                                        <p:tav tm="0">
                                          <p:val>
                                            <p:strVal val="#ppt_h"/>
                                          </p:val>
                                        </p:tav>
                                        <p:tav tm="100000">
                                          <p:val>
                                            <p:strVal val="#ppt_h"/>
                                          </p:val>
                                        </p:tav>
                                      </p:tavLst>
                                    </p:anim>
                                  </p:childTnLst>
                                </p:cTn>
                              </p:par>
                            </p:childTnLst>
                          </p:cTn>
                        </p:par>
                        <p:par>
                          <p:cTn id="33" fill="hold">
                            <p:stCondLst>
                              <p:cond delay="500"/>
                            </p:stCondLst>
                            <p:childTnLst>
                              <p:par>
                                <p:cTn id="34" presetID="12" presetClass="entr" presetSubtype="4" fill="hold" nodeType="afterEffect">
                                  <p:stCondLst>
                                    <p:cond delay="0"/>
                                  </p:stCondLst>
                                  <p:childTnLst>
                                    <p:set>
                                      <p:cBhvr>
                                        <p:cTn id="35" dur="1" fill="hold">
                                          <p:stCondLst>
                                            <p:cond delay="0"/>
                                          </p:stCondLst>
                                        </p:cTn>
                                        <p:tgtEl>
                                          <p:spTgt spid="22530">
                                            <p:txEl>
                                              <p:pRg st="9" end="9"/>
                                            </p:txEl>
                                          </p:spTgt>
                                        </p:tgtEl>
                                        <p:attrNameLst>
                                          <p:attrName>style.visibility</p:attrName>
                                        </p:attrNameLst>
                                      </p:cBhvr>
                                      <p:to>
                                        <p:strVal val="visible"/>
                                      </p:to>
                                    </p:set>
                                    <p:animEffect transition="in" filter="slide(fromBottom)">
                                      <p:cBhvr>
                                        <p:cTn id="36" dur="500"/>
                                        <p:tgtEl>
                                          <p:spTgt spid="22530">
                                            <p:txEl>
                                              <p:pRg st="9" end="9"/>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22530">
                                            <p:txEl>
                                              <p:pRg st="10" end="10"/>
                                            </p:txEl>
                                          </p:spTgt>
                                        </p:tgtEl>
                                        <p:attrNameLst>
                                          <p:attrName>style.visibility</p:attrName>
                                        </p:attrNameLst>
                                      </p:cBhvr>
                                      <p:to>
                                        <p:strVal val="visible"/>
                                      </p:to>
                                    </p:set>
                                    <p:animEffect transition="in" filter="slide(fromBottom)">
                                      <p:cBhvr>
                                        <p:cTn id="39" dur="500"/>
                                        <p:tgtEl>
                                          <p:spTgt spid="225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内容占位符 1"/>
          <p:cNvSpPr>
            <a:spLocks noGrp="1"/>
          </p:cNvSpPr>
          <p:nvPr>
            <p:ph idx="1"/>
          </p:nvPr>
        </p:nvSpPr>
        <p:spPr/>
        <p:txBody>
          <a:bodyPr/>
          <a:lstStyle/>
          <a:p>
            <a:pPr>
              <a:buFont typeface="Wingdings 3" pitchFamily="18" charset="2"/>
              <a:buNone/>
            </a:pPr>
            <a:r>
              <a:rPr lang="zh-CN" altLang="en-US" smtClean="0"/>
              <a:t>当函数 </a:t>
            </a:r>
            <a:r>
              <a:rPr lang="en-US" altLang="zh-CN" i="1" smtClean="0"/>
              <a:t>y</a:t>
            </a:r>
            <a:r>
              <a:rPr lang="zh-CN" altLang="en-US" smtClean="0"/>
              <a:t> </a:t>
            </a:r>
            <a:r>
              <a:rPr lang="en-US" altLang="zh-CN" smtClean="0"/>
              <a:t>=</a:t>
            </a:r>
            <a:r>
              <a:rPr lang="zh-CN" altLang="en-US" smtClean="0"/>
              <a:t> </a:t>
            </a:r>
            <a:r>
              <a:rPr lang="en-US" altLang="zh-CN" i="1" smtClean="0"/>
              <a:t>f</a:t>
            </a:r>
            <a:r>
              <a:rPr lang="zh-CN" altLang="en-US" smtClean="0"/>
              <a:t> </a:t>
            </a:r>
            <a:r>
              <a:rPr lang="en-US" altLang="zh-CN" smtClean="0"/>
              <a:t>(</a:t>
            </a:r>
            <a:r>
              <a:rPr lang="en-US" altLang="zh-CN" i="1" smtClean="0"/>
              <a:t>x</a:t>
            </a:r>
            <a:r>
              <a:rPr lang="en-US" altLang="zh-CN" smtClean="0"/>
              <a:t>) </a:t>
            </a:r>
            <a:r>
              <a:rPr lang="zh-CN" altLang="en-US" smtClean="0"/>
              <a:t>在点 </a:t>
            </a:r>
            <a:r>
              <a:rPr lang="en-US" altLang="zh-CN" i="1" smtClean="0"/>
              <a:t>x</a:t>
            </a:r>
            <a:r>
              <a:rPr lang="en-US" altLang="zh-CN" baseline="-25000" smtClean="0"/>
              <a:t>0</a:t>
            </a:r>
            <a:r>
              <a:rPr lang="zh-CN" altLang="en-US" smtClean="0"/>
              <a:t> 处的导数 </a:t>
            </a:r>
            <a:r>
              <a:rPr lang="en-US" altLang="zh-CN" i="1" smtClean="0"/>
              <a:t>f</a:t>
            </a:r>
            <a:r>
              <a:rPr lang="zh-CN" altLang="en-US" smtClean="0"/>
              <a:t> </a:t>
            </a:r>
            <a:r>
              <a:rPr lang="zh-CN" altLang="en-US"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zh-CN" altLang="en-US" smtClean="0"/>
              <a:t> </a:t>
            </a:r>
            <a:r>
              <a:rPr lang="zh-CN" altLang="en-US" smtClean="0">
                <a:sym typeface="Symbol" pitchFamily="18" charset="2"/>
              </a:rPr>
              <a:t> </a:t>
            </a:r>
            <a:r>
              <a:rPr lang="en-US" altLang="zh-CN" smtClean="0">
                <a:sym typeface="Symbol" pitchFamily="18" charset="2"/>
              </a:rPr>
              <a:t>0</a:t>
            </a:r>
            <a:r>
              <a:rPr lang="zh-CN" altLang="en-US" smtClean="0">
                <a:sym typeface="Symbol" pitchFamily="18" charset="2"/>
              </a:rPr>
              <a:t> 且 </a:t>
            </a:r>
            <a:r>
              <a:rPr lang="en-US" altLang="zh-CN" smtClean="0">
                <a:solidFill>
                  <a:srgbClr val="000000"/>
                </a:solidFill>
              </a:rPr>
              <a:t>|</a:t>
            </a:r>
            <a:r>
              <a:rPr lang="el-GR" altLang="zh-CN" smtClean="0">
                <a:solidFill>
                  <a:srgbClr val="000000"/>
                </a:solidFill>
              </a:rPr>
              <a:t>Δ</a:t>
            </a:r>
            <a:r>
              <a:rPr lang="el-GR" altLang="zh-CN" i="1" smtClean="0">
                <a:solidFill>
                  <a:srgbClr val="000000"/>
                </a:solidFill>
              </a:rPr>
              <a:t>x </a:t>
            </a:r>
            <a:r>
              <a:rPr lang="en-US" altLang="zh-CN" smtClean="0">
                <a:solidFill>
                  <a:srgbClr val="000000"/>
                </a:solidFill>
              </a:rPr>
              <a:t>|</a:t>
            </a:r>
            <a:r>
              <a:rPr lang="zh-CN" altLang="en-US" smtClean="0">
                <a:solidFill>
                  <a:srgbClr val="000000"/>
                </a:solidFill>
              </a:rPr>
              <a:t>很小时，</a:t>
            </a:r>
            <a:endParaRPr lang="en-US" altLang="zh-CN" smtClean="0">
              <a:solidFill>
                <a:srgbClr val="000000"/>
              </a:solidFill>
            </a:endParaRPr>
          </a:p>
          <a:p>
            <a:pPr>
              <a:buFont typeface="Wingdings 3" pitchFamily="18" charset="2"/>
              <a:buNone/>
            </a:pPr>
            <a:r>
              <a:rPr lang="zh-CN" altLang="en-US" smtClean="0">
                <a:solidFill>
                  <a:srgbClr val="000000"/>
                </a:solidFill>
              </a:rPr>
              <a:t>有</a:t>
            </a:r>
            <a:r>
              <a:rPr lang="el-GR" altLang="zh-CN" smtClean="0"/>
              <a:t>Δ</a:t>
            </a:r>
            <a:r>
              <a:rPr lang="en-US" altLang="zh-CN" i="1" smtClean="0"/>
              <a:t>y</a:t>
            </a:r>
            <a:r>
              <a:rPr lang="en-US" altLang="zh-CN" smtClean="0"/>
              <a:t> </a:t>
            </a:r>
            <a:r>
              <a:rPr lang="en-US" altLang="zh-CN" smtClean="0">
                <a:sym typeface="Symbol" pitchFamily="18" charset="2"/>
              </a:rPr>
              <a:t></a:t>
            </a:r>
            <a:r>
              <a:rPr lang="en-US" altLang="zh-CN" i="1" smtClean="0"/>
              <a:t> dy </a:t>
            </a:r>
            <a:r>
              <a:rPr lang="zh-CN" altLang="en-US" smtClean="0">
                <a:solidFill>
                  <a:srgbClr val="000000"/>
                </a:solidFill>
              </a:rPr>
              <a:t>，即 </a:t>
            </a:r>
            <a:r>
              <a:rPr lang="en-US" altLang="zh-CN" i="1" smtClean="0"/>
              <a:t>f </a:t>
            </a:r>
            <a:r>
              <a:rPr lang="en-US" altLang="zh-CN" smtClean="0"/>
              <a:t>(</a:t>
            </a:r>
            <a:r>
              <a:rPr lang="en-US" altLang="zh-CN" i="1" smtClean="0"/>
              <a:t>x</a:t>
            </a:r>
            <a:r>
              <a:rPr lang="en-US" altLang="zh-CN" baseline="-25000" smtClean="0"/>
              <a:t>0</a:t>
            </a:r>
            <a:r>
              <a:rPr lang="en-US" altLang="zh-CN" smtClean="0"/>
              <a:t> +</a:t>
            </a:r>
            <a:r>
              <a:rPr lang="el-GR" altLang="zh-CN" smtClean="0"/>
              <a:t>Δ</a:t>
            </a:r>
            <a:r>
              <a:rPr lang="en-US" altLang="zh-CN" i="1" smtClean="0"/>
              <a:t>x</a:t>
            </a:r>
            <a:r>
              <a:rPr lang="en-US" altLang="zh-CN" smtClean="0"/>
              <a:t>) − </a:t>
            </a:r>
            <a:r>
              <a:rPr lang="en-US" altLang="zh-CN" i="1" smtClean="0"/>
              <a:t>f </a:t>
            </a:r>
            <a:r>
              <a:rPr lang="en-US" altLang="zh-CN" smtClean="0"/>
              <a:t>(</a:t>
            </a:r>
            <a:r>
              <a:rPr lang="en-US" altLang="zh-CN" i="1" smtClean="0"/>
              <a:t>x</a:t>
            </a:r>
            <a:r>
              <a:rPr lang="en-US" altLang="zh-CN" baseline="-25000" smtClean="0"/>
              <a:t>0</a:t>
            </a:r>
            <a:r>
              <a:rPr lang="en-US" altLang="zh-CN" smtClean="0"/>
              <a:t>) </a:t>
            </a:r>
            <a:r>
              <a:rPr lang="en-US" altLang="zh-CN" smtClean="0">
                <a:sym typeface="Symbol" pitchFamily="18" charset="2"/>
              </a:rPr>
              <a:t></a:t>
            </a:r>
            <a:r>
              <a:rPr lang="en-US" altLang="zh-CN" i="1" smtClean="0"/>
              <a:t> f</a:t>
            </a:r>
            <a:r>
              <a:rPr lang="en-US" altLang="zh-CN" smtClean="0"/>
              <a:t> </a:t>
            </a:r>
            <a:r>
              <a:rPr lang="en-US" altLang="zh-CN"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en-US" altLang="zh-CN" smtClean="0">
                <a:sym typeface="Symbol" pitchFamily="18" charset="2"/>
              </a:rPr>
              <a:t> </a:t>
            </a:r>
            <a:r>
              <a:rPr lang="el-GR" altLang="zh-CN" smtClean="0"/>
              <a:t>Δ</a:t>
            </a:r>
            <a:r>
              <a:rPr lang="en-US" altLang="zh-CN" i="1" smtClean="0"/>
              <a:t>x</a:t>
            </a:r>
            <a:r>
              <a:rPr lang="zh-CN" altLang="en-US" smtClean="0"/>
              <a:t>．</a:t>
            </a:r>
            <a:endParaRPr lang="en-US" altLang="zh-CN" smtClean="0"/>
          </a:p>
          <a:p>
            <a:pPr>
              <a:buFont typeface="Wingdings 3" pitchFamily="18" charset="2"/>
              <a:buNone/>
            </a:pPr>
            <a:r>
              <a:rPr lang="zh-CN" altLang="en-US" smtClean="0"/>
              <a:t>令 </a:t>
            </a:r>
            <a:r>
              <a:rPr lang="en-US" altLang="zh-CN" i="1" smtClean="0"/>
              <a:t>x</a:t>
            </a:r>
            <a:r>
              <a:rPr lang="en-US" altLang="zh-CN" smtClean="0"/>
              <a:t> = </a:t>
            </a:r>
            <a:r>
              <a:rPr lang="en-US" altLang="zh-CN" i="1" smtClean="0"/>
              <a:t>x</a:t>
            </a:r>
            <a:r>
              <a:rPr lang="en-US" altLang="zh-CN" baseline="-25000" smtClean="0"/>
              <a:t>0</a:t>
            </a:r>
            <a:r>
              <a:rPr lang="en-US" altLang="zh-CN" smtClean="0"/>
              <a:t> +</a:t>
            </a:r>
            <a:r>
              <a:rPr lang="el-GR" altLang="zh-CN" smtClean="0"/>
              <a:t>Δ</a:t>
            </a:r>
            <a:r>
              <a:rPr lang="en-US" altLang="zh-CN" i="1" smtClean="0"/>
              <a:t>x</a:t>
            </a:r>
            <a:r>
              <a:rPr lang="zh-CN" altLang="en-US" smtClean="0"/>
              <a:t>，则</a:t>
            </a:r>
            <a:r>
              <a:rPr lang="el-GR" altLang="zh-CN" smtClean="0"/>
              <a:t>Δ</a:t>
            </a:r>
            <a:r>
              <a:rPr lang="en-US" altLang="zh-CN" i="1" smtClean="0"/>
              <a:t>x</a:t>
            </a:r>
            <a:r>
              <a:rPr lang="en-US" altLang="zh-CN" smtClean="0"/>
              <a:t> = </a:t>
            </a:r>
            <a:r>
              <a:rPr lang="en-US" altLang="zh-CN" i="1" smtClean="0"/>
              <a:t>x</a:t>
            </a:r>
            <a:r>
              <a:rPr lang="zh-CN" altLang="en-US" i="1" smtClean="0"/>
              <a:t> − </a:t>
            </a:r>
            <a:r>
              <a:rPr lang="en-US" altLang="zh-CN" i="1" smtClean="0"/>
              <a:t>x</a:t>
            </a:r>
            <a:r>
              <a:rPr lang="en-US" altLang="zh-CN" baseline="-25000" smtClean="0"/>
              <a:t>0</a:t>
            </a:r>
            <a:r>
              <a:rPr lang="en-US" altLang="zh-CN" i="1" smtClean="0"/>
              <a:t> </a:t>
            </a:r>
            <a:r>
              <a:rPr lang="zh-CN" altLang="en-US" smtClean="0"/>
              <a:t>，从而</a:t>
            </a:r>
            <a:endParaRPr lang="en-US" altLang="zh-CN" smtClean="0"/>
          </a:p>
          <a:p>
            <a:pPr>
              <a:buFont typeface="Wingdings 3" pitchFamily="18" charset="2"/>
              <a:buNone/>
            </a:pPr>
            <a:r>
              <a:rPr lang="en-US" altLang="zh-CN" i="1" smtClean="0">
                <a:solidFill>
                  <a:srgbClr val="000000"/>
                </a:solidFill>
              </a:rPr>
              <a:t>f </a:t>
            </a:r>
            <a:r>
              <a:rPr lang="en-US" altLang="zh-CN" smtClean="0">
                <a:solidFill>
                  <a:srgbClr val="000000"/>
                </a:solidFill>
              </a:rPr>
              <a:t>(</a:t>
            </a:r>
            <a:r>
              <a:rPr lang="en-US" altLang="zh-CN" i="1" smtClean="0">
                <a:solidFill>
                  <a:srgbClr val="000000"/>
                </a:solidFill>
              </a:rPr>
              <a:t>x</a:t>
            </a:r>
            <a:r>
              <a:rPr lang="en-US" altLang="zh-CN" smtClean="0">
                <a:solidFill>
                  <a:srgbClr val="000000"/>
                </a:solidFill>
              </a:rPr>
              <a:t>) − </a:t>
            </a:r>
            <a:r>
              <a:rPr lang="en-US" altLang="zh-CN" i="1" smtClean="0">
                <a:solidFill>
                  <a:srgbClr val="000000"/>
                </a:solidFill>
              </a:rPr>
              <a:t>f </a:t>
            </a:r>
            <a:r>
              <a:rPr lang="en-US" altLang="zh-CN" smtClean="0">
                <a:solidFill>
                  <a:srgbClr val="000000"/>
                </a:solidFill>
              </a:rPr>
              <a:t>(</a:t>
            </a:r>
            <a:r>
              <a:rPr lang="en-US" altLang="zh-CN" i="1" smtClean="0">
                <a:solidFill>
                  <a:srgbClr val="000000"/>
                </a:solidFill>
              </a:rPr>
              <a:t>x</a:t>
            </a:r>
            <a:r>
              <a:rPr lang="en-US" altLang="zh-CN" baseline="-25000" smtClean="0">
                <a:solidFill>
                  <a:srgbClr val="000000"/>
                </a:solidFill>
              </a:rPr>
              <a:t>0</a:t>
            </a:r>
            <a:r>
              <a:rPr lang="en-US" altLang="zh-CN" smtClean="0">
                <a:solidFill>
                  <a:srgbClr val="000000"/>
                </a:solidFill>
              </a:rPr>
              <a:t>) </a:t>
            </a:r>
            <a:r>
              <a:rPr lang="en-US" altLang="zh-CN" smtClean="0">
                <a:solidFill>
                  <a:srgbClr val="000000"/>
                </a:solidFill>
                <a:sym typeface="Symbol" pitchFamily="18" charset="2"/>
              </a:rPr>
              <a:t></a:t>
            </a:r>
            <a:r>
              <a:rPr lang="en-US" altLang="zh-CN" i="1" smtClean="0">
                <a:solidFill>
                  <a:srgbClr val="000000"/>
                </a:solidFill>
              </a:rPr>
              <a:t> f</a:t>
            </a:r>
            <a:r>
              <a:rPr lang="en-US" altLang="zh-CN" smtClean="0">
                <a:solidFill>
                  <a:srgbClr val="000000"/>
                </a:solidFill>
              </a:rPr>
              <a:t> </a:t>
            </a:r>
            <a:r>
              <a:rPr lang="en-US" altLang="zh-CN" smtClean="0">
                <a:solidFill>
                  <a:srgbClr val="000000"/>
                </a:solidFill>
                <a:sym typeface="Symbol" pitchFamily="18" charset="2"/>
              </a:rPr>
              <a:t></a:t>
            </a:r>
            <a:r>
              <a:rPr lang="en-US" altLang="zh-CN" smtClean="0">
                <a:solidFill>
                  <a:srgbClr val="000000"/>
                </a:solidFill>
              </a:rPr>
              <a:t>(</a:t>
            </a:r>
            <a:r>
              <a:rPr lang="en-US" altLang="zh-CN" i="1" smtClean="0">
                <a:solidFill>
                  <a:srgbClr val="000000"/>
                </a:solidFill>
              </a:rPr>
              <a:t>x</a:t>
            </a:r>
            <a:r>
              <a:rPr lang="en-US" altLang="zh-CN" baseline="-25000" smtClean="0">
                <a:solidFill>
                  <a:srgbClr val="000000"/>
                </a:solidFill>
              </a:rPr>
              <a:t>0</a:t>
            </a:r>
            <a:r>
              <a:rPr lang="en-US" altLang="zh-CN" smtClean="0">
                <a:solidFill>
                  <a:srgbClr val="000000"/>
                </a:solidFill>
              </a:rPr>
              <a:t>)</a:t>
            </a:r>
            <a:r>
              <a:rPr lang="en-US" altLang="zh-CN" smtClean="0">
                <a:solidFill>
                  <a:srgbClr val="000000"/>
                </a:solidFill>
                <a:sym typeface="Symbol" pitchFamily="18" charset="2"/>
              </a:rPr>
              <a:t> (</a:t>
            </a:r>
            <a:r>
              <a:rPr lang="en-US" altLang="zh-CN" i="1" smtClean="0">
                <a:solidFill>
                  <a:srgbClr val="000000"/>
                </a:solidFill>
              </a:rPr>
              <a:t>x</a:t>
            </a:r>
            <a:r>
              <a:rPr lang="zh-CN" altLang="en-US" i="1" smtClean="0">
                <a:solidFill>
                  <a:srgbClr val="000000"/>
                </a:solidFill>
              </a:rPr>
              <a:t> − </a:t>
            </a:r>
            <a:r>
              <a:rPr lang="en-US" altLang="zh-CN" i="1" smtClean="0">
                <a:solidFill>
                  <a:srgbClr val="000000"/>
                </a:solidFill>
              </a:rPr>
              <a:t>x</a:t>
            </a:r>
            <a:r>
              <a:rPr lang="en-US" altLang="zh-CN" baseline="-25000" smtClean="0">
                <a:solidFill>
                  <a:srgbClr val="000000"/>
                </a:solidFill>
              </a:rPr>
              <a:t>0</a:t>
            </a:r>
            <a:r>
              <a:rPr lang="en-US" altLang="zh-CN" smtClean="0">
                <a:solidFill>
                  <a:srgbClr val="000000"/>
                </a:solidFill>
                <a:sym typeface="Symbol" pitchFamily="18" charset="2"/>
              </a:rPr>
              <a:t>)</a:t>
            </a:r>
            <a:r>
              <a:rPr lang="zh-CN" altLang="en-US" smtClean="0">
                <a:solidFill>
                  <a:srgbClr val="000000"/>
                </a:solidFill>
                <a:sym typeface="Symbol" pitchFamily="18" charset="2"/>
              </a:rPr>
              <a:t>，</a:t>
            </a:r>
            <a:endParaRPr lang="en-US" altLang="zh-CN" smtClean="0">
              <a:solidFill>
                <a:srgbClr val="000000"/>
              </a:solidFill>
              <a:sym typeface="Symbol" pitchFamily="18" charset="2"/>
            </a:endParaRPr>
          </a:p>
        </p:txBody>
      </p:sp>
      <p:sp>
        <p:nvSpPr>
          <p:cNvPr id="28675" name="标题 2"/>
          <p:cNvSpPr>
            <a:spLocks noGrp="1"/>
          </p:cNvSpPr>
          <p:nvPr>
            <p:ph type="title"/>
          </p:nvPr>
        </p:nvSpPr>
        <p:spPr bwMode="auto"/>
        <p:txBody>
          <a:bodyPr/>
          <a:lstStyle/>
          <a:p>
            <a:r>
              <a:rPr lang="zh-CN" altLang="en-US" smtClean="0">
                <a:effectLst/>
              </a:rPr>
              <a:t>函数的线性化</a:t>
            </a:r>
          </a:p>
        </p:txBody>
      </p:sp>
      <p:pic>
        <p:nvPicPr>
          <p:cNvPr id="28676" name="Picture 33" descr="C:\Users\cjl\Desktop\图片1.jpg"/>
          <p:cNvPicPr>
            <a:picLocks noChangeAspect="1" noChangeArrowheads="1"/>
          </p:cNvPicPr>
          <p:nvPr/>
        </p:nvPicPr>
        <p:blipFill>
          <a:blip r:embed="rId2"/>
          <a:srcRect/>
          <a:stretch>
            <a:fillRect/>
          </a:stretch>
        </p:blipFill>
        <p:spPr bwMode="auto">
          <a:xfrm>
            <a:off x="6148388" y="4371975"/>
            <a:ext cx="2781300" cy="2343150"/>
          </a:xfrm>
          <a:prstGeom prst="rect">
            <a:avLst/>
          </a:prstGeom>
          <a:noFill/>
          <a:ln w="9525">
            <a:noFill/>
            <a:miter lim="800000"/>
            <a:headEnd/>
            <a:tailEnd/>
          </a:ln>
        </p:spPr>
      </p:pic>
      <p:sp>
        <p:nvSpPr>
          <p:cNvPr id="42" name="矩形 41"/>
          <p:cNvSpPr>
            <a:spLocks noChangeArrowheads="1"/>
          </p:cNvSpPr>
          <p:nvPr/>
        </p:nvSpPr>
        <p:spPr bwMode="auto">
          <a:xfrm>
            <a:off x="2214563" y="1971675"/>
            <a:ext cx="4471987"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43" name="矩形 42"/>
          <p:cNvSpPr>
            <a:spLocks noChangeArrowheads="1"/>
          </p:cNvSpPr>
          <p:nvPr/>
        </p:nvSpPr>
        <p:spPr bwMode="auto">
          <a:xfrm>
            <a:off x="5143500" y="1971675"/>
            <a:ext cx="1733550"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9" presetClass="exit" presetSubtype="0" fill="hold" nodeType="clickEffect">
                                  <p:stCondLst>
                                    <p:cond delay="0"/>
                                  </p:stCondLst>
                                  <p:childTnLst>
                                    <p:anim calcmode="lin" valueType="num">
                                      <p:cBhvr>
                                        <p:cTn id="30" dur="1000"/>
                                        <p:tgtEl>
                                          <p:spTgt spid="23554">
                                            <p:txEl>
                                              <p:pRg st="3" end="3"/>
                                            </p:txEl>
                                          </p:spTgt>
                                        </p:tgtEl>
                                        <p:attrNameLst>
                                          <p:attrName>ppt_x</p:attrName>
                                        </p:attrNameLst>
                                      </p:cBhvr>
                                      <p:tavLst>
                                        <p:tav tm="0">
                                          <p:val>
                                            <p:strVal val="ppt_x"/>
                                          </p:val>
                                        </p:tav>
                                        <p:tav tm="100000">
                                          <p:val>
                                            <p:strVal val="ppt_x-.2"/>
                                          </p:val>
                                        </p:tav>
                                      </p:tavLst>
                                    </p:anim>
                                    <p:anim calcmode="lin" valueType="num">
                                      <p:cBhvr>
                                        <p:cTn id="31" dur="1000"/>
                                        <p:tgtEl>
                                          <p:spTgt spid="23554">
                                            <p:txEl>
                                              <p:pRg st="3" end="3"/>
                                            </p:txEl>
                                          </p:spTgt>
                                        </p:tgtEl>
                                        <p:attrNameLst>
                                          <p:attrName>ppt_y</p:attrName>
                                        </p:attrNameLst>
                                      </p:cBhvr>
                                      <p:tavLst>
                                        <p:tav tm="0">
                                          <p:val>
                                            <p:strVal val="ppt_y"/>
                                          </p:val>
                                        </p:tav>
                                        <p:tav tm="100000">
                                          <p:val>
                                            <p:strVal val="ppt_y"/>
                                          </p:val>
                                        </p:tav>
                                      </p:tavLst>
                                    </p:anim>
                                    <p:animEffect transition="out" filter="fade">
                                      <p:cBhvr>
                                        <p:cTn id="32" dur="1000"/>
                                        <p:tgtEl>
                                          <p:spTgt spid="23554">
                                            <p:txEl>
                                              <p:pRg st="3" end="3"/>
                                            </p:txEl>
                                          </p:spTgt>
                                        </p:tgtEl>
                                      </p:cBhvr>
                                    </p:animEffect>
                                    <p:set>
                                      <p:cBhvr>
                                        <p:cTn id="33" dur="1" fill="hold">
                                          <p:stCondLst>
                                            <p:cond delay="999"/>
                                          </p:stCondLst>
                                        </p:cTn>
                                        <p:tgtEl>
                                          <p:spTgt spid="23554">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内容占位符 1"/>
          <p:cNvSpPr>
            <a:spLocks noGrp="1"/>
          </p:cNvSpPr>
          <p:nvPr>
            <p:ph idx="1"/>
          </p:nvPr>
        </p:nvSpPr>
        <p:spPr>
          <a:xfrm>
            <a:off x="457200" y="1481138"/>
            <a:ext cx="8229600" cy="4911725"/>
          </a:xfrm>
        </p:spPr>
        <p:txBody>
          <a:bodyPr>
            <a:spAutoFit/>
          </a:bodyPr>
          <a:lstStyle/>
          <a:p>
            <a:pPr>
              <a:buFont typeface="Wingdings 3" pitchFamily="18" charset="2"/>
              <a:buNone/>
            </a:pPr>
            <a:r>
              <a:rPr lang="zh-CN" altLang="en-US" smtClean="0"/>
              <a:t>当函数 </a:t>
            </a:r>
            <a:r>
              <a:rPr lang="en-US" altLang="zh-CN" i="1" smtClean="0"/>
              <a:t>y</a:t>
            </a:r>
            <a:r>
              <a:rPr lang="zh-CN" altLang="en-US" smtClean="0"/>
              <a:t> </a:t>
            </a:r>
            <a:r>
              <a:rPr lang="en-US" altLang="zh-CN" smtClean="0"/>
              <a:t>=</a:t>
            </a:r>
            <a:r>
              <a:rPr lang="zh-CN" altLang="en-US" smtClean="0"/>
              <a:t> </a:t>
            </a:r>
            <a:r>
              <a:rPr lang="en-US" altLang="zh-CN" i="1" smtClean="0"/>
              <a:t>f</a:t>
            </a:r>
            <a:r>
              <a:rPr lang="zh-CN" altLang="en-US" smtClean="0"/>
              <a:t> </a:t>
            </a:r>
            <a:r>
              <a:rPr lang="en-US" altLang="zh-CN" smtClean="0"/>
              <a:t>(</a:t>
            </a:r>
            <a:r>
              <a:rPr lang="en-US" altLang="zh-CN" i="1" smtClean="0"/>
              <a:t>x</a:t>
            </a:r>
            <a:r>
              <a:rPr lang="en-US" altLang="zh-CN" smtClean="0"/>
              <a:t>) </a:t>
            </a:r>
            <a:r>
              <a:rPr lang="zh-CN" altLang="en-US" smtClean="0"/>
              <a:t>在点 </a:t>
            </a:r>
            <a:r>
              <a:rPr lang="en-US" altLang="zh-CN" i="1" smtClean="0"/>
              <a:t>x</a:t>
            </a:r>
            <a:r>
              <a:rPr lang="en-US" altLang="zh-CN" baseline="-25000" smtClean="0"/>
              <a:t>0</a:t>
            </a:r>
            <a:r>
              <a:rPr lang="zh-CN" altLang="en-US" smtClean="0"/>
              <a:t> 处的导数 </a:t>
            </a:r>
            <a:r>
              <a:rPr lang="en-US" altLang="zh-CN" i="1" smtClean="0"/>
              <a:t>f</a:t>
            </a:r>
            <a:r>
              <a:rPr lang="zh-CN" altLang="en-US" smtClean="0"/>
              <a:t> </a:t>
            </a:r>
            <a:r>
              <a:rPr lang="zh-CN" altLang="en-US"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zh-CN" altLang="en-US" smtClean="0"/>
              <a:t> </a:t>
            </a:r>
            <a:r>
              <a:rPr lang="zh-CN" altLang="en-US" smtClean="0">
                <a:sym typeface="Symbol" pitchFamily="18" charset="2"/>
              </a:rPr>
              <a:t> </a:t>
            </a:r>
            <a:r>
              <a:rPr lang="en-US" altLang="zh-CN" smtClean="0">
                <a:sym typeface="Symbol" pitchFamily="18" charset="2"/>
              </a:rPr>
              <a:t>0</a:t>
            </a:r>
            <a:r>
              <a:rPr lang="zh-CN" altLang="en-US" smtClean="0">
                <a:sym typeface="Symbol" pitchFamily="18" charset="2"/>
              </a:rPr>
              <a:t> 且 </a:t>
            </a:r>
            <a:r>
              <a:rPr lang="en-US" altLang="zh-CN" smtClean="0">
                <a:solidFill>
                  <a:srgbClr val="000000"/>
                </a:solidFill>
              </a:rPr>
              <a:t>|</a:t>
            </a:r>
            <a:r>
              <a:rPr lang="el-GR" altLang="zh-CN" smtClean="0">
                <a:solidFill>
                  <a:srgbClr val="000000"/>
                </a:solidFill>
              </a:rPr>
              <a:t>Δ</a:t>
            </a:r>
            <a:r>
              <a:rPr lang="el-GR" altLang="zh-CN" i="1" smtClean="0">
                <a:solidFill>
                  <a:srgbClr val="000000"/>
                </a:solidFill>
              </a:rPr>
              <a:t>x </a:t>
            </a:r>
            <a:r>
              <a:rPr lang="en-US" altLang="zh-CN" smtClean="0">
                <a:solidFill>
                  <a:srgbClr val="000000"/>
                </a:solidFill>
              </a:rPr>
              <a:t>|</a:t>
            </a:r>
            <a:r>
              <a:rPr lang="zh-CN" altLang="en-US" smtClean="0">
                <a:solidFill>
                  <a:srgbClr val="000000"/>
                </a:solidFill>
              </a:rPr>
              <a:t>很小时，</a:t>
            </a:r>
            <a:endParaRPr lang="en-US" altLang="zh-CN" smtClean="0">
              <a:solidFill>
                <a:srgbClr val="000000"/>
              </a:solidFill>
            </a:endParaRPr>
          </a:p>
          <a:p>
            <a:pPr>
              <a:buFont typeface="Wingdings 3" pitchFamily="18" charset="2"/>
              <a:buNone/>
            </a:pPr>
            <a:r>
              <a:rPr lang="zh-CN" altLang="en-US" smtClean="0">
                <a:solidFill>
                  <a:srgbClr val="000000"/>
                </a:solidFill>
              </a:rPr>
              <a:t>有</a:t>
            </a:r>
            <a:r>
              <a:rPr lang="el-GR" altLang="zh-CN" smtClean="0"/>
              <a:t>Δ</a:t>
            </a:r>
            <a:r>
              <a:rPr lang="en-US" altLang="zh-CN" i="1" smtClean="0"/>
              <a:t>y</a:t>
            </a:r>
            <a:r>
              <a:rPr lang="en-US" altLang="zh-CN" smtClean="0"/>
              <a:t> </a:t>
            </a:r>
            <a:r>
              <a:rPr lang="en-US" altLang="zh-CN" smtClean="0">
                <a:sym typeface="Symbol" pitchFamily="18" charset="2"/>
              </a:rPr>
              <a:t></a:t>
            </a:r>
            <a:r>
              <a:rPr lang="en-US" altLang="zh-CN" i="1" smtClean="0"/>
              <a:t> dy </a:t>
            </a:r>
            <a:r>
              <a:rPr lang="zh-CN" altLang="en-US" smtClean="0">
                <a:solidFill>
                  <a:srgbClr val="000000"/>
                </a:solidFill>
              </a:rPr>
              <a:t>，即 </a:t>
            </a:r>
            <a:r>
              <a:rPr lang="en-US" altLang="zh-CN" i="1" smtClean="0"/>
              <a:t>f </a:t>
            </a:r>
            <a:r>
              <a:rPr lang="en-US" altLang="zh-CN" smtClean="0"/>
              <a:t>(</a:t>
            </a:r>
            <a:r>
              <a:rPr lang="en-US" altLang="zh-CN" i="1" smtClean="0"/>
              <a:t>x</a:t>
            </a:r>
            <a:r>
              <a:rPr lang="en-US" altLang="zh-CN" baseline="-25000" smtClean="0"/>
              <a:t>0</a:t>
            </a:r>
            <a:r>
              <a:rPr lang="en-US" altLang="zh-CN" smtClean="0"/>
              <a:t> +</a:t>
            </a:r>
            <a:r>
              <a:rPr lang="el-GR" altLang="zh-CN" smtClean="0"/>
              <a:t>Δ</a:t>
            </a:r>
            <a:r>
              <a:rPr lang="en-US" altLang="zh-CN" i="1" smtClean="0"/>
              <a:t>x</a:t>
            </a:r>
            <a:r>
              <a:rPr lang="en-US" altLang="zh-CN" smtClean="0"/>
              <a:t>) − </a:t>
            </a:r>
            <a:r>
              <a:rPr lang="en-US" altLang="zh-CN" i="1" smtClean="0"/>
              <a:t>f </a:t>
            </a:r>
            <a:r>
              <a:rPr lang="en-US" altLang="zh-CN" smtClean="0"/>
              <a:t>(</a:t>
            </a:r>
            <a:r>
              <a:rPr lang="en-US" altLang="zh-CN" i="1" smtClean="0"/>
              <a:t>x</a:t>
            </a:r>
            <a:r>
              <a:rPr lang="en-US" altLang="zh-CN" baseline="-25000" smtClean="0"/>
              <a:t>0</a:t>
            </a:r>
            <a:r>
              <a:rPr lang="en-US" altLang="zh-CN" smtClean="0"/>
              <a:t>) </a:t>
            </a:r>
            <a:r>
              <a:rPr lang="en-US" altLang="zh-CN" smtClean="0">
                <a:sym typeface="Symbol" pitchFamily="18" charset="2"/>
              </a:rPr>
              <a:t></a:t>
            </a:r>
            <a:r>
              <a:rPr lang="en-US" altLang="zh-CN" i="1" smtClean="0"/>
              <a:t> f</a:t>
            </a:r>
            <a:r>
              <a:rPr lang="en-US" altLang="zh-CN" smtClean="0"/>
              <a:t> </a:t>
            </a:r>
            <a:r>
              <a:rPr lang="en-US" altLang="zh-CN"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en-US" altLang="zh-CN" smtClean="0">
                <a:sym typeface="Symbol" pitchFamily="18" charset="2"/>
              </a:rPr>
              <a:t> </a:t>
            </a:r>
            <a:r>
              <a:rPr lang="el-GR" altLang="zh-CN" smtClean="0"/>
              <a:t>Δ</a:t>
            </a:r>
            <a:r>
              <a:rPr lang="en-US" altLang="zh-CN" i="1" smtClean="0"/>
              <a:t>x</a:t>
            </a:r>
            <a:r>
              <a:rPr lang="zh-CN" altLang="en-US" smtClean="0"/>
              <a:t>．</a:t>
            </a:r>
            <a:endParaRPr lang="en-US" altLang="zh-CN" smtClean="0"/>
          </a:p>
          <a:p>
            <a:pPr>
              <a:buFont typeface="Wingdings 3" pitchFamily="18" charset="2"/>
              <a:buNone/>
            </a:pPr>
            <a:r>
              <a:rPr lang="zh-CN" altLang="en-US" smtClean="0"/>
              <a:t>令 </a:t>
            </a:r>
            <a:r>
              <a:rPr lang="en-US" altLang="zh-CN" i="1" smtClean="0"/>
              <a:t>x</a:t>
            </a:r>
            <a:r>
              <a:rPr lang="en-US" altLang="zh-CN" smtClean="0"/>
              <a:t> = </a:t>
            </a:r>
            <a:r>
              <a:rPr lang="en-US" altLang="zh-CN" i="1" smtClean="0"/>
              <a:t>x</a:t>
            </a:r>
            <a:r>
              <a:rPr lang="en-US" altLang="zh-CN" baseline="-25000" smtClean="0"/>
              <a:t>0</a:t>
            </a:r>
            <a:r>
              <a:rPr lang="en-US" altLang="zh-CN" smtClean="0"/>
              <a:t> +</a:t>
            </a:r>
            <a:r>
              <a:rPr lang="el-GR" altLang="zh-CN" smtClean="0"/>
              <a:t>Δ</a:t>
            </a:r>
            <a:r>
              <a:rPr lang="en-US" altLang="zh-CN" i="1" smtClean="0"/>
              <a:t>x</a:t>
            </a:r>
            <a:r>
              <a:rPr lang="zh-CN" altLang="en-US" smtClean="0"/>
              <a:t>，则</a:t>
            </a:r>
            <a:r>
              <a:rPr lang="el-GR" altLang="zh-CN" smtClean="0"/>
              <a:t>Δ</a:t>
            </a:r>
            <a:r>
              <a:rPr lang="en-US" altLang="zh-CN" i="1" smtClean="0"/>
              <a:t>x</a:t>
            </a:r>
            <a:r>
              <a:rPr lang="en-US" altLang="zh-CN" smtClean="0"/>
              <a:t> = </a:t>
            </a:r>
            <a:r>
              <a:rPr lang="en-US" altLang="zh-CN" i="1" smtClean="0"/>
              <a:t>x</a:t>
            </a:r>
            <a:r>
              <a:rPr lang="zh-CN" altLang="en-US" i="1" smtClean="0"/>
              <a:t> − </a:t>
            </a:r>
            <a:r>
              <a:rPr lang="en-US" altLang="zh-CN" i="1" smtClean="0"/>
              <a:t>x</a:t>
            </a:r>
            <a:r>
              <a:rPr lang="en-US" altLang="zh-CN" baseline="-25000" smtClean="0"/>
              <a:t>0</a:t>
            </a:r>
            <a:r>
              <a:rPr lang="en-US" altLang="zh-CN" i="1" smtClean="0"/>
              <a:t> </a:t>
            </a:r>
            <a:r>
              <a:rPr lang="zh-CN" altLang="en-US" smtClean="0"/>
              <a:t>，从而</a:t>
            </a:r>
            <a:endParaRPr lang="en-US" altLang="zh-CN" smtClean="0"/>
          </a:p>
          <a:p>
            <a:pPr>
              <a:buFont typeface="Wingdings 3" pitchFamily="18" charset="2"/>
              <a:buNone/>
            </a:pPr>
            <a:r>
              <a:rPr lang="en-US" altLang="zh-CN" i="1" smtClean="0"/>
              <a:t>f </a:t>
            </a:r>
            <a:r>
              <a:rPr lang="en-US" altLang="zh-CN" smtClean="0"/>
              <a:t>(</a:t>
            </a:r>
            <a:r>
              <a:rPr lang="en-US" altLang="zh-CN" i="1" smtClean="0"/>
              <a:t>x</a:t>
            </a:r>
            <a:r>
              <a:rPr lang="en-US" altLang="zh-CN" smtClean="0"/>
              <a:t>) </a:t>
            </a:r>
            <a:r>
              <a:rPr lang="en-US" altLang="zh-CN" smtClean="0">
                <a:sym typeface="Symbol" pitchFamily="18" charset="2"/>
              </a:rPr>
              <a:t></a:t>
            </a:r>
            <a:r>
              <a:rPr lang="en-US" altLang="zh-CN" smtClean="0"/>
              <a:t> </a:t>
            </a:r>
            <a:r>
              <a:rPr lang="en-US" altLang="zh-CN" i="1" smtClean="0"/>
              <a:t>f </a:t>
            </a:r>
            <a:r>
              <a:rPr lang="en-US" altLang="zh-CN" smtClean="0"/>
              <a:t>(</a:t>
            </a:r>
            <a:r>
              <a:rPr lang="en-US" altLang="zh-CN" i="1" smtClean="0"/>
              <a:t>x</a:t>
            </a:r>
            <a:r>
              <a:rPr lang="en-US" altLang="zh-CN" baseline="-25000" smtClean="0"/>
              <a:t>0</a:t>
            </a:r>
            <a:r>
              <a:rPr lang="en-US" altLang="zh-CN" smtClean="0"/>
              <a:t>) +</a:t>
            </a:r>
            <a:r>
              <a:rPr lang="en-US" altLang="zh-CN" i="1" smtClean="0"/>
              <a:t> f</a:t>
            </a:r>
            <a:r>
              <a:rPr lang="en-US" altLang="zh-CN" smtClean="0"/>
              <a:t> </a:t>
            </a:r>
            <a:r>
              <a:rPr lang="en-US" altLang="zh-CN"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en-US" altLang="zh-CN" smtClean="0">
                <a:sym typeface="Symbol" pitchFamily="18" charset="2"/>
              </a:rPr>
              <a:t> (</a:t>
            </a:r>
            <a:r>
              <a:rPr lang="en-US" altLang="zh-CN" i="1" smtClean="0"/>
              <a:t>x</a:t>
            </a:r>
            <a:r>
              <a:rPr lang="zh-CN" altLang="en-US" i="1" smtClean="0"/>
              <a:t> − </a:t>
            </a:r>
            <a:r>
              <a:rPr lang="en-US" altLang="zh-CN" i="1" smtClean="0"/>
              <a:t>x</a:t>
            </a:r>
            <a:r>
              <a:rPr lang="en-US" altLang="zh-CN" baseline="-25000" smtClean="0"/>
              <a:t>0</a:t>
            </a:r>
            <a:r>
              <a:rPr lang="en-US" altLang="zh-CN" smtClean="0">
                <a:sym typeface="Symbol" pitchFamily="18" charset="2"/>
              </a:rPr>
              <a:t>)</a:t>
            </a:r>
            <a:r>
              <a:rPr lang="zh-CN" altLang="en-US" smtClean="0"/>
              <a:t> </a:t>
            </a:r>
            <a:r>
              <a:rPr lang="en-US" altLang="zh-CN" smtClean="0">
                <a:solidFill>
                  <a:srgbClr val="FF0000"/>
                </a:solidFill>
              </a:rPr>
              <a:t>=</a:t>
            </a:r>
            <a:r>
              <a:rPr lang="zh-CN" altLang="en-US" smtClean="0">
                <a:solidFill>
                  <a:srgbClr val="FF0000"/>
                </a:solidFill>
              </a:rPr>
              <a:t> </a:t>
            </a:r>
            <a:r>
              <a:rPr lang="en-US" altLang="zh-CN" i="1" smtClean="0">
                <a:solidFill>
                  <a:srgbClr val="FF0000"/>
                </a:solidFill>
              </a:rPr>
              <a:t>L</a:t>
            </a:r>
            <a:r>
              <a:rPr lang="en-US" altLang="zh-CN" smtClean="0">
                <a:solidFill>
                  <a:srgbClr val="FF0000"/>
                </a:solidFill>
              </a:rPr>
              <a:t>(</a:t>
            </a:r>
            <a:r>
              <a:rPr lang="en-US" altLang="zh-CN" i="1" smtClean="0">
                <a:solidFill>
                  <a:srgbClr val="FF0000"/>
                </a:solidFill>
              </a:rPr>
              <a:t>x</a:t>
            </a:r>
            <a:r>
              <a:rPr lang="en-US" altLang="zh-CN" smtClean="0">
                <a:solidFill>
                  <a:srgbClr val="FF0000"/>
                </a:solidFill>
              </a:rPr>
              <a:t>) </a:t>
            </a:r>
            <a:r>
              <a:rPr lang="zh-CN" altLang="en-US" sz="1800" smtClean="0">
                <a:solidFill>
                  <a:srgbClr val="FF0000"/>
                </a:solidFill>
              </a:rPr>
              <a:t>（切线方程对应的线性函数）</a:t>
            </a:r>
            <a:r>
              <a:rPr lang="zh-CN" altLang="en-US" sz="1800" smtClean="0"/>
              <a:t>．</a:t>
            </a:r>
            <a:endParaRPr lang="en-US" altLang="zh-CN" sz="1800" smtClean="0"/>
          </a:p>
          <a:p>
            <a:pPr>
              <a:buFont typeface="Wingdings 3" pitchFamily="18" charset="2"/>
              <a:buNone/>
            </a:pPr>
            <a:r>
              <a:rPr lang="zh-CN" altLang="en-US" smtClean="0"/>
              <a:t>这说明：当</a:t>
            </a:r>
            <a:r>
              <a:rPr lang="zh-CN" altLang="en-US" smtClean="0">
                <a:sym typeface="Symbol" pitchFamily="18" charset="2"/>
              </a:rPr>
              <a:t> </a:t>
            </a:r>
            <a:r>
              <a:rPr lang="en-US" altLang="zh-CN" smtClean="0">
                <a:solidFill>
                  <a:srgbClr val="000000"/>
                </a:solidFill>
              </a:rPr>
              <a:t>|</a:t>
            </a:r>
            <a:r>
              <a:rPr lang="el-GR" altLang="zh-CN" smtClean="0">
                <a:solidFill>
                  <a:srgbClr val="000000"/>
                </a:solidFill>
              </a:rPr>
              <a:t>Δ</a:t>
            </a:r>
            <a:r>
              <a:rPr lang="el-GR" altLang="zh-CN" i="1" smtClean="0">
                <a:solidFill>
                  <a:srgbClr val="000000"/>
                </a:solidFill>
              </a:rPr>
              <a:t>x </a:t>
            </a:r>
            <a:r>
              <a:rPr lang="en-US" altLang="zh-CN" smtClean="0">
                <a:solidFill>
                  <a:srgbClr val="000000"/>
                </a:solidFill>
              </a:rPr>
              <a:t>|</a:t>
            </a:r>
            <a:r>
              <a:rPr lang="zh-CN" altLang="en-US" smtClean="0">
                <a:solidFill>
                  <a:srgbClr val="000000"/>
                </a:solidFill>
              </a:rPr>
              <a:t>很小时，</a:t>
            </a:r>
            <a:endParaRPr lang="en-US" altLang="zh-CN" smtClean="0">
              <a:solidFill>
                <a:srgbClr val="000000"/>
              </a:solidFill>
            </a:endParaRPr>
          </a:p>
          <a:p>
            <a:pPr>
              <a:buFont typeface="Wingdings 3" pitchFamily="18" charset="2"/>
              <a:buNone/>
            </a:pPr>
            <a:r>
              <a:rPr lang="zh-CN" altLang="en-US" smtClean="0">
                <a:solidFill>
                  <a:srgbClr val="000000"/>
                </a:solidFill>
              </a:rPr>
              <a:t>可以用线性函数</a:t>
            </a:r>
            <a:r>
              <a:rPr lang="zh-CN" altLang="en-US" smtClean="0"/>
              <a:t> </a:t>
            </a:r>
            <a:r>
              <a:rPr lang="en-US" altLang="zh-CN" i="1" smtClean="0"/>
              <a:t>L</a:t>
            </a:r>
            <a:r>
              <a:rPr lang="en-US" altLang="zh-CN" smtClean="0"/>
              <a:t>(</a:t>
            </a:r>
            <a:r>
              <a:rPr lang="en-US" altLang="zh-CN" i="1" smtClean="0"/>
              <a:t>x</a:t>
            </a:r>
            <a:r>
              <a:rPr lang="en-US" altLang="zh-CN" smtClean="0"/>
              <a:t>)</a:t>
            </a:r>
            <a:r>
              <a:rPr lang="zh-CN" altLang="en-US" smtClean="0"/>
              <a:t> 作为 </a:t>
            </a:r>
            <a:r>
              <a:rPr lang="en-US" altLang="zh-CN" i="1" smtClean="0"/>
              <a:t>f</a:t>
            </a:r>
            <a:r>
              <a:rPr lang="zh-CN" altLang="en-US" smtClean="0"/>
              <a:t> </a:t>
            </a:r>
            <a:r>
              <a:rPr lang="en-US" altLang="zh-CN" smtClean="0"/>
              <a:t>(</a:t>
            </a:r>
            <a:r>
              <a:rPr lang="en-US" altLang="zh-CN" i="1" smtClean="0"/>
              <a:t>x</a:t>
            </a:r>
            <a:r>
              <a:rPr lang="en-US" altLang="zh-CN" smtClean="0"/>
              <a:t>)</a:t>
            </a:r>
            <a:r>
              <a:rPr lang="zh-CN" altLang="en-US" smtClean="0"/>
              <a:t> 的近似．</a:t>
            </a:r>
            <a:endParaRPr lang="en-US" altLang="zh-CN" smtClean="0"/>
          </a:p>
          <a:p>
            <a:pPr>
              <a:buFont typeface="Wingdings 3" pitchFamily="18" charset="2"/>
              <a:buNone/>
            </a:pPr>
            <a:r>
              <a:rPr lang="en-US" altLang="zh-CN" i="1" smtClean="0"/>
              <a:t>f</a:t>
            </a:r>
            <a:r>
              <a:rPr lang="zh-CN" altLang="en-US" smtClean="0"/>
              <a:t> </a:t>
            </a:r>
            <a:r>
              <a:rPr lang="en-US" altLang="zh-CN" smtClean="0"/>
              <a:t>(</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处的</a:t>
            </a:r>
            <a:r>
              <a:rPr lang="zh-CN" altLang="en-US" smtClean="0">
                <a:solidFill>
                  <a:srgbClr val="FF0000"/>
                </a:solidFill>
              </a:rPr>
              <a:t>线性化</a:t>
            </a:r>
            <a:r>
              <a:rPr lang="zh-CN" altLang="en-US" smtClean="0"/>
              <a:t>：</a:t>
            </a:r>
            <a:endParaRPr lang="en-US" altLang="zh-CN" smtClean="0"/>
          </a:p>
          <a:p>
            <a:pPr>
              <a:buFont typeface="Wingdings 3" pitchFamily="18" charset="2"/>
              <a:buNone/>
            </a:pPr>
            <a:r>
              <a:rPr lang="en-US" altLang="zh-CN" i="1" smtClean="0"/>
              <a:t>		L</a:t>
            </a:r>
            <a:r>
              <a:rPr lang="en-US" altLang="zh-CN" smtClean="0"/>
              <a:t>(</a:t>
            </a:r>
            <a:r>
              <a:rPr lang="en-US" altLang="zh-CN" i="1" smtClean="0"/>
              <a:t>x</a:t>
            </a:r>
            <a:r>
              <a:rPr lang="en-US" altLang="zh-CN" smtClean="0"/>
              <a:t>) = </a:t>
            </a:r>
            <a:r>
              <a:rPr lang="en-US" altLang="zh-CN" i="1" smtClean="0"/>
              <a:t>f</a:t>
            </a:r>
            <a:r>
              <a:rPr lang="en-US" altLang="zh-CN" smtClean="0"/>
              <a:t> (</a:t>
            </a:r>
            <a:r>
              <a:rPr lang="en-US" altLang="zh-CN" i="1" smtClean="0"/>
              <a:t>x</a:t>
            </a:r>
            <a:r>
              <a:rPr lang="en-US" altLang="zh-CN" baseline="-25000" smtClean="0"/>
              <a:t>0</a:t>
            </a:r>
            <a:r>
              <a:rPr lang="en-US" altLang="zh-CN" smtClean="0"/>
              <a:t>) + </a:t>
            </a:r>
            <a:r>
              <a:rPr lang="en-US" altLang="zh-CN" i="1" smtClean="0"/>
              <a:t>f</a:t>
            </a:r>
            <a:r>
              <a:rPr lang="en-US" altLang="zh-CN" smtClean="0"/>
              <a:t> </a:t>
            </a:r>
            <a:r>
              <a:rPr lang="en-US" altLang="zh-CN"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en-US" altLang="zh-CN" i="1" smtClean="0"/>
              <a:t>x</a:t>
            </a:r>
            <a:r>
              <a:rPr lang="zh-CN" altLang="en-US" smtClean="0"/>
              <a:t> </a:t>
            </a:r>
            <a:r>
              <a:rPr lang="en-US" altLang="zh-CN" smtClean="0"/>
              <a:t>− </a:t>
            </a:r>
            <a:r>
              <a:rPr lang="en-US" altLang="zh-CN" i="1" smtClean="0"/>
              <a:t>x</a:t>
            </a:r>
            <a:r>
              <a:rPr lang="en-US" altLang="zh-CN" baseline="-25000" smtClean="0"/>
              <a:t>0</a:t>
            </a:r>
            <a:r>
              <a:rPr lang="en-US" altLang="zh-CN" smtClean="0"/>
              <a:t>)</a:t>
            </a:r>
            <a:r>
              <a:rPr lang="zh-CN" altLang="en-US" smtClean="0"/>
              <a:t>，</a:t>
            </a:r>
            <a:endParaRPr lang="en-US" altLang="zh-CN" smtClean="0"/>
          </a:p>
          <a:p>
            <a:pPr>
              <a:buFont typeface="Wingdings 3" pitchFamily="18" charset="2"/>
              <a:buNone/>
            </a:pPr>
            <a:r>
              <a:rPr lang="en-US" altLang="zh-CN" i="1" smtClean="0"/>
              <a:t>f</a:t>
            </a:r>
            <a:r>
              <a:rPr lang="zh-CN" altLang="en-US" smtClean="0"/>
              <a:t> </a:t>
            </a:r>
            <a:r>
              <a:rPr lang="en-US" altLang="zh-CN" smtClean="0"/>
              <a:t>(</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处的</a:t>
            </a:r>
            <a:r>
              <a:rPr lang="zh-CN" altLang="en-US" smtClean="0">
                <a:solidFill>
                  <a:srgbClr val="FF0000"/>
                </a:solidFill>
              </a:rPr>
              <a:t>标准线性近似</a:t>
            </a:r>
            <a:r>
              <a:rPr lang="zh-CN" altLang="en-US" smtClean="0"/>
              <a:t>：</a:t>
            </a:r>
            <a:endParaRPr lang="en-US" altLang="zh-CN" smtClean="0"/>
          </a:p>
          <a:p>
            <a:pPr>
              <a:buFont typeface="Wingdings 3" pitchFamily="18" charset="2"/>
              <a:buNone/>
            </a:pPr>
            <a:r>
              <a:rPr lang="en-US" altLang="zh-CN" i="1" smtClean="0"/>
              <a:t>		f </a:t>
            </a:r>
            <a:r>
              <a:rPr lang="en-US" altLang="zh-CN" smtClean="0"/>
              <a:t>(</a:t>
            </a:r>
            <a:r>
              <a:rPr lang="en-US" altLang="zh-CN" i="1" smtClean="0"/>
              <a:t>x</a:t>
            </a:r>
            <a:r>
              <a:rPr lang="en-US" altLang="zh-CN" smtClean="0"/>
              <a:t>) </a:t>
            </a:r>
            <a:r>
              <a:rPr lang="en-US" altLang="zh-CN" smtClean="0">
                <a:sym typeface="Symbol" pitchFamily="18" charset="2"/>
              </a:rPr>
              <a:t></a:t>
            </a:r>
            <a:r>
              <a:rPr lang="en-US" altLang="zh-CN" smtClean="0"/>
              <a:t> </a:t>
            </a:r>
            <a:r>
              <a:rPr lang="en-US" altLang="zh-CN" i="1" smtClean="0"/>
              <a:t>L</a:t>
            </a:r>
            <a:r>
              <a:rPr lang="en-US" altLang="zh-CN" smtClean="0"/>
              <a:t>(</a:t>
            </a:r>
            <a:r>
              <a:rPr lang="en-US" altLang="zh-CN" i="1" smtClean="0"/>
              <a:t>x</a:t>
            </a:r>
            <a:r>
              <a:rPr lang="en-US" altLang="zh-CN" smtClean="0"/>
              <a:t>)</a:t>
            </a:r>
            <a:r>
              <a:rPr lang="zh-CN" altLang="en-US" smtClean="0"/>
              <a:t>，</a:t>
            </a:r>
            <a:endParaRPr lang="en-US" altLang="zh-CN" smtClean="0"/>
          </a:p>
          <a:p>
            <a:pPr>
              <a:buFont typeface="Wingdings 3" pitchFamily="18" charset="2"/>
              <a:buNone/>
            </a:pPr>
            <a:r>
              <a:rPr lang="zh-CN" altLang="en-US" smtClean="0"/>
              <a:t>其中点 </a:t>
            </a:r>
            <a:r>
              <a:rPr lang="en-US" altLang="zh-CN" i="1" smtClean="0"/>
              <a:t>x</a:t>
            </a:r>
            <a:r>
              <a:rPr lang="en-US" altLang="zh-CN" baseline="-25000" smtClean="0"/>
              <a:t>0</a:t>
            </a:r>
            <a:r>
              <a:rPr lang="zh-CN" altLang="en-US" smtClean="0"/>
              <a:t> 称为该近似的</a:t>
            </a:r>
            <a:r>
              <a:rPr lang="zh-CN" altLang="en-US" smtClean="0">
                <a:solidFill>
                  <a:srgbClr val="FF0000"/>
                </a:solidFill>
              </a:rPr>
              <a:t>中心</a:t>
            </a:r>
            <a:r>
              <a:rPr lang="zh-CN" altLang="en-US" smtClean="0"/>
              <a:t>．</a:t>
            </a:r>
          </a:p>
        </p:txBody>
      </p:sp>
      <p:sp>
        <p:nvSpPr>
          <p:cNvPr id="29699" name="标题 2"/>
          <p:cNvSpPr>
            <a:spLocks noGrp="1"/>
          </p:cNvSpPr>
          <p:nvPr>
            <p:ph type="title"/>
          </p:nvPr>
        </p:nvSpPr>
        <p:spPr/>
        <p:txBody>
          <a:bodyPr/>
          <a:lstStyle/>
          <a:p>
            <a:r>
              <a:rPr lang="zh-CN" altLang="en-US" smtClean="0"/>
              <a:t>函数的线性化</a:t>
            </a:r>
          </a:p>
        </p:txBody>
      </p:sp>
      <p:sp>
        <p:nvSpPr>
          <p:cNvPr id="49" name="矩形 48"/>
          <p:cNvSpPr>
            <a:spLocks noChangeArrowheads="1"/>
          </p:cNvSpPr>
          <p:nvPr/>
        </p:nvSpPr>
        <p:spPr bwMode="auto">
          <a:xfrm>
            <a:off x="4203700" y="2857500"/>
            <a:ext cx="93662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44" name="矩形 43"/>
          <p:cNvSpPr/>
          <p:nvPr/>
        </p:nvSpPr>
        <p:spPr>
          <a:xfrm>
            <a:off x="1431925" y="2928938"/>
            <a:ext cx="2757488" cy="357187"/>
          </a:xfrm>
          <a:prstGeom prst="rect">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9702" name="Picture 33" descr="C:\Users\cjl\Desktop\图片1.jpg"/>
          <p:cNvPicPr>
            <a:picLocks noChangeAspect="1" noChangeArrowheads="1"/>
          </p:cNvPicPr>
          <p:nvPr/>
        </p:nvPicPr>
        <p:blipFill>
          <a:blip r:embed="rId2"/>
          <a:srcRect/>
          <a:stretch>
            <a:fillRect/>
          </a:stretch>
        </p:blipFill>
        <p:spPr bwMode="auto">
          <a:xfrm>
            <a:off x="6148388" y="4371975"/>
            <a:ext cx="2781300" cy="2343150"/>
          </a:xfrm>
          <a:prstGeom prst="rect">
            <a:avLst/>
          </a:prstGeom>
          <a:noFill/>
          <a:ln w="9525">
            <a:noFill/>
            <a:miter lim="800000"/>
            <a:headEnd/>
            <a:tailEnd/>
          </a:ln>
        </p:spPr>
      </p:pic>
      <p:sp>
        <p:nvSpPr>
          <p:cNvPr id="2" name="矩形 48"/>
          <p:cNvSpPr>
            <a:spLocks noChangeArrowheads="1"/>
          </p:cNvSpPr>
          <p:nvPr/>
        </p:nvSpPr>
        <p:spPr bwMode="auto">
          <a:xfrm flipH="1">
            <a:off x="5140325" y="2857500"/>
            <a:ext cx="309562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edg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554">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3554">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3554">
                                            <p:txEl>
                                              <p:pRg st="6" end="6"/>
                                            </p:txEl>
                                          </p:spTgt>
                                        </p:tgtEl>
                                        <p:attrNameLst>
                                          <p:attrName>style.visibility</p:attrName>
                                        </p:attrNameLst>
                                      </p:cBhvr>
                                      <p:to>
                                        <p:strVal val="visible"/>
                                      </p:to>
                                    </p:set>
                                    <p:animEffect transition="in" filter="slide(fromBottom)">
                                      <p:cBhvr>
                                        <p:cTn id="32" dur="500"/>
                                        <p:tgtEl>
                                          <p:spTgt spid="2355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55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23554">
                                            <p:txEl>
                                              <p:pRg st="8" end="8"/>
                                            </p:txEl>
                                          </p:spTgt>
                                        </p:tgtEl>
                                        <p:attrNameLst>
                                          <p:attrName>style.visibility</p:attrName>
                                        </p:attrNameLst>
                                      </p:cBhvr>
                                      <p:to>
                                        <p:strVal val="visible"/>
                                      </p:to>
                                    </p:set>
                                    <p:animEffect transition="in" filter="slide(fromBottom)">
                                      <p:cBhvr>
                                        <p:cTn id="41" dur="500"/>
                                        <p:tgtEl>
                                          <p:spTgt spid="2355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355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4"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p:txBody>
          <a:bodyPr/>
          <a:lstStyle/>
          <a:p>
            <a:r>
              <a:rPr lang="zh-CN" altLang="en-US" smtClean="0">
                <a:effectLst/>
              </a:rPr>
              <a:t>微分在近似计算中的应用</a:t>
            </a:r>
            <a:r>
              <a:rPr lang="zh-CN" altLang="en-US" smtClean="0">
                <a:solidFill>
                  <a:srgbClr val="FF0000"/>
                </a:solidFill>
                <a:effectLst/>
              </a:rPr>
              <a:t>（</a:t>
            </a:r>
            <a:r>
              <a:rPr lang="en-US" altLang="zh-CN" smtClean="0">
                <a:solidFill>
                  <a:srgbClr val="FF0000"/>
                </a:solidFill>
                <a:effectLst/>
              </a:rPr>
              <a:t>P.116</a:t>
            </a:r>
            <a:r>
              <a:rPr lang="zh-CN" altLang="en-US" smtClean="0">
                <a:solidFill>
                  <a:srgbClr val="FF0000"/>
                </a:solidFill>
                <a:effectLst/>
              </a:rPr>
              <a:t>）</a:t>
            </a:r>
            <a:endParaRPr lang="en-US" altLang="zh-CN" smtClean="0">
              <a:solidFill>
                <a:srgbClr val="FF0000"/>
              </a:solidFill>
              <a:effectLst/>
            </a:endParaRPr>
          </a:p>
        </p:txBody>
      </p:sp>
      <p:sp>
        <p:nvSpPr>
          <p:cNvPr id="3" name="竖排文字占位符 2"/>
          <p:cNvSpPr>
            <a:spLocks noGrp="1"/>
          </p:cNvSpPr>
          <p:nvPr>
            <p:ph type="body" orient="vert" idx="1"/>
          </p:nvPr>
        </p:nvSpPr>
        <p:spPr>
          <a:xfrm>
            <a:off x="457200" y="1481138"/>
            <a:ext cx="8229600" cy="4386262"/>
          </a:xfrm>
        </p:spPr>
        <p:txBody>
          <a:bodyPr vert="horz"/>
          <a:lstStyle/>
          <a:p>
            <a:pPr algn="ctr">
              <a:buFont typeface="Wingdings 3" pitchFamily="18" charset="2"/>
              <a:buNone/>
            </a:pPr>
            <a:r>
              <a:rPr lang="en-US" altLang="zh-CN" i="1" smtClean="0"/>
              <a:t>f </a:t>
            </a:r>
            <a:r>
              <a:rPr lang="en-US" altLang="zh-CN" smtClean="0"/>
              <a:t>(</a:t>
            </a:r>
            <a:r>
              <a:rPr lang="en-US" altLang="zh-CN" i="1" smtClean="0"/>
              <a:t>x</a:t>
            </a:r>
            <a:r>
              <a:rPr lang="en-US" altLang="zh-CN" smtClean="0"/>
              <a:t>) </a:t>
            </a:r>
            <a:r>
              <a:rPr lang="en-US" altLang="zh-CN" smtClean="0">
                <a:sym typeface="Symbol" pitchFamily="18" charset="2"/>
              </a:rPr>
              <a:t></a:t>
            </a:r>
            <a:r>
              <a:rPr lang="en-US" altLang="zh-CN" smtClean="0"/>
              <a:t> </a:t>
            </a:r>
            <a:r>
              <a:rPr lang="en-US" altLang="zh-CN" i="1" smtClean="0">
                <a:sym typeface="Symbol" pitchFamily="18" charset="2"/>
              </a:rPr>
              <a:t>L</a:t>
            </a:r>
            <a:r>
              <a:rPr lang="en-US" altLang="zh-CN" smtClean="0">
                <a:sym typeface="Symbol" pitchFamily="18" charset="2"/>
              </a:rPr>
              <a:t>(</a:t>
            </a:r>
            <a:r>
              <a:rPr lang="en-US" altLang="zh-CN" i="1" smtClean="0">
                <a:sym typeface="Symbol" pitchFamily="18" charset="2"/>
              </a:rPr>
              <a:t>x</a:t>
            </a:r>
            <a:r>
              <a:rPr lang="en-US" altLang="zh-CN" smtClean="0">
                <a:sym typeface="Symbol" pitchFamily="18" charset="2"/>
              </a:rPr>
              <a:t>)</a:t>
            </a:r>
            <a:r>
              <a:rPr lang="en-US" altLang="zh-CN" smtClean="0"/>
              <a:t> </a:t>
            </a:r>
            <a:r>
              <a:rPr lang="en-US" altLang="zh-CN" smtClean="0">
                <a:sym typeface="Symbol" pitchFamily="18" charset="2"/>
              </a:rPr>
              <a:t>=</a:t>
            </a:r>
            <a:r>
              <a:rPr lang="en-US" altLang="zh-CN" smtClean="0"/>
              <a:t> </a:t>
            </a:r>
            <a:r>
              <a:rPr lang="en-US" altLang="zh-CN" i="1" smtClean="0"/>
              <a:t>f </a:t>
            </a:r>
            <a:r>
              <a:rPr lang="en-US" altLang="zh-CN" smtClean="0"/>
              <a:t>(</a:t>
            </a:r>
            <a:r>
              <a:rPr lang="en-US" altLang="zh-CN" i="1" smtClean="0"/>
              <a:t>x</a:t>
            </a:r>
            <a:r>
              <a:rPr lang="en-US" altLang="zh-CN" baseline="-25000" smtClean="0"/>
              <a:t>0</a:t>
            </a:r>
            <a:r>
              <a:rPr lang="en-US" altLang="zh-CN" smtClean="0"/>
              <a:t>) +</a:t>
            </a:r>
            <a:r>
              <a:rPr lang="en-US" altLang="zh-CN" i="1" smtClean="0"/>
              <a:t> f</a:t>
            </a:r>
            <a:r>
              <a:rPr lang="en-US" altLang="zh-CN" smtClean="0"/>
              <a:t> </a:t>
            </a:r>
            <a:r>
              <a:rPr lang="en-US" altLang="zh-CN"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en-US" altLang="zh-CN" smtClean="0">
                <a:sym typeface="Symbol" pitchFamily="18" charset="2"/>
              </a:rPr>
              <a:t> (</a:t>
            </a:r>
            <a:r>
              <a:rPr lang="en-US" altLang="zh-CN" i="1" smtClean="0"/>
              <a:t>x</a:t>
            </a:r>
            <a:r>
              <a:rPr lang="zh-CN" altLang="en-US" i="1" smtClean="0"/>
              <a:t> − </a:t>
            </a:r>
            <a:r>
              <a:rPr lang="en-US" altLang="zh-CN" i="1" smtClean="0"/>
              <a:t>x</a:t>
            </a:r>
            <a:r>
              <a:rPr lang="en-US" altLang="zh-CN" baseline="-25000" smtClean="0"/>
              <a:t>0</a:t>
            </a:r>
            <a:r>
              <a:rPr lang="en-US" altLang="zh-CN" smtClean="0">
                <a:sym typeface="Symbol" pitchFamily="18" charset="2"/>
              </a:rPr>
              <a:t>)</a:t>
            </a:r>
            <a:endParaRPr lang="zh-CN" altLang="en-US" smtClean="0">
              <a:sym typeface="Symbol" pitchFamily="18" charset="2"/>
            </a:endParaRPr>
          </a:p>
          <a:p>
            <a:pPr>
              <a:buClr>
                <a:srgbClr val="2DA2BF"/>
              </a:buClr>
              <a:buFont typeface="Wingdings 3" pitchFamily="18" charset="2"/>
              <a:buNone/>
            </a:pPr>
            <a:endParaRPr lang="zh-CN" altLang="en-US" smtClean="0"/>
          </a:p>
          <a:p>
            <a:pPr>
              <a:buClr>
                <a:srgbClr val="2DA2BF"/>
              </a:buClr>
              <a:buFont typeface="Wingdings 3" pitchFamily="18" charset="2"/>
              <a:buNone/>
            </a:pPr>
            <a:r>
              <a:rPr lang="zh-CN" altLang="en-US" smtClean="0"/>
              <a:t>即点 </a:t>
            </a:r>
            <a:r>
              <a:rPr lang="en-US" altLang="zh-CN" i="1" smtClean="0"/>
              <a:t>N</a:t>
            </a:r>
            <a:r>
              <a:rPr lang="en-US" altLang="zh-CN" smtClean="0"/>
              <a:t> </a:t>
            </a:r>
            <a:r>
              <a:rPr lang="zh-CN" altLang="en-US" smtClean="0"/>
              <a:t>的纵坐标 </a:t>
            </a:r>
            <a:r>
              <a:rPr lang="en-US" altLang="zh-CN" smtClean="0">
                <a:sym typeface="Symbol" pitchFamily="18" charset="2"/>
              </a:rPr>
              <a:t> </a:t>
            </a:r>
            <a:r>
              <a:rPr lang="zh-CN" altLang="en-US" smtClean="0"/>
              <a:t>点 </a:t>
            </a:r>
            <a:r>
              <a:rPr lang="en-US" altLang="zh-CN" i="1" smtClean="0"/>
              <a:t>P</a:t>
            </a:r>
            <a:r>
              <a:rPr lang="en-US" altLang="zh-CN" smtClean="0"/>
              <a:t> </a:t>
            </a:r>
            <a:r>
              <a:rPr lang="zh-CN" altLang="en-US" smtClean="0"/>
              <a:t>的纵坐标．</a:t>
            </a:r>
            <a:r>
              <a:rPr lang="zh-CN" altLang="en-US" smtClean="0">
                <a:solidFill>
                  <a:srgbClr val="0000FF"/>
                </a:solidFill>
              </a:rPr>
              <a:t> </a:t>
            </a:r>
          </a:p>
          <a:p>
            <a:pPr>
              <a:buClr>
                <a:srgbClr val="2DA2BF"/>
              </a:buClr>
              <a:buFont typeface="Wingdings 3" pitchFamily="18" charset="2"/>
              <a:buNone/>
            </a:pPr>
            <a:endParaRPr lang="zh-CN" altLang="en-US" smtClean="0">
              <a:solidFill>
                <a:srgbClr val="0000FF"/>
              </a:solidFill>
            </a:endParaRPr>
          </a:p>
          <a:p>
            <a:pPr>
              <a:buClr>
                <a:srgbClr val="2DA2BF"/>
              </a:buClr>
              <a:buFont typeface="Wingdings 3" pitchFamily="18" charset="2"/>
              <a:buNone/>
            </a:pPr>
            <a:r>
              <a:rPr lang="zh-CN" altLang="en-US" smtClean="0">
                <a:solidFill>
                  <a:srgbClr val="0000FF"/>
                </a:solidFill>
              </a:rPr>
              <a:t>本质：</a:t>
            </a:r>
            <a:r>
              <a:rPr lang="zh-CN" altLang="en-US" smtClean="0"/>
              <a:t>化曲为直，以直代曲．</a:t>
            </a:r>
          </a:p>
          <a:p>
            <a:pPr>
              <a:buClr>
                <a:srgbClr val="2DA2BF"/>
              </a:buClr>
              <a:buFont typeface="Wingdings 3" pitchFamily="18" charset="2"/>
              <a:buNone/>
            </a:pPr>
            <a:endParaRPr lang="zh-CN" altLang="en-US" smtClean="0">
              <a:solidFill>
                <a:srgbClr val="0000FF"/>
              </a:solidFill>
            </a:endParaRPr>
          </a:p>
          <a:p>
            <a:pPr>
              <a:buClr>
                <a:srgbClr val="2DA2BF"/>
              </a:buClr>
              <a:buFont typeface="Wingdings 3" pitchFamily="18" charset="2"/>
              <a:buNone/>
            </a:pPr>
            <a:r>
              <a:rPr lang="zh-CN" altLang="en-US" smtClean="0">
                <a:solidFill>
                  <a:srgbClr val="0000FF"/>
                </a:solidFill>
              </a:rPr>
              <a:t>使用原则：</a:t>
            </a:r>
            <a:endParaRPr lang="en-US" altLang="zh-CN" smtClean="0">
              <a:solidFill>
                <a:srgbClr val="0000FF"/>
              </a:solidFill>
            </a:endParaRPr>
          </a:p>
          <a:p>
            <a:pPr>
              <a:buClr>
                <a:srgbClr val="2DA2BF"/>
              </a:buClr>
            </a:pPr>
            <a:r>
              <a:rPr lang="en-US" altLang="zh-CN" smtClean="0">
                <a:solidFill>
                  <a:srgbClr val="FF0000"/>
                </a:solidFill>
              </a:rPr>
              <a:t> </a:t>
            </a:r>
            <a:r>
              <a:rPr lang="en-US" altLang="zh-CN" i="1" smtClean="0">
                <a:solidFill>
                  <a:srgbClr val="FF0000"/>
                </a:solidFill>
              </a:rPr>
              <a:t>x</a:t>
            </a:r>
            <a:r>
              <a:rPr lang="en-US" altLang="zh-CN" smtClean="0">
                <a:solidFill>
                  <a:srgbClr val="FF0000"/>
                </a:solidFill>
              </a:rPr>
              <a:t> </a:t>
            </a:r>
            <a:r>
              <a:rPr lang="zh-CN" altLang="en-US" smtClean="0">
                <a:solidFill>
                  <a:srgbClr val="FF0000"/>
                </a:solidFill>
              </a:rPr>
              <a:t>和</a:t>
            </a:r>
            <a:r>
              <a:rPr lang="en-US" altLang="zh-CN" smtClean="0">
                <a:solidFill>
                  <a:srgbClr val="FF0000"/>
                </a:solidFill>
              </a:rPr>
              <a:t> </a:t>
            </a:r>
            <a:r>
              <a:rPr lang="en-US" altLang="zh-CN" i="1" smtClean="0">
                <a:solidFill>
                  <a:srgbClr val="FF0000"/>
                </a:solidFill>
              </a:rPr>
              <a:t>x</a:t>
            </a:r>
            <a:r>
              <a:rPr lang="en-US" altLang="zh-CN" baseline="-25000" smtClean="0">
                <a:solidFill>
                  <a:srgbClr val="FF0000"/>
                </a:solidFill>
              </a:rPr>
              <a:t>0</a:t>
            </a:r>
            <a:r>
              <a:rPr lang="zh-CN" altLang="en-US" smtClean="0">
                <a:solidFill>
                  <a:srgbClr val="FF0000"/>
                </a:solidFill>
              </a:rPr>
              <a:t> 相当靠近；</a:t>
            </a:r>
            <a:endParaRPr lang="en-US" altLang="zh-CN" smtClean="0">
              <a:solidFill>
                <a:srgbClr val="FF0000"/>
              </a:solidFill>
            </a:endParaRPr>
          </a:p>
          <a:p>
            <a:pPr>
              <a:buClr>
                <a:srgbClr val="2DA2BF"/>
              </a:buClr>
            </a:pPr>
            <a:r>
              <a:rPr lang="en-US" altLang="zh-CN" i="1" smtClean="0">
                <a:solidFill>
                  <a:srgbClr val="FF0000"/>
                </a:solidFill>
              </a:rPr>
              <a:t>f</a:t>
            </a:r>
            <a:r>
              <a:rPr lang="en-US" altLang="zh-CN" smtClean="0">
                <a:solidFill>
                  <a:srgbClr val="FF0000"/>
                </a:solidFill>
              </a:rPr>
              <a:t> (</a:t>
            </a:r>
            <a:r>
              <a:rPr lang="en-US" altLang="zh-CN" i="1" smtClean="0">
                <a:solidFill>
                  <a:srgbClr val="FF0000"/>
                </a:solidFill>
              </a:rPr>
              <a:t>x</a:t>
            </a:r>
            <a:r>
              <a:rPr lang="en-US" altLang="zh-CN" baseline="-25000" smtClean="0">
                <a:solidFill>
                  <a:srgbClr val="FF0000"/>
                </a:solidFill>
              </a:rPr>
              <a:t>0</a:t>
            </a:r>
            <a:r>
              <a:rPr lang="en-US" altLang="zh-CN" smtClean="0">
                <a:solidFill>
                  <a:srgbClr val="FF0000"/>
                </a:solidFill>
              </a:rPr>
              <a:t>)</a:t>
            </a:r>
            <a:r>
              <a:rPr lang="zh-CN" altLang="en-US" smtClean="0">
                <a:solidFill>
                  <a:srgbClr val="FF0000"/>
                </a:solidFill>
              </a:rPr>
              <a:t>，</a:t>
            </a:r>
            <a:r>
              <a:rPr lang="en-US" altLang="zh-CN" i="1" smtClean="0">
                <a:solidFill>
                  <a:srgbClr val="FF0000"/>
                </a:solidFill>
              </a:rPr>
              <a:t>f</a:t>
            </a:r>
            <a:r>
              <a:rPr lang="en-US" altLang="zh-CN" smtClean="0">
                <a:solidFill>
                  <a:srgbClr val="FF0000"/>
                </a:solidFill>
              </a:rPr>
              <a:t> </a:t>
            </a:r>
            <a:r>
              <a:rPr lang="en-US" altLang="zh-CN" smtClean="0">
                <a:solidFill>
                  <a:srgbClr val="FF0000"/>
                </a:solidFill>
                <a:sym typeface="Symbol" pitchFamily="18" charset="2"/>
              </a:rPr>
              <a:t></a:t>
            </a:r>
            <a:r>
              <a:rPr lang="en-US" altLang="zh-CN" smtClean="0">
                <a:solidFill>
                  <a:srgbClr val="FF0000"/>
                </a:solidFill>
              </a:rPr>
              <a:t>(</a:t>
            </a:r>
            <a:r>
              <a:rPr lang="en-US" altLang="zh-CN" i="1" smtClean="0">
                <a:solidFill>
                  <a:srgbClr val="FF0000"/>
                </a:solidFill>
              </a:rPr>
              <a:t>x</a:t>
            </a:r>
            <a:r>
              <a:rPr lang="en-US" altLang="zh-CN" baseline="-25000" smtClean="0">
                <a:solidFill>
                  <a:srgbClr val="FF0000"/>
                </a:solidFill>
              </a:rPr>
              <a:t>0</a:t>
            </a:r>
            <a:r>
              <a:rPr lang="en-US" altLang="zh-CN" smtClean="0">
                <a:solidFill>
                  <a:srgbClr val="FF0000"/>
                </a:solidFill>
              </a:rPr>
              <a:t>)</a:t>
            </a:r>
            <a:r>
              <a:rPr lang="zh-CN" altLang="en-US" smtClean="0">
                <a:solidFill>
                  <a:srgbClr val="FF0000"/>
                </a:solidFill>
              </a:rPr>
              <a:t> 容易计算．</a:t>
            </a:r>
          </a:p>
        </p:txBody>
      </p:sp>
      <p:pic>
        <p:nvPicPr>
          <p:cNvPr id="30724" name="Picture 33" descr="C:\Users\cjl\Desktop\图片1.jpg"/>
          <p:cNvPicPr>
            <a:picLocks noChangeAspect="1" noChangeArrowheads="1"/>
          </p:cNvPicPr>
          <p:nvPr/>
        </p:nvPicPr>
        <p:blipFill>
          <a:blip r:embed="rId2"/>
          <a:srcRect/>
          <a:stretch>
            <a:fillRect/>
          </a:stretch>
        </p:blipFill>
        <p:spPr bwMode="auto">
          <a:xfrm>
            <a:off x="6148388" y="4371975"/>
            <a:ext cx="2781300" cy="2343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additive="base">
                                        <p:cTn id="18"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457200" y="274638"/>
            <a:ext cx="8229600" cy="5788025"/>
          </a:xfrm>
        </p:spPr>
        <p:txBody>
          <a:bodyPr>
            <a:spAutoFit/>
          </a:bodyPr>
          <a:lstStyle/>
          <a:p>
            <a:pPr>
              <a:buFont typeface="Wingdings 3" pitchFamily="18" charset="2"/>
              <a:buNone/>
            </a:pPr>
            <a:r>
              <a:rPr lang="zh-CN" altLang="en-US" smtClean="0">
                <a:solidFill>
                  <a:srgbClr val="0000FF"/>
                </a:solidFill>
              </a:rPr>
              <a:t>例：</a:t>
            </a:r>
            <a:r>
              <a:rPr lang="zh-CN" altLang="en-US" smtClean="0"/>
              <a:t>求                         在 </a:t>
            </a:r>
            <a:r>
              <a:rPr lang="en-US" altLang="zh-CN" i="1" smtClean="0"/>
              <a:t>x</a:t>
            </a:r>
            <a:r>
              <a:rPr lang="en-US" altLang="zh-CN" smtClean="0"/>
              <a:t> =</a:t>
            </a:r>
            <a:r>
              <a:rPr lang="zh-CN" altLang="en-US" smtClean="0"/>
              <a:t> </a:t>
            </a:r>
            <a:r>
              <a:rPr lang="en-US" altLang="zh-CN" smtClean="0"/>
              <a:t>0 </a:t>
            </a:r>
            <a:r>
              <a:rPr lang="zh-CN" altLang="en-US" smtClean="0"/>
              <a:t>与 </a:t>
            </a:r>
            <a:r>
              <a:rPr lang="en-US" altLang="zh-CN" i="1" smtClean="0"/>
              <a:t>x</a:t>
            </a:r>
            <a:r>
              <a:rPr lang="en-US" altLang="zh-CN" smtClean="0"/>
              <a:t> =</a:t>
            </a:r>
            <a:r>
              <a:rPr lang="zh-CN" altLang="en-US" smtClean="0"/>
              <a:t> </a:t>
            </a:r>
            <a:r>
              <a:rPr lang="en-US" altLang="zh-CN" smtClean="0"/>
              <a:t>3 </a:t>
            </a:r>
            <a:r>
              <a:rPr lang="zh-CN" altLang="en-US" smtClean="0"/>
              <a:t>处的近似值．</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r>
              <a:rPr lang="zh-CN" altLang="en-US" smtClean="0"/>
              <a:t>因为 </a:t>
            </a:r>
            <a:r>
              <a:rPr lang="en-US" altLang="zh-CN" i="1" smtClean="0"/>
              <a:t>f</a:t>
            </a:r>
            <a:r>
              <a:rPr lang="zh-CN" altLang="en-US" smtClean="0"/>
              <a:t> </a:t>
            </a:r>
            <a:r>
              <a:rPr lang="en-US" altLang="zh-CN" smtClean="0"/>
              <a:t>(</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a:t>
            </a:r>
            <a:r>
              <a:rPr lang="en-US" altLang="zh-CN" smtClean="0"/>
              <a:t>=</a:t>
            </a:r>
            <a:r>
              <a:rPr lang="zh-CN" altLang="en-US" smtClean="0"/>
              <a:t> </a:t>
            </a:r>
            <a:r>
              <a:rPr lang="en-US" altLang="zh-CN" smtClean="0"/>
              <a:t>0 </a:t>
            </a:r>
            <a:r>
              <a:rPr lang="zh-CN" altLang="en-US" smtClean="0"/>
              <a:t>与 </a:t>
            </a:r>
            <a:r>
              <a:rPr lang="en-US" altLang="zh-CN" i="1" smtClean="0"/>
              <a:t>x</a:t>
            </a:r>
            <a:r>
              <a:rPr lang="en-US" altLang="zh-CN" baseline="-25000" smtClean="0"/>
              <a:t>0</a:t>
            </a:r>
            <a:r>
              <a:rPr lang="en-US" altLang="zh-CN" smtClean="0"/>
              <a:t> =</a:t>
            </a:r>
            <a:r>
              <a:rPr lang="zh-CN" altLang="en-US" smtClean="0"/>
              <a:t> </a:t>
            </a:r>
            <a:r>
              <a:rPr lang="en-US" altLang="zh-CN" smtClean="0"/>
              <a:t>3 </a:t>
            </a:r>
            <a:r>
              <a:rPr lang="zh-CN" altLang="en-US" smtClean="0"/>
              <a:t>处可导，所以</a:t>
            </a:r>
          </a:p>
          <a:p>
            <a:pPr algn="ctr">
              <a:buFont typeface="Wingdings 3" pitchFamily="18" charset="2"/>
              <a:buNone/>
            </a:pPr>
            <a:r>
              <a:rPr lang="en-US" altLang="zh-CN" i="1" smtClean="0"/>
              <a:t>f </a:t>
            </a:r>
            <a:r>
              <a:rPr lang="en-US" altLang="zh-CN" smtClean="0"/>
              <a:t>(</a:t>
            </a:r>
            <a:r>
              <a:rPr lang="en-US" altLang="zh-CN" i="1" smtClean="0"/>
              <a:t>x</a:t>
            </a:r>
            <a:r>
              <a:rPr lang="en-US" altLang="zh-CN" smtClean="0"/>
              <a:t>) </a:t>
            </a:r>
            <a:r>
              <a:rPr lang="en-US" altLang="zh-CN" smtClean="0">
                <a:sym typeface="Symbol" pitchFamily="18" charset="2"/>
              </a:rPr>
              <a:t></a:t>
            </a:r>
            <a:r>
              <a:rPr lang="en-US" altLang="zh-CN" smtClean="0"/>
              <a:t> </a:t>
            </a:r>
            <a:r>
              <a:rPr lang="en-US" altLang="zh-CN" i="1" smtClean="0"/>
              <a:t>f </a:t>
            </a:r>
            <a:r>
              <a:rPr lang="en-US" altLang="zh-CN" smtClean="0"/>
              <a:t>(</a:t>
            </a:r>
            <a:r>
              <a:rPr lang="en-US" altLang="zh-CN" i="1" smtClean="0"/>
              <a:t>x</a:t>
            </a:r>
            <a:r>
              <a:rPr lang="en-US" altLang="zh-CN" baseline="-25000" smtClean="0"/>
              <a:t>0</a:t>
            </a:r>
            <a:r>
              <a:rPr lang="en-US" altLang="zh-CN" smtClean="0"/>
              <a:t>) +</a:t>
            </a:r>
            <a:r>
              <a:rPr lang="en-US" altLang="zh-CN" i="1" smtClean="0"/>
              <a:t> f</a:t>
            </a:r>
            <a:r>
              <a:rPr lang="en-US" altLang="zh-CN" smtClean="0"/>
              <a:t> </a:t>
            </a:r>
            <a:r>
              <a:rPr lang="en-US" altLang="zh-CN"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en-US" altLang="zh-CN" smtClean="0">
                <a:sym typeface="Symbol" pitchFamily="18" charset="2"/>
              </a:rPr>
              <a:t> (</a:t>
            </a:r>
            <a:r>
              <a:rPr lang="en-US" altLang="zh-CN" i="1" smtClean="0"/>
              <a:t>x</a:t>
            </a:r>
            <a:r>
              <a:rPr lang="zh-CN" altLang="en-US" i="1" smtClean="0"/>
              <a:t> − </a:t>
            </a:r>
            <a:r>
              <a:rPr lang="en-US" altLang="zh-CN" i="1" smtClean="0"/>
              <a:t>x</a:t>
            </a:r>
            <a:r>
              <a:rPr lang="en-US" altLang="zh-CN" baseline="-25000" smtClean="0"/>
              <a:t>0</a:t>
            </a:r>
            <a:r>
              <a:rPr lang="en-US" altLang="zh-CN" smtClean="0">
                <a:sym typeface="Symbol" pitchFamily="18" charset="2"/>
              </a:rPr>
              <a:t>)</a:t>
            </a:r>
            <a:r>
              <a:rPr lang="zh-CN" altLang="en-US" smtClean="0"/>
              <a:t>．</a:t>
            </a:r>
          </a:p>
          <a:p>
            <a:pPr>
              <a:buFont typeface="Wingdings 3" pitchFamily="18" charset="2"/>
              <a:buNone/>
            </a:pPr>
            <a:endParaRPr lang="en-US" altLang="zh-CN" smtClean="0"/>
          </a:p>
          <a:p>
            <a:pPr>
              <a:buFont typeface="Wingdings 3" pitchFamily="18" charset="2"/>
              <a:buNone/>
            </a:pPr>
            <a:r>
              <a:rPr lang="zh-CN" altLang="en-US" smtClean="0"/>
              <a:t>首先计算导数，得                              ，</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把 </a:t>
            </a:r>
            <a:r>
              <a:rPr lang="en-US" altLang="zh-CN" i="1" smtClean="0"/>
              <a:t>x</a:t>
            </a:r>
            <a:r>
              <a:rPr lang="en-US" altLang="zh-CN" smtClean="0"/>
              <a:t> =</a:t>
            </a:r>
            <a:r>
              <a:rPr lang="zh-CN" altLang="en-US" smtClean="0"/>
              <a:t> </a:t>
            </a:r>
            <a:r>
              <a:rPr lang="en-US" altLang="zh-CN" smtClean="0"/>
              <a:t>0</a:t>
            </a:r>
            <a:r>
              <a:rPr lang="zh-CN" altLang="en-US" smtClean="0"/>
              <a:t> 代入，得 </a:t>
            </a:r>
            <a:r>
              <a:rPr lang="en-US" altLang="zh-CN" i="1" smtClean="0"/>
              <a:t>f</a:t>
            </a:r>
            <a:r>
              <a:rPr lang="zh-CN" altLang="en-US" smtClean="0"/>
              <a:t> </a:t>
            </a:r>
            <a:r>
              <a:rPr lang="en-US" altLang="zh-CN" smtClean="0"/>
              <a:t>(0)</a:t>
            </a:r>
            <a:r>
              <a:rPr lang="zh-CN" altLang="en-US" smtClean="0"/>
              <a:t> </a:t>
            </a:r>
            <a:r>
              <a:rPr lang="en-US" altLang="zh-CN" smtClean="0"/>
              <a:t>=</a:t>
            </a:r>
            <a:r>
              <a:rPr lang="zh-CN" altLang="en-US" smtClean="0"/>
              <a:t> </a:t>
            </a:r>
            <a:r>
              <a:rPr lang="en-US" altLang="zh-CN" smtClean="0"/>
              <a:t>1</a:t>
            </a:r>
            <a:r>
              <a:rPr lang="zh-CN" altLang="en-US" smtClean="0"/>
              <a:t>，</a:t>
            </a:r>
            <a:r>
              <a:rPr lang="en-US" altLang="zh-CN" i="1" smtClean="0"/>
              <a:t> f</a:t>
            </a:r>
            <a:r>
              <a:rPr lang="zh-CN" altLang="en-US" smtClean="0"/>
              <a:t> </a:t>
            </a:r>
            <a:r>
              <a:rPr lang="zh-CN" altLang="en-US" smtClean="0">
                <a:sym typeface="Symbol" pitchFamily="18" charset="2"/>
              </a:rPr>
              <a:t></a:t>
            </a:r>
            <a:r>
              <a:rPr lang="en-US" altLang="zh-CN" smtClean="0"/>
              <a:t>(0)</a:t>
            </a:r>
            <a:r>
              <a:rPr lang="zh-CN" altLang="en-US" smtClean="0"/>
              <a:t> </a:t>
            </a:r>
            <a:r>
              <a:rPr lang="en-US" altLang="zh-CN" smtClean="0"/>
              <a:t>=</a:t>
            </a:r>
            <a:r>
              <a:rPr lang="zh-CN" altLang="en-US" smtClean="0"/>
              <a:t> </a:t>
            </a:r>
            <a:r>
              <a:rPr lang="en-US" altLang="zh-CN" smtClean="0"/>
              <a:t>1/2</a:t>
            </a:r>
            <a:r>
              <a:rPr lang="zh-CN" altLang="en-US" smtClean="0"/>
              <a:t>，</a:t>
            </a:r>
            <a:endParaRPr lang="en-US" altLang="zh-CN" smtClean="0"/>
          </a:p>
          <a:p>
            <a:pPr>
              <a:buFont typeface="Wingdings 3" pitchFamily="18" charset="2"/>
              <a:buNone/>
            </a:pPr>
            <a:r>
              <a:rPr lang="zh-CN" altLang="en-US" smtClean="0"/>
              <a:t>把 </a:t>
            </a:r>
            <a:r>
              <a:rPr lang="en-US" altLang="zh-CN" i="1" smtClean="0"/>
              <a:t>x</a:t>
            </a:r>
            <a:r>
              <a:rPr lang="en-US" altLang="zh-CN" smtClean="0"/>
              <a:t> =</a:t>
            </a:r>
            <a:r>
              <a:rPr lang="zh-CN" altLang="en-US" smtClean="0"/>
              <a:t> </a:t>
            </a:r>
            <a:r>
              <a:rPr lang="en-US" altLang="zh-CN" smtClean="0"/>
              <a:t>3</a:t>
            </a:r>
            <a:r>
              <a:rPr lang="zh-CN" altLang="en-US" smtClean="0"/>
              <a:t> 代入，得 </a:t>
            </a:r>
            <a:r>
              <a:rPr lang="en-US" altLang="zh-CN" i="1" smtClean="0"/>
              <a:t>f</a:t>
            </a:r>
            <a:r>
              <a:rPr lang="zh-CN" altLang="en-US" smtClean="0"/>
              <a:t> </a:t>
            </a:r>
            <a:r>
              <a:rPr lang="en-US" altLang="zh-CN" smtClean="0"/>
              <a:t>(3)</a:t>
            </a:r>
            <a:r>
              <a:rPr lang="zh-CN" altLang="en-US" smtClean="0"/>
              <a:t> </a:t>
            </a:r>
            <a:r>
              <a:rPr lang="en-US" altLang="zh-CN" smtClean="0"/>
              <a:t>=</a:t>
            </a:r>
            <a:r>
              <a:rPr lang="zh-CN" altLang="en-US" smtClean="0"/>
              <a:t> </a:t>
            </a:r>
            <a:r>
              <a:rPr lang="en-US" altLang="zh-CN" smtClean="0"/>
              <a:t>2</a:t>
            </a:r>
            <a:r>
              <a:rPr lang="zh-CN" altLang="en-US" smtClean="0"/>
              <a:t>，</a:t>
            </a:r>
            <a:r>
              <a:rPr lang="en-US" altLang="zh-CN" i="1" smtClean="0"/>
              <a:t> f</a:t>
            </a:r>
            <a:r>
              <a:rPr lang="zh-CN" altLang="en-US" smtClean="0"/>
              <a:t> </a:t>
            </a:r>
            <a:r>
              <a:rPr lang="zh-CN" altLang="en-US" smtClean="0">
                <a:sym typeface="Symbol" pitchFamily="18" charset="2"/>
              </a:rPr>
              <a:t></a:t>
            </a:r>
            <a:r>
              <a:rPr lang="en-US" altLang="zh-CN" smtClean="0"/>
              <a:t>(3)</a:t>
            </a:r>
            <a:r>
              <a:rPr lang="zh-CN" altLang="en-US" smtClean="0"/>
              <a:t> </a:t>
            </a:r>
            <a:r>
              <a:rPr lang="en-US" altLang="zh-CN" smtClean="0"/>
              <a:t>=</a:t>
            </a:r>
            <a:r>
              <a:rPr lang="zh-CN" altLang="en-US" smtClean="0"/>
              <a:t> </a:t>
            </a:r>
            <a:r>
              <a:rPr lang="en-US" altLang="zh-CN" smtClean="0"/>
              <a:t>1/4</a:t>
            </a:r>
            <a:r>
              <a:rPr lang="zh-CN" altLang="en-US" smtClean="0"/>
              <a:t>，</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故在 </a:t>
            </a:r>
            <a:r>
              <a:rPr lang="en-US" altLang="zh-CN" i="1" smtClean="0"/>
              <a:t>x</a:t>
            </a:r>
            <a:r>
              <a:rPr lang="en-US" altLang="zh-CN" smtClean="0"/>
              <a:t> =</a:t>
            </a:r>
            <a:r>
              <a:rPr lang="zh-CN" altLang="en-US" smtClean="0"/>
              <a:t> </a:t>
            </a:r>
            <a:r>
              <a:rPr lang="en-US" altLang="zh-CN" smtClean="0"/>
              <a:t>0</a:t>
            </a:r>
            <a:r>
              <a:rPr lang="zh-CN" altLang="en-US" smtClean="0"/>
              <a:t> 处，</a:t>
            </a:r>
            <a:endParaRPr lang="en-US" altLang="zh-CN" smtClean="0"/>
          </a:p>
          <a:p>
            <a:pPr>
              <a:buFont typeface="Wingdings 3" pitchFamily="18" charset="2"/>
              <a:buNone/>
            </a:pPr>
            <a:r>
              <a:rPr lang="zh-CN" altLang="en-US" smtClean="0"/>
              <a:t>     </a:t>
            </a:r>
            <a:endParaRPr lang="en-US" altLang="zh-CN" smtClean="0"/>
          </a:p>
          <a:p>
            <a:pPr>
              <a:buFont typeface="Wingdings 3" pitchFamily="18" charset="2"/>
              <a:buNone/>
            </a:pPr>
            <a:r>
              <a:rPr lang="zh-CN" altLang="en-US" smtClean="0"/>
              <a:t>    在 </a:t>
            </a:r>
            <a:r>
              <a:rPr lang="en-US" altLang="zh-CN" i="1" smtClean="0"/>
              <a:t>x</a:t>
            </a:r>
            <a:r>
              <a:rPr lang="en-US" altLang="zh-CN" smtClean="0"/>
              <a:t> =</a:t>
            </a:r>
            <a:r>
              <a:rPr lang="zh-CN" altLang="en-US" smtClean="0"/>
              <a:t> </a:t>
            </a:r>
            <a:r>
              <a:rPr lang="en-US" altLang="zh-CN" smtClean="0"/>
              <a:t>3</a:t>
            </a:r>
            <a:r>
              <a:rPr lang="zh-CN" altLang="en-US" smtClean="0"/>
              <a:t> 处，</a:t>
            </a:r>
          </a:p>
        </p:txBody>
      </p:sp>
      <p:graphicFrame>
        <p:nvGraphicFramePr>
          <p:cNvPr id="3" name="Object 4"/>
          <p:cNvGraphicFramePr>
            <a:graphicFrameLocks noChangeAspect="1"/>
          </p:cNvGraphicFramePr>
          <p:nvPr/>
        </p:nvGraphicFramePr>
        <p:xfrm>
          <a:off x="1571625" y="285750"/>
          <a:ext cx="1871663" cy="482600"/>
        </p:xfrm>
        <a:graphic>
          <a:graphicData uri="http://schemas.openxmlformats.org/presentationml/2006/ole">
            <p:oleObj spid="_x0000_s16386" name="Equation" r:id="rId3" imgW="939600" imgH="241200" progId="Equation.DSMT4">
              <p:embed/>
            </p:oleObj>
          </a:graphicData>
        </a:graphic>
      </p:graphicFrame>
      <p:graphicFrame>
        <p:nvGraphicFramePr>
          <p:cNvPr id="8" name="Object 7"/>
          <p:cNvGraphicFramePr>
            <a:graphicFrameLocks noChangeAspect="1"/>
          </p:cNvGraphicFramePr>
          <p:nvPr/>
        </p:nvGraphicFramePr>
        <p:xfrm>
          <a:off x="3132138" y="2351088"/>
          <a:ext cx="2151062" cy="863600"/>
        </p:xfrm>
        <a:graphic>
          <a:graphicData uri="http://schemas.openxmlformats.org/presentationml/2006/ole">
            <p:oleObj spid="_x0000_s16387" name="Equation" r:id="rId4" imgW="1079280" imgH="431640" progId="Equation.DSMT4">
              <p:embed/>
            </p:oleObj>
          </a:graphicData>
        </a:graphic>
      </p:graphicFrame>
      <p:graphicFrame>
        <p:nvGraphicFramePr>
          <p:cNvPr id="9" name="Object 8"/>
          <p:cNvGraphicFramePr>
            <a:graphicFrameLocks noChangeAspect="1"/>
          </p:cNvGraphicFramePr>
          <p:nvPr/>
        </p:nvGraphicFramePr>
        <p:xfrm>
          <a:off x="2659063" y="4500563"/>
          <a:ext cx="2127250" cy="812800"/>
        </p:xfrm>
        <a:graphic>
          <a:graphicData uri="http://schemas.openxmlformats.org/presentationml/2006/ole">
            <p:oleObj spid="_x0000_s16388" name="Equation" r:id="rId5" imgW="1066680" imgH="406080" progId="Equation.DSMT4">
              <p:embed/>
            </p:oleObj>
          </a:graphicData>
        </a:graphic>
      </p:graphicFrame>
      <p:graphicFrame>
        <p:nvGraphicFramePr>
          <p:cNvPr id="10" name="Object 9"/>
          <p:cNvGraphicFramePr>
            <a:graphicFrameLocks noChangeAspect="1"/>
          </p:cNvGraphicFramePr>
          <p:nvPr/>
        </p:nvGraphicFramePr>
        <p:xfrm>
          <a:off x="2582863" y="5416550"/>
          <a:ext cx="2203450" cy="812800"/>
        </p:xfrm>
        <a:graphic>
          <a:graphicData uri="http://schemas.openxmlformats.org/presentationml/2006/ole">
            <p:oleObj spid="_x0000_s16389" name="Equation" r:id="rId6" imgW="1104840" imgH="406080" progId="Equation.DSMT4">
              <p:embed/>
            </p:oleObj>
          </a:graphicData>
        </a:graphic>
      </p:graphicFrame>
      <p:pic>
        <p:nvPicPr>
          <p:cNvPr id="14" name="Picture 36" descr="C:\Users\cjl\Desktop\pic.jpg"/>
          <p:cNvPicPr>
            <a:picLocks noChangeAspect="1" noChangeArrowheads="1"/>
          </p:cNvPicPr>
          <p:nvPr/>
        </p:nvPicPr>
        <p:blipFill>
          <a:blip r:embed="rId7"/>
          <a:srcRect/>
          <a:stretch>
            <a:fillRect/>
          </a:stretch>
        </p:blipFill>
        <p:spPr bwMode="auto">
          <a:xfrm>
            <a:off x="5143500" y="4352925"/>
            <a:ext cx="3829050" cy="2362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4473575"/>
          </a:xfrm>
        </p:spPr>
        <p:txBody>
          <a:bodyPr>
            <a:spAutoFit/>
          </a:bodyPr>
          <a:lstStyle/>
          <a:p>
            <a:r>
              <a:rPr lang="zh-CN" altLang="en-US" smtClean="0"/>
              <a:t> </a:t>
            </a:r>
            <a:endParaRPr lang="en-US" altLang="zh-CN" smtClean="0"/>
          </a:p>
          <a:p>
            <a:r>
              <a:rPr lang="zh-CN" altLang="en-US" smtClean="0"/>
              <a:t> </a:t>
            </a:r>
            <a:endParaRPr lang="en-US" altLang="zh-CN" smtClean="0"/>
          </a:p>
          <a:p>
            <a:r>
              <a:rPr lang="zh-CN" altLang="en-US" smtClean="0"/>
              <a:t>  </a:t>
            </a:r>
            <a:endParaRPr lang="en-US" altLang="zh-CN" smtClean="0"/>
          </a:p>
          <a:p>
            <a:r>
              <a:rPr lang="en-US" altLang="zh-CN" smtClean="0"/>
              <a:t> </a:t>
            </a:r>
          </a:p>
          <a:p>
            <a:r>
              <a:rPr lang="zh-CN" altLang="en-US" smtClean="0"/>
              <a:t>  </a:t>
            </a:r>
            <a:endParaRPr lang="en-US" altLang="zh-CN" smtClean="0"/>
          </a:p>
          <a:p>
            <a:pPr>
              <a:buFont typeface="Wingdings 3" pitchFamily="18" charset="2"/>
              <a:buNone/>
            </a:pPr>
            <a:r>
              <a:rPr lang="en-US" altLang="zh-CN" smtClean="0"/>
              <a:t>	</a:t>
            </a:r>
          </a:p>
          <a:p>
            <a:pPr>
              <a:buFont typeface="Wingdings 3" pitchFamily="18" charset="2"/>
              <a:buNone/>
            </a:pPr>
            <a:r>
              <a:rPr lang="zh-CN" altLang="en-US" smtClean="0">
                <a:solidFill>
                  <a:srgbClr val="0000FF"/>
                </a:solidFill>
              </a:rPr>
              <a:t>例：</a:t>
            </a:r>
            <a:r>
              <a:rPr lang="zh-CN" altLang="en-US" smtClean="0"/>
              <a:t>计算               的近似值．（</a:t>
            </a:r>
            <a:r>
              <a:rPr lang="zh-CN" altLang="en-US" smtClean="0">
                <a:solidFill>
                  <a:srgbClr val="0000FF"/>
                </a:solidFill>
              </a:rPr>
              <a:t>答：                          </a:t>
            </a:r>
            <a:r>
              <a:rPr lang="zh-CN" altLang="en-US" smtClean="0"/>
              <a:t> ）</a:t>
            </a:r>
            <a:endParaRPr lang="en-US" altLang="zh-CN" smtClean="0"/>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问题：</a:t>
            </a:r>
            <a:r>
              <a:rPr lang="zh-CN" altLang="en-US" smtClean="0"/>
              <a:t>已知当 </a:t>
            </a:r>
            <a:r>
              <a:rPr lang="en-US" altLang="zh-CN" i="1" smtClean="0"/>
              <a:t>x</a:t>
            </a:r>
            <a:r>
              <a:rPr lang="en-US" altLang="zh-CN" smtClean="0"/>
              <a:t> </a:t>
            </a:r>
            <a:r>
              <a:rPr lang="en-US" altLang="zh-CN" smtClean="0">
                <a:sym typeface="Symbol" pitchFamily="18" charset="2"/>
              </a:rPr>
              <a:t> 0 </a:t>
            </a:r>
            <a:r>
              <a:rPr lang="zh-CN" altLang="en-US" smtClean="0">
                <a:sym typeface="Symbol" pitchFamily="18" charset="2"/>
              </a:rPr>
              <a:t>时，</a:t>
            </a:r>
            <a:r>
              <a:rPr lang="en-US" altLang="zh-CN" smtClean="0"/>
              <a:t>cos </a:t>
            </a:r>
            <a:r>
              <a:rPr lang="en-US" altLang="zh-CN" i="1" smtClean="0"/>
              <a:t>x</a:t>
            </a:r>
            <a:r>
              <a:rPr lang="en-US" altLang="zh-CN" smtClean="0"/>
              <a:t> </a:t>
            </a:r>
            <a:r>
              <a:rPr lang="zh-CN" altLang="en-US" smtClean="0"/>
              <a:t>和 </a:t>
            </a:r>
            <a:r>
              <a:rPr lang="en-US" altLang="zh-CN" smtClean="0"/>
              <a:t>1</a:t>
            </a:r>
            <a:r>
              <a:rPr lang="zh-CN" altLang="en-US" i="1" smtClean="0"/>
              <a:t>− </a:t>
            </a:r>
            <a:r>
              <a:rPr lang="en-US" altLang="zh-CN" i="1" smtClean="0"/>
              <a:t>x</a:t>
            </a:r>
            <a:r>
              <a:rPr lang="en-US" altLang="zh-CN" baseline="30000" smtClean="0"/>
              <a:t>2</a:t>
            </a:r>
            <a:r>
              <a:rPr lang="en-US" altLang="zh-CN" smtClean="0"/>
              <a:t> / 2 </a:t>
            </a:r>
            <a:r>
              <a:rPr lang="zh-CN" altLang="en-US" smtClean="0"/>
              <a:t>等价无穷小，求</a:t>
            </a:r>
          </a:p>
          <a:p>
            <a:pPr>
              <a:buFont typeface="Wingdings 3" pitchFamily="18" charset="2"/>
              <a:buNone/>
            </a:pPr>
            <a:r>
              <a:rPr lang="en-US" altLang="zh-CN" smtClean="0"/>
              <a:t>cos </a:t>
            </a:r>
            <a:r>
              <a:rPr lang="en-US" altLang="zh-CN" i="1" smtClean="0"/>
              <a:t>x</a:t>
            </a:r>
            <a:r>
              <a:rPr lang="zh-CN" altLang="en-US" smtClean="0"/>
              <a:t> 在 </a:t>
            </a:r>
            <a:r>
              <a:rPr lang="en-US" altLang="zh-CN" i="1" smtClean="0"/>
              <a:t>x</a:t>
            </a:r>
            <a:r>
              <a:rPr lang="en-US" altLang="zh-CN" smtClean="0"/>
              <a:t> = 0 </a:t>
            </a:r>
            <a:r>
              <a:rPr lang="zh-CN" altLang="en-US" smtClean="0"/>
              <a:t>处的线性近似公式．</a:t>
            </a:r>
          </a:p>
        </p:txBody>
      </p:sp>
      <p:sp>
        <p:nvSpPr>
          <p:cNvPr id="17418" name="标题 2"/>
          <p:cNvSpPr>
            <a:spLocks noGrp="1"/>
          </p:cNvSpPr>
          <p:nvPr>
            <p:ph type="title"/>
          </p:nvPr>
        </p:nvSpPr>
        <p:spPr bwMode="auto"/>
        <p:txBody>
          <a:bodyPr/>
          <a:lstStyle/>
          <a:p>
            <a:r>
              <a:rPr lang="zh-CN" altLang="en-US" sz="3600" smtClean="0">
                <a:effectLst/>
              </a:rPr>
              <a:t>常用函数在 </a:t>
            </a:r>
            <a:r>
              <a:rPr lang="en-US" altLang="zh-CN" sz="3600" i="1" smtClean="0">
                <a:effectLst/>
              </a:rPr>
              <a:t>x</a:t>
            </a:r>
            <a:r>
              <a:rPr lang="en-US" altLang="zh-CN" sz="3600" smtClean="0">
                <a:effectLst/>
              </a:rPr>
              <a:t> =</a:t>
            </a:r>
            <a:r>
              <a:rPr lang="zh-CN" altLang="en-US" sz="3600" smtClean="0">
                <a:effectLst/>
              </a:rPr>
              <a:t> </a:t>
            </a:r>
            <a:r>
              <a:rPr lang="en-US" altLang="zh-CN" sz="3600" smtClean="0">
                <a:effectLst/>
              </a:rPr>
              <a:t>0</a:t>
            </a:r>
            <a:r>
              <a:rPr lang="zh-CN" altLang="en-US" sz="3600" smtClean="0">
                <a:effectLst/>
              </a:rPr>
              <a:t> 处的近似公式</a:t>
            </a:r>
            <a:r>
              <a:rPr lang="zh-CN" altLang="en-US" sz="2400" smtClean="0">
                <a:solidFill>
                  <a:srgbClr val="FF0000"/>
                </a:solidFill>
                <a:effectLst/>
              </a:rPr>
              <a:t>（</a:t>
            </a:r>
            <a:r>
              <a:rPr lang="en-US" altLang="zh-CN" sz="2400" smtClean="0">
                <a:solidFill>
                  <a:srgbClr val="FF0000"/>
                </a:solidFill>
                <a:effectLst/>
              </a:rPr>
              <a:t>P.118</a:t>
            </a:r>
            <a:r>
              <a:rPr lang="zh-CN" altLang="en-US" sz="2400" smtClean="0">
                <a:solidFill>
                  <a:srgbClr val="FF0000"/>
                </a:solidFill>
                <a:effectLst/>
              </a:rPr>
              <a:t>）</a:t>
            </a:r>
          </a:p>
        </p:txBody>
      </p:sp>
      <p:graphicFrame>
        <p:nvGraphicFramePr>
          <p:cNvPr id="3" name="Object 2"/>
          <p:cNvGraphicFramePr>
            <a:graphicFrameLocks noChangeAspect="1"/>
          </p:cNvGraphicFramePr>
          <p:nvPr/>
        </p:nvGraphicFramePr>
        <p:xfrm>
          <a:off x="801688" y="1522413"/>
          <a:ext cx="4938712" cy="457200"/>
        </p:xfrm>
        <a:graphic>
          <a:graphicData uri="http://schemas.openxmlformats.org/presentationml/2006/ole">
            <p:oleObj spid="_x0000_s17410" name="Equation" r:id="rId3" imgW="2476440" imgH="228600" progId="Equation.DSMT4">
              <p:embed/>
            </p:oleObj>
          </a:graphicData>
        </a:graphic>
      </p:graphicFrame>
      <p:graphicFrame>
        <p:nvGraphicFramePr>
          <p:cNvPr id="4" name="Object 3"/>
          <p:cNvGraphicFramePr>
            <a:graphicFrameLocks noChangeAspect="1"/>
          </p:cNvGraphicFramePr>
          <p:nvPr/>
        </p:nvGraphicFramePr>
        <p:xfrm>
          <a:off x="828675" y="2000250"/>
          <a:ext cx="2911475" cy="381000"/>
        </p:xfrm>
        <a:graphic>
          <a:graphicData uri="http://schemas.openxmlformats.org/presentationml/2006/ole">
            <p:oleObj spid="_x0000_s17411" name="Equation" r:id="rId4" imgW="1460160" imgH="190440" progId="Equation.DSMT4">
              <p:embed/>
            </p:oleObj>
          </a:graphicData>
        </a:graphic>
      </p:graphicFrame>
      <p:graphicFrame>
        <p:nvGraphicFramePr>
          <p:cNvPr id="5" name="Object 4"/>
          <p:cNvGraphicFramePr>
            <a:graphicFrameLocks noChangeAspect="1"/>
          </p:cNvGraphicFramePr>
          <p:nvPr/>
        </p:nvGraphicFramePr>
        <p:xfrm>
          <a:off x="827088" y="2428875"/>
          <a:ext cx="2962275" cy="381000"/>
        </p:xfrm>
        <a:graphic>
          <a:graphicData uri="http://schemas.openxmlformats.org/presentationml/2006/ole">
            <p:oleObj spid="_x0000_s17412" name="Equation" r:id="rId5" imgW="1485720" imgH="190440" progId="Equation.DSMT4">
              <p:embed/>
            </p:oleObj>
          </a:graphicData>
        </a:graphic>
      </p:graphicFrame>
      <p:graphicFrame>
        <p:nvGraphicFramePr>
          <p:cNvPr id="6" name="Object 5"/>
          <p:cNvGraphicFramePr>
            <a:graphicFrameLocks noChangeAspect="1"/>
          </p:cNvGraphicFramePr>
          <p:nvPr/>
        </p:nvGraphicFramePr>
        <p:xfrm>
          <a:off x="852488" y="2857500"/>
          <a:ext cx="1292225" cy="406400"/>
        </p:xfrm>
        <a:graphic>
          <a:graphicData uri="http://schemas.openxmlformats.org/presentationml/2006/ole">
            <p:oleObj spid="_x0000_s17413" name="Equation" r:id="rId6" imgW="647640" imgH="203040" progId="Equation.DSMT4">
              <p:embed/>
            </p:oleObj>
          </a:graphicData>
        </a:graphic>
      </p:graphicFrame>
      <p:graphicFrame>
        <p:nvGraphicFramePr>
          <p:cNvPr id="7" name="Object 6"/>
          <p:cNvGraphicFramePr>
            <a:graphicFrameLocks noChangeAspect="1"/>
          </p:cNvGraphicFramePr>
          <p:nvPr/>
        </p:nvGraphicFramePr>
        <p:xfrm>
          <a:off x="866775" y="3357563"/>
          <a:ext cx="1647825" cy="406400"/>
        </p:xfrm>
        <a:graphic>
          <a:graphicData uri="http://schemas.openxmlformats.org/presentationml/2006/ole">
            <p:oleObj spid="_x0000_s17414" name="Equation" r:id="rId7" imgW="825480" imgH="203040" progId="Equation.DSMT4">
              <p:embed/>
            </p:oleObj>
          </a:graphicData>
        </a:graphic>
      </p:graphicFrame>
      <p:sp>
        <p:nvSpPr>
          <p:cNvPr id="11" name="矩形 10"/>
          <p:cNvSpPr>
            <a:spLocks noChangeArrowheads="1"/>
          </p:cNvSpPr>
          <p:nvPr/>
        </p:nvSpPr>
        <p:spPr bwMode="auto">
          <a:xfrm>
            <a:off x="6046788" y="2074863"/>
            <a:ext cx="2820987" cy="968375"/>
          </a:xfrm>
          <a:prstGeom prst="rect">
            <a:avLst/>
          </a:prstGeom>
          <a:noFill/>
          <a:ln w="9525">
            <a:noFill/>
            <a:miter lim="800000"/>
            <a:headEnd/>
            <a:tailEnd/>
          </a:ln>
        </p:spPr>
        <p:txBody>
          <a:bodyPr wrap="none">
            <a:spAutoFit/>
          </a:bodyPr>
          <a:lstStyle/>
          <a:p>
            <a:pPr marL="365125" indent="-255588" algn="ctr" eaLnBrk="0" hangingPunct="0">
              <a:lnSpc>
                <a:spcPct val="120000"/>
              </a:lnSpc>
              <a:buClr>
                <a:srgbClr val="2DA2BF"/>
              </a:buClr>
              <a:buSzPct val="68000"/>
            </a:pPr>
            <a:r>
              <a:rPr lang="zh-CN" altLang="en-US" sz="2400" b="1">
                <a:solidFill>
                  <a:srgbClr val="FF0000"/>
                </a:solidFill>
                <a:latin typeface="Times New Roman" pitchFamily="18" charset="0"/>
                <a:cs typeface="Times New Roman" pitchFamily="18" charset="0"/>
              </a:rPr>
              <a:t>请与以前介绍的</a:t>
            </a:r>
            <a:endParaRPr lang="en-US" altLang="zh-CN" sz="2400" b="1">
              <a:solidFill>
                <a:srgbClr val="FF0000"/>
              </a:solidFill>
              <a:latin typeface="Times New Roman" pitchFamily="18" charset="0"/>
              <a:cs typeface="Times New Roman" pitchFamily="18" charset="0"/>
            </a:endParaRPr>
          </a:p>
          <a:p>
            <a:pPr marL="365125" indent="-255588" algn="ctr" eaLnBrk="0" hangingPunct="0">
              <a:lnSpc>
                <a:spcPct val="120000"/>
              </a:lnSpc>
              <a:buClr>
                <a:srgbClr val="2DA2BF"/>
              </a:buClr>
              <a:buSzPct val="68000"/>
            </a:pPr>
            <a:r>
              <a:rPr lang="zh-CN" altLang="en-US" sz="2400" b="1">
                <a:solidFill>
                  <a:srgbClr val="FF0000"/>
                </a:solidFill>
                <a:latin typeface="Times New Roman" pitchFamily="18" charset="0"/>
                <a:cs typeface="Times New Roman" pitchFamily="18" charset="0"/>
              </a:rPr>
              <a:t>等价无穷小作比较 </a:t>
            </a:r>
          </a:p>
        </p:txBody>
      </p:sp>
      <p:graphicFrame>
        <p:nvGraphicFramePr>
          <p:cNvPr id="12" name="Object 7"/>
          <p:cNvGraphicFramePr>
            <a:graphicFrameLocks noChangeAspect="1"/>
          </p:cNvGraphicFramePr>
          <p:nvPr/>
        </p:nvGraphicFramePr>
        <p:xfrm>
          <a:off x="1955800" y="4157663"/>
          <a:ext cx="1016000" cy="457200"/>
        </p:xfrm>
        <a:graphic>
          <a:graphicData uri="http://schemas.openxmlformats.org/presentationml/2006/ole">
            <p:oleObj spid="_x0000_s17415" name="Equation" r:id="rId8" imgW="507960" imgH="228600" progId="Equation.DSMT4">
              <p:embed/>
            </p:oleObj>
          </a:graphicData>
        </a:graphic>
      </p:graphicFrame>
      <p:graphicFrame>
        <p:nvGraphicFramePr>
          <p:cNvPr id="8" name="Object 8"/>
          <p:cNvGraphicFramePr>
            <a:graphicFrameLocks noChangeAspect="1"/>
          </p:cNvGraphicFramePr>
          <p:nvPr/>
        </p:nvGraphicFramePr>
        <p:xfrm>
          <a:off x="5494338" y="4157663"/>
          <a:ext cx="2006600" cy="457200"/>
        </p:xfrm>
        <a:graphic>
          <a:graphicData uri="http://schemas.openxmlformats.org/presentationml/2006/ole">
            <p:oleObj spid="_x0000_s17416" name="Equation" r:id="rId9" imgW="1002960" imgH="228600" progId="Equation.DSMT4">
              <p:embed/>
            </p:oleObj>
          </a:graphicData>
        </a:graphic>
      </p:graphicFrame>
      <p:sp>
        <p:nvSpPr>
          <p:cNvPr id="17" name="矩形 16"/>
          <p:cNvSpPr>
            <a:spLocks noChangeArrowheads="1"/>
          </p:cNvSpPr>
          <p:nvPr/>
        </p:nvSpPr>
        <p:spPr bwMode="auto">
          <a:xfrm>
            <a:off x="4595813" y="4110038"/>
            <a:ext cx="3360737"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2" name="矩形 21"/>
          <p:cNvSpPr/>
          <p:nvPr/>
        </p:nvSpPr>
        <p:spPr>
          <a:xfrm>
            <a:off x="3089275" y="5546725"/>
            <a:ext cx="604838" cy="357188"/>
          </a:xfrm>
          <a:prstGeom prst="rect">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28" name="AutoShape 20"/>
          <p:cNvSpPr>
            <a:spLocks/>
          </p:cNvSpPr>
          <p:nvPr/>
        </p:nvSpPr>
        <p:spPr bwMode="auto">
          <a:xfrm>
            <a:off x="5867400" y="1628775"/>
            <a:ext cx="217488" cy="1800225"/>
          </a:xfrm>
          <a:prstGeom prst="rightBrace">
            <a:avLst>
              <a:gd name="adj1" fmla="val 68978"/>
              <a:gd name="adj2" fmla="val 50000"/>
            </a:avLst>
          </a:prstGeom>
          <a:noFill/>
          <a:ln w="28575">
            <a:solidFill>
              <a:srgbClr val="FF0000"/>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28"/>
                                        </p:tgtEl>
                                        <p:attrNameLst>
                                          <p:attrName>style.visibility</p:attrName>
                                        </p:attrNameLst>
                                      </p:cBhvr>
                                      <p:to>
                                        <p:strVal val="visible"/>
                                      </p:to>
                                    </p:set>
                                    <p:animEffect transition="in" filter="box(in)">
                                      <p:cBhvr>
                                        <p:cTn id="7" dur="500"/>
                                        <p:tgtEl>
                                          <p:spTgt spid="1742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edg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22" grpId="0" animBg="1"/>
      <p:bldP spid="174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457200" y="274638"/>
            <a:ext cx="8229600" cy="4525962"/>
          </a:xfrm>
        </p:spPr>
        <p:txBody>
          <a:bodyPr/>
          <a:lstStyle/>
          <a:p>
            <a:pPr>
              <a:buFont typeface="Wingdings 3" pitchFamily="18" charset="2"/>
              <a:buNone/>
            </a:pPr>
            <a:r>
              <a:rPr lang="zh-CN" altLang="en-US" smtClean="0"/>
              <a:t>事实上，因为 </a:t>
            </a:r>
            <a:r>
              <a:rPr lang="en-US" altLang="zh-CN" i="1" smtClean="0"/>
              <a:t>f</a:t>
            </a:r>
            <a:r>
              <a:rPr lang="zh-CN" altLang="en-US" smtClean="0"/>
              <a:t> </a:t>
            </a:r>
            <a:r>
              <a:rPr lang="en-US" altLang="zh-CN" smtClean="0"/>
              <a:t>(</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处的线性近似为</a:t>
            </a:r>
            <a:endParaRPr lang="en-US" altLang="zh-CN" smtClean="0"/>
          </a:p>
          <a:p>
            <a:pPr algn="ctr">
              <a:buFont typeface="Wingdings 3" pitchFamily="18" charset="2"/>
              <a:buNone/>
            </a:pPr>
            <a:r>
              <a:rPr lang="en-US" altLang="zh-CN" i="1" smtClean="0"/>
              <a:t>f </a:t>
            </a:r>
            <a:r>
              <a:rPr lang="en-US" altLang="zh-CN" smtClean="0"/>
              <a:t>(</a:t>
            </a:r>
            <a:r>
              <a:rPr lang="en-US" altLang="zh-CN" i="1" smtClean="0"/>
              <a:t>x</a:t>
            </a:r>
            <a:r>
              <a:rPr lang="en-US" altLang="zh-CN" smtClean="0"/>
              <a:t>) </a:t>
            </a:r>
            <a:r>
              <a:rPr lang="en-US" altLang="zh-CN" smtClean="0">
                <a:sym typeface="Symbol" pitchFamily="18" charset="2"/>
              </a:rPr>
              <a:t></a:t>
            </a:r>
            <a:r>
              <a:rPr lang="en-US" altLang="zh-CN" smtClean="0"/>
              <a:t> </a:t>
            </a:r>
            <a:r>
              <a:rPr lang="en-US" altLang="zh-CN" i="1" smtClean="0"/>
              <a:t>f </a:t>
            </a:r>
            <a:r>
              <a:rPr lang="en-US" altLang="zh-CN" smtClean="0"/>
              <a:t>(</a:t>
            </a:r>
            <a:r>
              <a:rPr lang="en-US" altLang="zh-CN" i="1" smtClean="0"/>
              <a:t>x</a:t>
            </a:r>
            <a:r>
              <a:rPr lang="en-US" altLang="zh-CN" baseline="-25000" smtClean="0"/>
              <a:t>0</a:t>
            </a:r>
            <a:r>
              <a:rPr lang="en-US" altLang="zh-CN" smtClean="0"/>
              <a:t>) +</a:t>
            </a:r>
            <a:r>
              <a:rPr lang="en-US" altLang="zh-CN" i="1" smtClean="0"/>
              <a:t> f</a:t>
            </a:r>
            <a:r>
              <a:rPr lang="en-US" altLang="zh-CN" smtClean="0"/>
              <a:t> </a:t>
            </a:r>
            <a:r>
              <a:rPr lang="en-US" altLang="zh-CN" smtClean="0">
                <a:sym typeface="Symbol" pitchFamily="18" charset="2"/>
              </a:rPr>
              <a:t></a:t>
            </a:r>
            <a:r>
              <a:rPr lang="en-US" altLang="zh-CN" smtClean="0"/>
              <a:t>(</a:t>
            </a:r>
            <a:r>
              <a:rPr lang="en-US" altLang="zh-CN" i="1" smtClean="0"/>
              <a:t>x</a:t>
            </a:r>
            <a:r>
              <a:rPr lang="en-US" altLang="zh-CN" baseline="-25000" smtClean="0"/>
              <a:t>0</a:t>
            </a:r>
            <a:r>
              <a:rPr lang="en-US" altLang="zh-CN" smtClean="0"/>
              <a:t>)</a:t>
            </a:r>
            <a:r>
              <a:rPr lang="en-US" altLang="zh-CN" smtClean="0">
                <a:sym typeface="Symbol" pitchFamily="18" charset="2"/>
              </a:rPr>
              <a:t> (</a:t>
            </a:r>
            <a:r>
              <a:rPr lang="en-US" altLang="zh-CN" i="1" smtClean="0"/>
              <a:t>x</a:t>
            </a:r>
            <a:r>
              <a:rPr lang="zh-CN" altLang="en-US" i="1" smtClean="0"/>
              <a:t> − </a:t>
            </a:r>
            <a:r>
              <a:rPr lang="en-US" altLang="zh-CN" i="1" smtClean="0"/>
              <a:t>x</a:t>
            </a:r>
            <a:r>
              <a:rPr lang="en-US" altLang="zh-CN" baseline="-25000" smtClean="0"/>
              <a:t>0</a:t>
            </a:r>
            <a:r>
              <a:rPr lang="en-US" altLang="zh-CN" smtClean="0">
                <a:sym typeface="Symbol" pitchFamily="18" charset="2"/>
              </a:rPr>
              <a:t>)</a:t>
            </a:r>
            <a:r>
              <a:rPr lang="zh-CN" altLang="en-US" smtClean="0"/>
              <a:t>，</a:t>
            </a:r>
            <a:endParaRPr lang="en-US" altLang="zh-CN" smtClean="0"/>
          </a:p>
          <a:p>
            <a:pPr>
              <a:buFont typeface="Wingdings 3" pitchFamily="18" charset="2"/>
              <a:buNone/>
            </a:pPr>
            <a:r>
              <a:rPr lang="zh-CN" altLang="en-US" smtClean="0"/>
              <a:t>所以余弦函数</a:t>
            </a:r>
            <a:r>
              <a:rPr lang="en-US" altLang="zh-CN" smtClean="0"/>
              <a:t>cos</a:t>
            </a:r>
            <a:r>
              <a:rPr lang="zh-CN" altLang="en-US" smtClean="0"/>
              <a:t> </a:t>
            </a:r>
            <a:r>
              <a:rPr lang="en-US" altLang="zh-CN" i="1" smtClean="0"/>
              <a:t>x</a:t>
            </a:r>
            <a:r>
              <a:rPr lang="zh-CN" altLang="en-US" smtClean="0"/>
              <a:t> 在点 </a:t>
            </a:r>
            <a:r>
              <a:rPr lang="en-US" altLang="zh-CN" i="1" smtClean="0"/>
              <a:t>x</a:t>
            </a:r>
            <a:r>
              <a:rPr lang="en-US" altLang="zh-CN" baseline="-25000" smtClean="0"/>
              <a:t>0</a:t>
            </a:r>
            <a:r>
              <a:rPr lang="zh-CN" altLang="en-US" smtClean="0"/>
              <a:t> 处的标准线性近似为</a:t>
            </a:r>
            <a:endParaRPr lang="en-US" altLang="zh-CN" smtClean="0"/>
          </a:p>
          <a:p>
            <a:pPr algn="ctr">
              <a:buFont typeface="Wingdings 3" pitchFamily="18" charset="2"/>
              <a:buNone/>
            </a:pPr>
            <a:r>
              <a:rPr lang="en-US" altLang="zh-CN" smtClean="0"/>
              <a:t>cos</a:t>
            </a:r>
            <a:r>
              <a:rPr lang="zh-CN" altLang="en-US" smtClean="0"/>
              <a:t> </a:t>
            </a:r>
            <a:r>
              <a:rPr lang="en-US" altLang="zh-CN" i="1" smtClean="0"/>
              <a:t>x</a:t>
            </a:r>
            <a:r>
              <a:rPr lang="en-US" altLang="zh-CN" smtClean="0"/>
              <a:t> </a:t>
            </a:r>
            <a:r>
              <a:rPr lang="en-US" altLang="zh-CN" smtClean="0">
                <a:sym typeface="Symbol" pitchFamily="18" charset="2"/>
              </a:rPr>
              <a:t></a:t>
            </a:r>
            <a:r>
              <a:rPr lang="en-US" altLang="zh-CN" smtClean="0"/>
              <a:t> cos</a:t>
            </a:r>
            <a:r>
              <a:rPr lang="zh-CN" altLang="en-US" smtClean="0"/>
              <a:t> </a:t>
            </a:r>
            <a:r>
              <a:rPr lang="en-US" altLang="zh-CN" i="1" smtClean="0"/>
              <a:t>x</a:t>
            </a:r>
            <a:r>
              <a:rPr lang="en-US" altLang="zh-CN" baseline="-25000" smtClean="0"/>
              <a:t>0</a:t>
            </a:r>
            <a:r>
              <a:rPr lang="en-US" altLang="zh-CN" smtClean="0"/>
              <a:t> −</a:t>
            </a:r>
            <a:r>
              <a:rPr lang="en-US" altLang="zh-CN" i="1" smtClean="0"/>
              <a:t> </a:t>
            </a:r>
            <a:r>
              <a:rPr lang="en-US" altLang="zh-CN" smtClean="0"/>
              <a:t>sin</a:t>
            </a:r>
            <a:r>
              <a:rPr lang="zh-CN" altLang="en-US" smtClean="0"/>
              <a:t> </a:t>
            </a:r>
            <a:r>
              <a:rPr lang="en-US" altLang="zh-CN" i="1" smtClean="0"/>
              <a:t>x</a:t>
            </a:r>
            <a:r>
              <a:rPr lang="en-US" altLang="zh-CN" baseline="-25000" smtClean="0"/>
              <a:t>0</a:t>
            </a:r>
            <a:r>
              <a:rPr lang="en-US" altLang="zh-CN" smtClean="0">
                <a:sym typeface="Symbol" pitchFamily="18" charset="2"/>
              </a:rPr>
              <a:t> (</a:t>
            </a:r>
            <a:r>
              <a:rPr lang="en-US" altLang="zh-CN" i="1" smtClean="0"/>
              <a:t>x</a:t>
            </a:r>
            <a:r>
              <a:rPr lang="zh-CN" altLang="en-US" i="1" smtClean="0"/>
              <a:t> − </a:t>
            </a:r>
            <a:r>
              <a:rPr lang="en-US" altLang="zh-CN" i="1" smtClean="0"/>
              <a:t>x</a:t>
            </a:r>
            <a:r>
              <a:rPr lang="en-US" altLang="zh-CN" baseline="-25000" smtClean="0"/>
              <a:t>0</a:t>
            </a:r>
            <a:r>
              <a:rPr lang="en-US" altLang="zh-CN" smtClean="0">
                <a:sym typeface="Symbol" pitchFamily="18" charset="2"/>
              </a:rPr>
              <a:t>)</a:t>
            </a:r>
            <a:r>
              <a:rPr lang="zh-CN" altLang="en-US" smtClean="0">
                <a:sym typeface="Symbol" pitchFamily="18" charset="2"/>
              </a:rPr>
              <a:t>．</a:t>
            </a:r>
            <a:endParaRPr lang="en-US" altLang="zh-CN" smtClean="0"/>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例：</a:t>
            </a:r>
            <a:r>
              <a:rPr lang="zh-CN" altLang="en-US" smtClean="0"/>
              <a:t>计算                   的近似值．</a:t>
            </a:r>
            <a:endParaRPr lang="en-US" altLang="zh-CN" smtClean="0"/>
          </a:p>
          <a:p>
            <a:pPr>
              <a:buFont typeface="Wingdings 3" pitchFamily="18" charset="2"/>
              <a:buNone/>
            </a:pPr>
            <a:endParaRPr lang="en-US" altLang="zh-CN" smtClean="0">
              <a:solidFill>
                <a:srgbClr val="0000FF"/>
              </a:solidFill>
            </a:endParaRPr>
          </a:p>
          <a:p>
            <a:pPr>
              <a:buFont typeface="Wingdings 3" pitchFamily="18" charset="2"/>
              <a:buNone/>
            </a:pPr>
            <a:r>
              <a:rPr lang="zh-CN" altLang="en-US" smtClean="0">
                <a:solidFill>
                  <a:srgbClr val="0000FF"/>
                </a:solidFill>
              </a:rPr>
              <a:t>解：</a:t>
            </a:r>
            <a:r>
              <a:rPr lang="zh-CN" altLang="en-US" smtClean="0"/>
              <a:t>先把            化为弧度，得</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令                     ，           ，代入，得</a:t>
            </a:r>
            <a:endParaRPr lang="en-US" altLang="zh-CN" smtClean="0"/>
          </a:p>
        </p:txBody>
      </p:sp>
      <p:graphicFrame>
        <p:nvGraphicFramePr>
          <p:cNvPr id="79" name="Object 7"/>
          <p:cNvGraphicFramePr>
            <a:graphicFrameLocks noChangeAspect="1"/>
          </p:cNvGraphicFramePr>
          <p:nvPr/>
        </p:nvGraphicFramePr>
        <p:xfrm>
          <a:off x="1992313" y="2508250"/>
          <a:ext cx="1293812" cy="406400"/>
        </p:xfrm>
        <a:graphic>
          <a:graphicData uri="http://schemas.openxmlformats.org/presentationml/2006/ole">
            <p:oleObj spid="_x0000_s18434" name="Equation" r:id="rId3" imgW="647640" imgH="203040" progId="Equation.DSMT4">
              <p:embed/>
            </p:oleObj>
          </a:graphicData>
        </a:graphic>
      </p:graphicFrame>
      <p:graphicFrame>
        <p:nvGraphicFramePr>
          <p:cNvPr id="81" name="Object 44"/>
          <p:cNvGraphicFramePr>
            <a:graphicFrameLocks noChangeAspect="1"/>
          </p:cNvGraphicFramePr>
          <p:nvPr/>
        </p:nvGraphicFramePr>
        <p:xfrm>
          <a:off x="1957388" y="3390900"/>
          <a:ext cx="863600" cy="406400"/>
        </p:xfrm>
        <a:graphic>
          <a:graphicData uri="http://schemas.openxmlformats.org/presentationml/2006/ole">
            <p:oleObj spid="_x0000_s18435" name="Equation" r:id="rId4" imgW="431640" imgH="203040" progId="Equation.DSMT4">
              <p:embed/>
            </p:oleObj>
          </a:graphicData>
        </a:graphic>
      </p:graphicFrame>
      <p:graphicFrame>
        <p:nvGraphicFramePr>
          <p:cNvPr id="82" name="Object 45"/>
          <p:cNvGraphicFramePr>
            <a:graphicFrameLocks noChangeAspect="1"/>
          </p:cNvGraphicFramePr>
          <p:nvPr/>
        </p:nvGraphicFramePr>
        <p:xfrm>
          <a:off x="4719638" y="3217863"/>
          <a:ext cx="2209800" cy="812800"/>
        </p:xfrm>
        <a:graphic>
          <a:graphicData uri="http://schemas.openxmlformats.org/presentationml/2006/ole">
            <p:oleObj spid="_x0000_s18436" name="Equation" r:id="rId5" imgW="1104840" imgH="406080" progId="Equation.DSMT4">
              <p:embed/>
            </p:oleObj>
          </a:graphicData>
        </a:graphic>
      </p:graphicFrame>
      <p:graphicFrame>
        <p:nvGraphicFramePr>
          <p:cNvPr id="83" name="Object 46"/>
          <p:cNvGraphicFramePr>
            <a:graphicFrameLocks noChangeAspect="1"/>
          </p:cNvGraphicFramePr>
          <p:nvPr/>
        </p:nvGraphicFramePr>
        <p:xfrm>
          <a:off x="938213" y="4116388"/>
          <a:ext cx="1600200" cy="812800"/>
        </p:xfrm>
        <a:graphic>
          <a:graphicData uri="http://schemas.openxmlformats.org/presentationml/2006/ole">
            <p:oleObj spid="_x0000_s18437" name="Equation" r:id="rId6" imgW="799920" imgH="406080" progId="Equation.DSMT4">
              <p:embed/>
            </p:oleObj>
          </a:graphicData>
        </a:graphic>
      </p:graphicFrame>
      <p:graphicFrame>
        <p:nvGraphicFramePr>
          <p:cNvPr id="84" name="Object 47"/>
          <p:cNvGraphicFramePr>
            <a:graphicFrameLocks noChangeAspect="1"/>
          </p:cNvGraphicFramePr>
          <p:nvPr/>
        </p:nvGraphicFramePr>
        <p:xfrm>
          <a:off x="2800350" y="4116388"/>
          <a:ext cx="863600" cy="812800"/>
        </p:xfrm>
        <a:graphic>
          <a:graphicData uri="http://schemas.openxmlformats.org/presentationml/2006/ole">
            <p:oleObj spid="_x0000_s18438" name="Equation" r:id="rId7" imgW="431640" imgH="406080" progId="Equation.DSMT4">
              <p:embed/>
            </p:oleObj>
          </a:graphicData>
        </a:graphic>
      </p:graphicFrame>
      <p:sp>
        <p:nvSpPr>
          <p:cNvPr id="90" name="矩形 89"/>
          <p:cNvSpPr/>
          <p:nvPr/>
        </p:nvSpPr>
        <p:spPr>
          <a:xfrm>
            <a:off x="2500313" y="1643063"/>
            <a:ext cx="4000500" cy="461962"/>
          </a:xfrm>
          <a:prstGeom prst="rect">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5" name="Object 48"/>
          <p:cNvGraphicFramePr>
            <a:graphicFrameLocks noChangeAspect="1"/>
          </p:cNvGraphicFramePr>
          <p:nvPr/>
        </p:nvGraphicFramePr>
        <p:xfrm>
          <a:off x="715963" y="5108575"/>
          <a:ext cx="7712075" cy="1320800"/>
        </p:xfrm>
        <a:graphic>
          <a:graphicData uri="http://schemas.openxmlformats.org/presentationml/2006/ole">
            <p:oleObj spid="_x0000_s18439" name="Equation" r:id="rId8" imgW="3860640" imgH="660240" progId="Equation.DSMT4">
              <p:embed/>
            </p:oleObj>
          </a:graphicData>
        </a:graphic>
      </p:graphicFrame>
      <p:sp>
        <p:nvSpPr>
          <p:cNvPr id="92" name="矩形 91"/>
          <p:cNvSpPr>
            <a:spLocks noChangeArrowheads="1"/>
          </p:cNvSpPr>
          <p:nvPr/>
        </p:nvSpPr>
        <p:spPr bwMode="auto">
          <a:xfrm>
            <a:off x="3930650" y="5072063"/>
            <a:ext cx="2570163" cy="9429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93" name="矩形 92"/>
          <p:cNvSpPr>
            <a:spLocks noChangeArrowheads="1"/>
          </p:cNvSpPr>
          <p:nvPr/>
        </p:nvSpPr>
        <p:spPr bwMode="auto">
          <a:xfrm flipH="1">
            <a:off x="6500813" y="5072063"/>
            <a:ext cx="2000250" cy="9429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94" name="矩形 93"/>
          <p:cNvSpPr>
            <a:spLocks noChangeArrowheads="1"/>
          </p:cNvSpPr>
          <p:nvPr/>
        </p:nvSpPr>
        <p:spPr bwMode="auto">
          <a:xfrm>
            <a:off x="3930650" y="6015038"/>
            <a:ext cx="2570163" cy="55562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57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57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p:cTn id="37" dur="500" fill="hold"/>
                                        <p:tgtEl>
                                          <p:spTgt spid="90"/>
                                        </p:tgtEl>
                                        <p:attrNameLst>
                                          <p:attrName>ppt_w</p:attrName>
                                        </p:attrNameLst>
                                      </p:cBhvr>
                                      <p:tavLst>
                                        <p:tav tm="0">
                                          <p:val>
                                            <p:strVal val="4*#ppt_w"/>
                                          </p:val>
                                        </p:tav>
                                        <p:tav tm="100000">
                                          <p:val>
                                            <p:strVal val="#ppt_w"/>
                                          </p:val>
                                        </p:tav>
                                      </p:tavLst>
                                    </p:anim>
                                    <p:anim calcmode="lin" valueType="num">
                                      <p:cBhvr>
                                        <p:cTn id="38" dur="500" fill="hold"/>
                                        <p:tgtEl>
                                          <p:spTgt spid="90"/>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9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2" grpId="0" animBg="1"/>
      <p:bldP spid="93" grpId="0" animBg="1"/>
      <p:bldP spid="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微分的概念</a:t>
            </a:r>
            <a:endParaRPr lang="en-US" altLang="zh-CN" smtClean="0"/>
          </a:p>
          <a:p>
            <a:pPr lvl="1"/>
            <a:r>
              <a:rPr lang="zh-CN" altLang="en-US" smtClean="0"/>
              <a:t>微分的定义及几何意义</a:t>
            </a:r>
            <a:endParaRPr lang="en-US" altLang="zh-CN" smtClean="0"/>
          </a:p>
          <a:p>
            <a:pPr lvl="1"/>
            <a:r>
              <a:rPr lang="zh-CN" altLang="en-US" smtClean="0"/>
              <a:t>可微、可导、连续的关系</a:t>
            </a:r>
            <a:endParaRPr lang="en-US" altLang="zh-CN" smtClean="0"/>
          </a:p>
          <a:p>
            <a:pPr lvl="1">
              <a:buFont typeface="Verdana" pitchFamily="34" charset="0"/>
              <a:buNone/>
            </a:pPr>
            <a:endParaRPr lang="en-US" altLang="zh-CN" smtClean="0"/>
          </a:p>
          <a:p>
            <a:r>
              <a:rPr lang="zh-CN" altLang="en-US" smtClean="0"/>
              <a:t>微分的计算</a:t>
            </a:r>
            <a:endParaRPr lang="en-US" altLang="zh-CN" smtClean="0"/>
          </a:p>
          <a:p>
            <a:pPr lvl="1"/>
            <a:r>
              <a:rPr lang="zh-CN" altLang="en-US" smtClean="0"/>
              <a:t>微分公式</a:t>
            </a:r>
            <a:endParaRPr lang="en-US" altLang="zh-CN" smtClean="0"/>
          </a:p>
          <a:p>
            <a:pPr lvl="1"/>
            <a:r>
              <a:rPr lang="zh-CN" altLang="en-US" smtClean="0"/>
              <a:t>微分的运算法则</a:t>
            </a:r>
            <a:endParaRPr lang="en-US" altLang="zh-CN" smtClean="0"/>
          </a:p>
          <a:p>
            <a:pPr lvl="1"/>
            <a:r>
              <a:rPr lang="zh-CN" altLang="en-US" smtClean="0"/>
              <a:t>微分形式的不变性</a:t>
            </a:r>
            <a:r>
              <a:rPr lang="zh-CN" altLang="en-US" smtClean="0">
                <a:solidFill>
                  <a:srgbClr val="0000FF"/>
                </a:solidFill>
              </a:rPr>
              <a:t>（微分公式可以作任意变量代换）</a:t>
            </a:r>
            <a:endParaRPr lang="en-US" altLang="zh-CN" smtClean="0">
              <a:solidFill>
                <a:srgbClr val="0000FF"/>
              </a:solidFill>
            </a:endParaRPr>
          </a:p>
          <a:p>
            <a:endParaRPr lang="en-US" altLang="zh-CN" smtClean="0"/>
          </a:p>
          <a:p>
            <a:r>
              <a:rPr lang="zh-CN" altLang="en-US" smtClean="0"/>
              <a:t>微分的应用</a:t>
            </a:r>
            <a:r>
              <a:rPr lang="en-US" altLang="zh-CN" smtClean="0"/>
              <a:t>——</a:t>
            </a:r>
            <a:r>
              <a:rPr lang="zh-CN" altLang="en-US" smtClean="0"/>
              <a:t>近似计算</a:t>
            </a:r>
          </a:p>
        </p:txBody>
      </p:sp>
      <p:sp>
        <p:nvSpPr>
          <p:cNvPr id="31747" name="标题 2"/>
          <p:cNvSpPr>
            <a:spLocks noGrp="1"/>
          </p:cNvSpPr>
          <p:nvPr>
            <p:ph type="title"/>
          </p:nvPr>
        </p:nvSpPr>
        <p:spPr bwMode="auto"/>
        <p:txBody>
          <a:bodyPr/>
          <a:lstStyle/>
          <a:p>
            <a:r>
              <a:rPr lang="zh-CN" altLang="en-US" smtClean="0">
                <a:effectLst/>
              </a:rPr>
              <a:t>小结</a:t>
            </a:r>
          </a:p>
        </p:txBody>
      </p:sp>
      <p:sp>
        <p:nvSpPr>
          <p:cNvPr id="4" name="矩形 3"/>
          <p:cNvSpPr>
            <a:spLocks noChangeArrowheads="1"/>
          </p:cNvSpPr>
          <p:nvPr/>
        </p:nvSpPr>
        <p:spPr bwMode="auto">
          <a:xfrm>
            <a:off x="4943475" y="2386013"/>
            <a:ext cx="3317875" cy="457200"/>
          </a:xfrm>
          <a:prstGeom prst="rect">
            <a:avLst/>
          </a:prstGeom>
          <a:noFill/>
          <a:ln w="9525">
            <a:noFill/>
            <a:miter lim="800000"/>
            <a:headEnd/>
            <a:tailEnd/>
          </a:ln>
        </p:spPr>
        <p:txBody>
          <a:bodyPr wrap="none">
            <a:spAutoFit/>
          </a:bodyPr>
          <a:lstStyle/>
          <a:p>
            <a:r>
              <a:rPr lang="zh-CN" altLang="en-US" sz="2400" b="1">
                <a:solidFill>
                  <a:srgbClr val="000000"/>
                </a:solidFill>
                <a:latin typeface="Times New Roman" pitchFamily="18" charset="0"/>
                <a:cs typeface="Times New Roman" pitchFamily="18" charset="0"/>
              </a:rPr>
              <a:t>可微        可导        连续 </a:t>
            </a:r>
            <a:endParaRPr lang="zh-CN" altLang="en-US"/>
          </a:p>
        </p:txBody>
      </p:sp>
      <p:cxnSp>
        <p:nvCxnSpPr>
          <p:cNvPr id="5" name="直接箭头连接符 4"/>
          <p:cNvCxnSpPr/>
          <p:nvPr/>
        </p:nvCxnSpPr>
        <p:spPr>
          <a:xfrm>
            <a:off x="5716588" y="2527300"/>
            <a:ext cx="5715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5716588" y="2705100"/>
            <a:ext cx="5715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859588" y="2527300"/>
            <a:ext cx="5715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7"/>
          <p:cNvGrpSpPr>
            <a:grpSpLocks/>
          </p:cNvGrpSpPr>
          <p:nvPr/>
        </p:nvGrpSpPr>
        <p:grpSpPr bwMode="auto">
          <a:xfrm>
            <a:off x="6859588" y="2598738"/>
            <a:ext cx="571500" cy="214312"/>
            <a:chOff x="5357818" y="3500439"/>
            <a:chExt cx="571504" cy="214314"/>
          </a:xfrm>
        </p:grpSpPr>
        <p:cxnSp>
          <p:nvCxnSpPr>
            <p:cNvPr id="9" name="直接箭头连接符 8"/>
            <p:cNvCxnSpPr/>
            <p:nvPr/>
          </p:nvCxnSpPr>
          <p:spPr>
            <a:xfrm flipH="1">
              <a:off x="5357818" y="3606802"/>
              <a:ext cx="57150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flipH="1">
              <a:off x="5537207" y="3500438"/>
              <a:ext cx="214314" cy="21431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11" name="矩形 10"/>
          <p:cNvSpPr>
            <a:spLocks noChangeArrowheads="1"/>
          </p:cNvSpPr>
          <p:nvPr/>
        </p:nvSpPr>
        <p:spPr bwMode="auto">
          <a:xfrm>
            <a:off x="3714750" y="4543425"/>
            <a:ext cx="4500563"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par>
                                <p:cTn id="24" presetID="22" presetClass="entr" presetSubtype="2"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righ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内容占位符 1"/>
          <p:cNvSpPr>
            <a:spLocks noGrp="1"/>
          </p:cNvSpPr>
          <p:nvPr>
            <p:ph idx="1"/>
          </p:nvPr>
        </p:nvSpPr>
        <p:spPr>
          <a:xfrm>
            <a:off x="457200" y="1481138"/>
            <a:ext cx="8158163" cy="4911725"/>
          </a:xfrm>
        </p:spPr>
        <p:txBody>
          <a:bodyPr wrap="none">
            <a:spAutoFit/>
          </a:bodyPr>
          <a:lstStyle/>
          <a:p>
            <a:pPr>
              <a:buFont typeface="Wingdings 3" pitchFamily="18" charset="2"/>
              <a:buNone/>
            </a:pPr>
            <a:r>
              <a:rPr lang="zh-CN" altLang="en-US" smtClean="0">
                <a:solidFill>
                  <a:srgbClr val="0000FF"/>
                </a:solidFill>
              </a:rPr>
              <a:t>例：</a:t>
            </a:r>
            <a:r>
              <a:rPr lang="zh-CN" altLang="en-US" smtClean="0"/>
              <a:t>设有一块边长为 </a:t>
            </a:r>
            <a:r>
              <a:rPr lang="en-US" altLang="zh-CN" i="1" smtClean="0"/>
              <a:t>x</a:t>
            </a:r>
            <a:r>
              <a:rPr lang="en-US" altLang="zh-CN" baseline="-25000" smtClean="0"/>
              <a:t>0</a:t>
            </a:r>
            <a:r>
              <a:rPr lang="zh-CN" altLang="en-US" smtClean="0"/>
              <a:t> 的正方形金属薄片，由于受到温度</a:t>
            </a:r>
            <a:endParaRPr lang="en-US" altLang="zh-CN" smtClean="0"/>
          </a:p>
          <a:p>
            <a:pPr>
              <a:buFont typeface="Wingdings 3" pitchFamily="18" charset="2"/>
              <a:buNone/>
            </a:pPr>
            <a:r>
              <a:rPr lang="zh-CN" altLang="en-US" smtClean="0"/>
              <a:t>变化的影响，边长从 </a:t>
            </a:r>
            <a:r>
              <a:rPr lang="en-US" altLang="zh-CN" i="1" smtClean="0"/>
              <a:t>x</a:t>
            </a:r>
            <a:r>
              <a:rPr lang="en-US" altLang="zh-CN" baseline="-25000" smtClean="0"/>
              <a:t>0</a:t>
            </a:r>
            <a:r>
              <a:rPr lang="zh-CN" altLang="en-US" smtClean="0"/>
              <a:t> 变化到 </a:t>
            </a:r>
            <a:r>
              <a:rPr lang="en-US" altLang="zh-CN" i="1" smtClean="0"/>
              <a:t>x</a:t>
            </a:r>
            <a:r>
              <a:rPr lang="en-US" altLang="zh-CN" baseline="-25000" smtClean="0"/>
              <a:t>0</a:t>
            </a:r>
            <a:r>
              <a:rPr lang="en-US" altLang="zh-CN" smtClean="0"/>
              <a:t>+</a:t>
            </a:r>
            <a:r>
              <a:rPr lang="zh-CN" altLang="en-US" smtClean="0"/>
              <a:t> </a:t>
            </a:r>
            <a:r>
              <a:rPr lang="zh-CN" altLang="en-US" smtClean="0">
                <a:sym typeface="Symbol" pitchFamily="18" charset="2"/>
              </a:rPr>
              <a:t></a:t>
            </a:r>
            <a:r>
              <a:rPr lang="en-US" altLang="zh-CN" i="1" smtClean="0">
                <a:sym typeface="Symbol" pitchFamily="18" charset="2"/>
              </a:rPr>
              <a:t>x</a:t>
            </a:r>
            <a:r>
              <a:rPr lang="zh-CN" altLang="en-US" smtClean="0"/>
              <a:t>，问此薄片的面积改</a:t>
            </a:r>
            <a:endParaRPr lang="en-US" altLang="zh-CN" smtClean="0"/>
          </a:p>
          <a:p>
            <a:pPr>
              <a:buFont typeface="Wingdings 3" pitchFamily="18" charset="2"/>
              <a:buNone/>
            </a:pPr>
            <a:r>
              <a:rPr lang="zh-CN" altLang="en-US" smtClean="0"/>
              <a:t>变了多少？</a:t>
            </a:r>
            <a:endParaRPr lang="en-US" altLang="zh-CN" smtClean="0"/>
          </a:p>
          <a:p>
            <a:pPr>
              <a:buFont typeface="Wingdings 3" pitchFamily="18" charset="2"/>
              <a:buNone/>
            </a:pPr>
            <a:r>
              <a:rPr lang="zh-CN" altLang="en-US" smtClean="0">
                <a:solidFill>
                  <a:srgbClr val="0000FF"/>
                </a:solidFill>
              </a:rPr>
              <a:t>解：</a:t>
            </a:r>
            <a:r>
              <a:rPr lang="zh-CN" altLang="en-US" smtClean="0"/>
              <a:t>当边长</a:t>
            </a:r>
            <a:r>
              <a:rPr lang="en-US" altLang="zh-CN" smtClean="0"/>
              <a:t> </a:t>
            </a:r>
            <a:r>
              <a:rPr lang="en-US" altLang="zh-CN" i="1" smtClean="0"/>
              <a:t>x </a:t>
            </a:r>
            <a:r>
              <a:rPr lang="zh-CN" altLang="en-US" smtClean="0"/>
              <a:t>从 </a:t>
            </a:r>
            <a:r>
              <a:rPr lang="en-US" altLang="zh-CN" i="1" smtClean="0"/>
              <a:t>x</a:t>
            </a:r>
            <a:r>
              <a:rPr lang="en-US" altLang="zh-CN" baseline="-25000" smtClean="0"/>
              <a:t>0</a:t>
            </a:r>
            <a:r>
              <a:rPr lang="en-US" altLang="zh-CN" smtClean="0"/>
              <a:t> </a:t>
            </a:r>
            <a:r>
              <a:rPr lang="zh-CN" altLang="en-US" smtClean="0"/>
              <a:t>变化到 </a:t>
            </a:r>
            <a:r>
              <a:rPr lang="en-US" altLang="zh-CN" i="1" smtClean="0"/>
              <a:t>x</a:t>
            </a:r>
            <a:r>
              <a:rPr lang="en-US" altLang="zh-CN" baseline="-25000" smtClean="0"/>
              <a:t>0</a:t>
            </a:r>
            <a:r>
              <a:rPr lang="en-US" altLang="zh-CN" smtClean="0"/>
              <a:t> +</a:t>
            </a:r>
            <a:r>
              <a:rPr lang="el-GR" altLang="zh-CN" smtClean="0"/>
              <a:t>Δ</a:t>
            </a:r>
            <a:r>
              <a:rPr lang="el-GR" altLang="zh-CN" i="1" smtClean="0"/>
              <a:t>x</a:t>
            </a:r>
            <a:r>
              <a:rPr lang="en-US" altLang="zh-CN" smtClean="0"/>
              <a:t> </a:t>
            </a:r>
            <a:r>
              <a:rPr lang="zh-CN" altLang="el-GR" smtClean="0"/>
              <a:t>时，</a:t>
            </a:r>
            <a:endParaRPr lang="zh-CN" altLang="en-US" smtClean="0"/>
          </a:p>
          <a:p>
            <a:pPr>
              <a:buFont typeface="Wingdings 3" pitchFamily="18" charset="2"/>
              <a:buNone/>
            </a:pPr>
            <a:r>
              <a:rPr lang="zh-CN" altLang="en-US" smtClean="0"/>
              <a:t>薄片的面积 </a:t>
            </a:r>
            <a:r>
              <a:rPr lang="en-US" altLang="zh-CN" i="1" smtClean="0"/>
              <a:t>A</a:t>
            </a:r>
            <a:r>
              <a:rPr lang="en-US" altLang="zh-CN" smtClean="0"/>
              <a:t> = </a:t>
            </a:r>
            <a:r>
              <a:rPr lang="en-US" altLang="zh-CN" i="1" smtClean="0"/>
              <a:t>x</a:t>
            </a:r>
            <a:r>
              <a:rPr lang="en-US" altLang="zh-CN" baseline="30000" smtClean="0"/>
              <a:t>2</a:t>
            </a:r>
            <a:r>
              <a:rPr lang="en-US" altLang="zh-CN" smtClean="0"/>
              <a:t> </a:t>
            </a:r>
            <a:r>
              <a:rPr lang="zh-CN" altLang="en-US" smtClean="0"/>
              <a:t>的增量</a:t>
            </a:r>
            <a:endParaRPr lang="zh-CN" altLang="en-US" smtClean="0">
              <a:solidFill>
                <a:srgbClr val="0000FF"/>
              </a:solidFill>
            </a:endParaRPr>
          </a:p>
          <a:p>
            <a:pPr>
              <a:buFont typeface="Wingdings 3" pitchFamily="18" charset="2"/>
              <a:buNone/>
            </a:pPr>
            <a:r>
              <a:rPr lang="en-US" altLang="zh-CN" smtClean="0"/>
              <a:t>	    </a:t>
            </a:r>
            <a:r>
              <a:rPr lang="el-GR" altLang="zh-CN" smtClean="0"/>
              <a:t>Δ</a:t>
            </a:r>
            <a:r>
              <a:rPr lang="en-US" altLang="zh-CN" i="1" smtClean="0"/>
              <a:t>A</a:t>
            </a:r>
            <a:r>
              <a:rPr lang="en-US" altLang="zh-CN" smtClean="0"/>
              <a:t> = (</a:t>
            </a:r>
            <a:r>
              <a:rPr lang="en-US" altLang="zh-CN" i="1" smtClean="0"/>
              <a:t>x</a:t>
            </a:r>
            <a:r>
              <a:rPr lang="en-US" altLang="zh-CN" baseline="-25000" smtClean="0"/>
              <a:t>0</a:t>
            </a:r>
            <a:r>
              <a:rPr lang="en-US" altLang="zh-CN" smtClean="0"/>
              <a:t> +</a:t>
            </a:r>
            <a:r>
              <a:rPr lang="el-GR" altLang="zh-CN" smtClean="0"/>
              <a:t>Δ</a:t>
            </a:r>
            <a:r>
              <a:rPr lang="el-GR" altLang="zh-CN" i="1" smtClean="0"/>
              <a:t>x</a:t>
            </a:r>
            <a:r>
              <a:rPr lang="en-US" altLang="zh-CN" smtClean="0"/>
              <a:t>)</a:t>
            </a:r>
            <a:r>
              <a:rPr lang="en-US" altLang="zh-CN" baseline="30000" smtClean="0"/>
              <a:t>2</a:t>
            </a:r>
            <a:r>
              <a:rPr lang="en-US" altLang="zh-CN" smtClean="0"/>
              <a:t> − </a:t>
            </a:r>
            <a:r>
              <a:rPr lang="en-US" altLang="zh-CN" i="1" smtClean="0"/>
              <a:t>x</a:t>
            </a:r>
            <a:r>
              <a:rPr lang="en-US" altLang="zh-CN" baseline="-25000" smtClean="0"/>
              <a:t>0</a:t>
            </a:r>
            <a:r>
              <a:rPr lang="en-US" altLang="zh-CN" baseline="30000" smtClean="0"/>
              <a:t>2</a:t>
            </a:r>
            <a:r>
              <a:rPr lang="en-US" altLang="zh-CN" smtClean="0"/>
              <a:t> </a:t>
            </a:r>
          </a:p>
          <a:p>
            <a:pPr>
              <a:buFont typeface="Wingdings 3" pitchFamily="18" charset="2"/>
              <a:buNone/>
            </a:pPr>
            <a:r>
              <a:rPr lang="en-US" altLang="zh-CN" smtClean="0"/>
              <a:t>	           =</a:t>
            </a:r>
            <a:r>
              <a:rPr lang="en-US" altLang="zh-CN" baseline="30000" smtClean="0"/>
              <a:t> </a:t>
            </a:r>
            <a:r>
              <a:rPr lang="en-US" altLang="zh-CN" smtClean="0"/>
              <a:t>2</a:t>
            </a:r>
            <a:r>
              <a:rPr lang="en-US" altLang="zh-CN" i="1" smtClean="0"/>
              <a:t>x</a:t>
            </a:r>
            <a:r>
              <a:rPr lang="en-US" altLang="zh-CN" baseline="-25000" smtClean="0"/>
              <a:t>0</a:t>
            </a:r>
            <a:r>
              <a:rPr lang="el-GR" altLang="zh-CN" smtClean="0"/>
              <a:t>Δ</a:t>
            </a:r>
            <a:r>
              <a:rPr lang="el-GR" altLang="zh-CN" i="1" smtClean="0"/>
              <a:t>x</a:t>
            </a:r>
            <a:r>
              <a:rPr lang="en-US" altLang="zh-CN" smtClean="0"/>
              <a:t> + (</a:t>
            </a:r>
            <a:r>
              <a:rPr lang="el-GR" altLang="zh-CN" smtClean="0"/>
              <a:t>Δ</a:t>
            </a:r>
            <a:r>
              <a:rPr lang="el-GR" altLang="zh-CN" i="1" smtClean="0"/>
              <a:t>x</a:t>
            </a:r>
            <a:r>
              <a:rPr lang="en-US" altLang="zh-CN" smtClean="0"/>
              <a:t>)</a:t>
            </a:r>
            <a:r>
              <a:rPr lang="en-US" altLang="zh-CN" baseline="30000" smtClean="0"/>
              <a:t>2 </a:t>
            </a:r>
            <a:r>
              <a:rPr lang="en-US" altLang="zh-CN" smtClean="0"/>
              <a:t>.</a:t>
            </a:r>
          </a:p>
          <a:p>
            <a:pPr>
              <a:buFont typeface="Wingdings 3" pitchFamily="18" charset="2"/>
              <a:buNone/>
            </a:pPr>
            <a:endParaRPr lang="en-US" altLang="zh-CN" smtClean="0"/>
          </a:p>
          <a:p>
            <a:pPr>
              <a:buFont typeface="Wingdings 3" pitchFamily="18" charset="2"/>
              <a:buNone/>
            </a:pPr>
            <a:endParaRPr lang="zh-CN" altLang="en-US" smtClean="0"/>
          </a:p>
          <a:p>
            <a:pPr>
              <a:buFont typeface="Wingdings 3" pitchFamily="18" charset="2"/>
              <a:buNone/>
            </a:pPr>
            <a:endParaRPr lang="en-US" altLang="zh-CN" smtClean="0"/>
          </a:p>
          <a:p>
            <a:pPr>
              <a:buClr>
                <a:srgbClr val="2DA2BF"/>
              </a:buClr>
              <a:buFont typeface="Wingdings 3" pitchFamily="18" charset="2"/>
              <a:buNone/>
            </a:pPr>
            <a:r>
              <a:rPr lang="zh-CN" altLang="en-US" smtClean="0">
                <a:solidFill>
                  <a:srgbClr val="000000"/>
                </a:solidFill>
              </a:rPr>
              <a:t>当</a:t>
            </a:r>
            <a:r>
              <a:rPr lang="en-US" altLang="zh-CN" smtClean="0">
                <a:solidFill>
                  <a:srgbClr val="000000"/>
                </a:solidFill>
              </a:rPr>
              <a:t>|</a:t>
            </a:r>
            <a:r>
              <a:rPr lang="el-GR" altLang="zh-CN" smtClean="0">
                <a:solidFill>
                  <a:srgbClr val="000000"/>
                </a:solidFill>
              </a:rPr>
              <a:t>Δ</a:t>
            </a:r>
            <a:r>
              <a:rPr lang="el-GR" altLang="zh-CN" i="1" smtClean="0">
                <a:solidFill>
                  <a:srgbClr val="000000"/>
                </a:solidFill>
              </a:rPr>
              <a:t>x </a:t>
            </a:r>
            <a:r>
              <a:rPr lang="en-US" altLang="zh-CN" smtClean="0">
                <a:solidFill>
                  <a:srgbClr val="000000"/>
                </a:solidFill>
              </a:rPr>
              <a:t>|</a:t>
            </a:r>
            <a:r>
              <a:rPr lang="zh-CN" altLang="en-US" smtClean="0">
                <a:solidFill>
                  <a:srgbClr val="000000"/>
                </a:solidFill>
              </a:rPr>
              <a:t>很小时，</a:t>
            </a:r>
            <a:r>
              <a:rPr lang="el-GR" altLang="zh-CN" smtClean="0">
                <a:solidFill>
                  <a:srgbClr val="000000"/>
                </a:solidFill>
              </a:rPr>
              <a:t>Δ</a:t>
            </a:r>
            <a:r>
              <a:rPr lang="en-US" altLang="zh-CN" i="1" smtClean="0">
                <a:solidFill>
                  <a:srgbClr val="000000"/>
                </a:solidFill>
              </a:rPr>
              <a:t>A</a:t>
            </a:r>
            <a:r>
              <a:rPr lang="en-US" altLang="zh-CN" smtClean="0">
                <a:solidFill>
                  <a:srgbClr val="000000"/>
                </a:solidFill>
              </a:rPr>
              <a:t> </a:t>
            </a:r>
            <a:r>
              <a:rPr lang="en-US" altLang="zh-CN" smtClean="0">
                <a:solidFill>
                  <a:srgbClr val="000000"/>
                </a:solidFill>
                <a:sym typeface="Symbol" pitchFamily="18" charset="2"/>
              </a:rPr>
              <a:t></a:t>
            </a:r>
            <a:r>
              <a:rPr lang="en-US" altLang="zh-CN" baseline="30000" smtClean="0">
                <a:solidFill>
                  <a:srgbClr val="000000"/>
                </a:solidFill>
              </a:rPr>
              <a:t> </a:t>
            </a:r>
            <a:r>
              <a:rPr lang="en-US" altLang="zh-CN" smtClean="0">
                <a:solidFill>
                  <a:srgbClr val="000000"/>
                </a:solidFill>
              </a:rPr>
              <a:t>2</a:t>
            </a:r>
            <a:r>
              <a:rPr lang="en-US" altLang="zh-CN" i="1" smtClean="0">
                <a:solidFill>
                  <a:srgbClr val="000000"/>
                </a:solidFill>
              </a:rPr>
              <a:t>x</a:t>
            </a:r>
            <a:r>
              <a:rPr lang="en-US" altLang="zh-CN" baseline="-25000" smtClean="0">
                <a:solidFill>
                  <a:srgbClr val="000000"/>
                </a:solidFill>
              </a:rPr>
              <a:t>0</a:t>
            </a:r>
            <a:r>
              <a:rPr lang="el-GR" altLang="zh-CN" smtClean="0">
                <a:solidFill>
                  <a:srgbClr val="000000"/>
                </a:solidFill>
              </a:rPr>
              <a:t>Δ</a:t>
            </a:r>
            <a:r>
              <a:rPr lang="el-GR" altLang="zh-CN" i="1" smtClean="0">
                <a:solidFill>
                  <a:srgbClr val="000000"/>
                </a:solidFill>
              </a:rPr>
              <a:t>x</a:t>
            </a:r>
            <a:r>
              <a:rPr lang="zh-CN" altLang="en-US" smtClean="0">
                <a:solidFill>
                  <a:srgbClr val="0000FF"/>
                </a:solidFill>
              </a:rPr>
              <a:t>（</a:t>
            </a:r>
            <a:r>
              <a:rPr lang="en-US" altLang="zh-CN" i="1" smtClean="0">
                <a:solidFill>
                  <a:srgbClr val="0000FF"/>
                </a:solidFill>
              </a:rPr>
              <a:t>A</a:t>
            </a:r>
            <a:r>
              <a:rPr lang="en-US" altLang="zh-CN" smtClean="0">
                <a:solidFill>
                  <a:srgbClr val="0000FF"/>
                </a:solidFill>
              </a:rPr>
              <a:t> = </a:t>
            </a:r>
            <a:r>
              <a:rPr lang="en-US" altLang="zh-CN" i="1" smtClean="0">
                <a:solidFill>
                  <a:srgbClr val="0000FF"/>
                </a:solidFill>
              </a:rPr>
              <a:t>x</a:t>
            </a:r>
            <a:r>
              <a:rPr lang="en-US" altLang="zh-CN" baseline="30000" smtClean="0">
                <a:solidFill>
                  <a:srgbClr val="0000FF"/>
                </a:solidFill>
              </a:rPr>
              <a:t>2</a:t>
            </a:r>
            <a:r>
              <a:rPr lang="en-US" altLang="zh-CN" smtClean="0">
                <a:solidFill>
                  <a:srgbClr val="0000FF"/>
                </a:solidFill>
              </a:rPr>
              <a:t> </a:t>
            </a:r>
            <a:r>
              <a:rPr lang="zh-CN" altLang="en-US" smtClean="0">
                <a:solidFill>
                  <a:srgbClr val="0000FF"/>
                </a:solidFill>
              </a:rPr>
              <a:t>在点 </a:t>
            </a:r>
            <a:r>
              <a:rPr lang="en-US" altLang="zh-CN" i="1" smtClean="0">
                <a:solidFill>
                  <a:srgbClr val="0000FF"/>
                </a:solidFill>
              </a:rPr>
              <a:t>x</a:t>
            </a:r>
            <a:r>
              <a:rPr lang="en-US" altLang="zh-CN" baseline="-25000" smtClean="0">
                <a:solidFill>
                  <a:srgbClr val="0000FF"/>
                </a:solidFill>
              </a:rPr>
              <a:t>0</a:t>
            </a:r>
            <a:r>
              <a:rPr lang="zh-CN" altLang="en-US" smtClean="0">
                <a:solidFill>
                  <a:srgbClr val="0000FF"/>
                </a:solidFill>
              </a:rPr>
              <a:t> 处的微分）．</a:t>
            </a:r>
          </a:p>
        </p:txBody>
      </p:sp>
      <p:sp>
        <p:nvSpPr>
          <p:cNvPr id="2057" name="标题 2"/>
          <p:cNvSpPr>
            <a:spLocks noGrp="1"/>
          </p:cNvSpPr>
          <p:nvPr>
            <p:ph type="title"/>
          </p:nvPr>
        </p:nvSpPr>
        <p:spPr/>
        <p:txBody>
          <a:bodyPr/>
          <a:lstStyle/>
          <a:p>
            <a:r>
              <a:rPr lang="zh-CN" altLang="en-US" smtClean="0"/>
              <a:t>引例</a:t>
            </a:r>
          </a:p>
        </p:txBody>
      </p:sp>
      <p:sp>
        <p:nvSpPr>
          <p:cNvPr id="16" name="Rectangle 7"/>
          <p:cNvSpPr>
            <a:spLocks noChangeArrowheads="1"/>
          </p:cNvSpPr>
          <p:nvPr/>
        </p:nvSpPr>
        <p:spPr bwMode="auto">
          <a:xfrm>
            <a:off x="5962650" y="3379788"/>
            <a:ext cx="2263775" cy="2263775"/>
          </a:xfrm>
          <a:prstGeom prst="rect">
            <a:avLst/>
          </a:prstGeom>
          <a:noFill/>
          <a:ln w="19050">
            <a:solidFill>
              <a:srgbClr val="0000FF"/>
            </a:solidFill>
            <a:miter lim="800000"/>
            <a:headEnd/>
            <a:tailEnd/>
          </a:ln>
        </p:spPr>
        <p:txBody>
          <a:bodyPr wrap="none" anchor="ctr"/>
          <a:lstStyle/>
          <a:p>
            <a:endParaRPr lang="zh-CN" altLang="en-US"/>
          </a:p>
        </p:txBody>
      </p:sp>
      <p:graphicFrame>
        <p:nvGraphicFramePr>
          <p:cNvPr id="17" name="Object 7"/>
          <p:cNvGraphicFramePr>
            <a:graphicFrameLocks noChangeAspect="1"/>
          </p:cNvGraphicFramePr>
          <p:nvPr/>
        </p:nvGraphicFramePr>
        <p:xfrm>
          <a:off x="5492750" y="4514850"/>
          <a:ext cx="355600" cy="457200"/>
        </p:xfrm>
        <a:graphic>
          <a:graphicData uri="http://schemas.openxmlformats.org/presentationml/2006/ole">
            <p:oleObj spid="_x0000_s2050" name="Equation" r:id="rId3" imgW="177480" imgH="228600" progId="Equation.DSMT4">
              <p:embed/>
            </p:oleObj>
          </a:graphicData>
        </a:graphic>
      </p:graphicFrame>
      <p:graphicFrame>
        <p:nvGraphicFramePr>
          <p:cNvPr id="18" name="Object 8"/>
          <p:cNvGraphicFramePr>
            <a:graphicFrameLocks noChangeAspect="1"/>
          </p:cNvGraphicFramePr>
          <p:nvPr/>
        </p:nvGraphicFramePr>
        <p:xfrm>
          <a:off x="5443538" y="3433763"/>
          <a:ext cx="454025" cy="355600"/>
        </p:xfrm>
        <a:graphic>
          <a:graphicData uri="http://schemas.openxmlformats.org/presentationml/2006/ole">
            <p:oleObj spid="_x0000_s2051" name="Equation" r:id="rId4" imgW="228600" imgH="177480" progId="Equation.DSMT4">
              <p:embed/>
            </p:oleObj>
          </a:graphicData>
        </a:graphic>
      </p:graphicFrame>
      <p:sp>
        <p:nvSpPr>
          <p:cNvPr id="19" name="Rectangle 16"/>
          <p:cNvSpPr>
            <a:spLocks noChangeArrowheads="1"/>
          </p:cNvSpPr>
          <p:nvPr/>
        </p:nvSpPr>
        <p:spPr bwMode="auto">
          <a:xfrm>
            <a:off x="5962650" y="3857625"/>
            <a:ext cx="1785938" cy="1785938"/>
          </a:xfrm>
          <a:prstGeom prst="rect">
            <a:avLst/>
          </a:prstGeom>
          <a:solidFill>
            <a:srgbClr val="FFFF66"/>
          </a:solidFill>
          <a:ln w="19050">
            <a:solidFill>
              <a:schemeClr val="tx1"/>
            </a:solidFill>
            <a:miter lim="800000"/>
            <a:headEnd/>
            <a:tailEnd/>
          </a:ln>
        </p:spPr>
        <p:txBody>
          <a:bodyPr wrap="none" anchor="ctr"/>
          <a:lstStyle/>
          <a:p>
            <a:endParaRPr lang="zh-CN" altLang="en-US"/>
          </a:p>
        </p:txBody>
      </p:sp>
      <p:graphicFrame>
        <p:nvGraphicFramePr>
          <p:cNvPr id="20" name="Object 9"/>
          <p:cNvGraphicFramePr>
            <a:graphicFrameLocks noChangeAspect="1"/>
          </p:cNvGraphicFramePr>
          <p:nvPr/>
        </p:nvGraphicFramePr>
        <p:xfrm>
          <a:off x="6664325" y="4503738"/>
          <a:ext cx="379413" cy="477837"/>
        </p:xfrm>
        <a:graphic>
          <a:graphicData uri="http://schemas.openxmlformats.org/presentationml/2006/ole">
            <p:oleObj spid="_x0000_s2052" name="Equation" r:id="rId5" imgW="190440" imgH="241200" progId="Equation.DSMT4">
              <p:embed/>
            </p:oleObj>
          </a:graphicData>
        </a:graphic>
      </p:graphicFrame>
      <p:grpSp>
        <p:nvGrpSpPr>
          <p:cNvPr id="2" name="组合 20"/>
          <p:cNvGrpSpPr>
            <a:grpSpLocks/>
          </p:cNvGrpSpPr>
          <p:nvPr/>
        </p:nvGrpSpPr>
        <p:grpSpPr bwMode="auto">
          <a:xfrm>
            <a:off x="7747000" y="2701925"/>
            <a:ext cx="1046163" cy="1163638"/>
            <a:chOff x="7804150" y="2300282"/>
            <a:chExt cx="1045767" cy="1163530"/>
          </a:xfrm>
        </p:grpSpPr>
        <p:graphicFrame>
          <p:nvGraphicFramePr>
            <p:cNvPr id="2055" name="Object 10"/>
            <p:cNvGraphicFramePr>
              <a:graphicFrameLocks noChangeAspect="1"/>
            </p:cNvGraphicFramePr>
            <p:nvPr/>
          </p:nvGraphicFramePr>
          <p:xfrm>
            <a:off x="8086330" y="2300282"/>
            <a:ext cx="763587" cy="457200"/>
          </p:xfrm>
          <a:graphic>
            <a:graphicData uri="http://schemas.openxmlformats.org/presentationml/2006/ole">
              <p:oleObj spid="_x0000_s2055" name="Equation" r:id="rId6" imgW="380880" imgH="228600" progId="Equation.DSMT4">
                <p:embed/>
              </p:oleObj>
            </a:graphicData>
          </a:graphic>
        </p:graphicFrame>
        <p:sp>
          <p:nvSpPr>
            <p:cNvPr id="2071" name="Rectangle 21" descr="棕色大理石"/>
            <p:cNvSpPr>
              <a:spLocks noChangeArrowheads="1"/>
            </p:cNvSpPr>
            <p:nvPr/>
          </p:nvSpPr>
          <p:spPr bwMode="auto">
            <a:xfrm>
              <a:off x="7804150" y="2984387"/>
              <a:ext cx="478800" cy="479425"/>
            </a:xfrm>
            <a:prstGeom prst="rect">
              <a:avLst/>
            </a:prstGeom>
            <a:solidFill>
              <a:srgbClr val="00B0F0"/>
            </a:solidFill>
            <a:ln w="19050">
              <a:solidFill>
                <a:schemeClr val="tx1"/>
              </a:solidFill>
              <a:miter lim="800000"/>
              <a:headEnd/>
              <a:tailEnd/>
            </a:ln>
          </p:spPr>
          <p:txBody>
            <a:bodyPr wrap="none" anchor="ctr"/>
            <a:lstStyle/>
            <a:p>
              <a:endParaRPr lang="zh-CN" altLang="en-US"/>
            </a:p>
          </p:txBody>
        </p:sp>
        <p:cxnSp>
          <p:nvCxnSpPr>
            <p:cNvPr id="24" name="形状 25"/>
            <p:cNvCxnSpPr/>
            <p:nvPr/>
          </p:nvCxnSpPr>
          <p:spPr>
            <a:xfrm rot="5400000" flipH="1" flipV="1">
              <a:off x="8057992" y="2747977"/>
              <a:ext cx="431760" cy="431637"/>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24"/>
          <p:cNvGrpSpPr>
            <a:grpSpLocks/>
          </p:cNvGrpSpPr>
          <p:nvPr/>
        </p:nvGrpSpPr>
        <p:grpSpPr bwMode="auto">
          <a:xfrm>
            <a:off x="7748588" y="3857625"/>
            <a:ext cx="1266825" cy="1785938"/>
            <a:chOff x="7805747" y="3455987"/>
            <a:chExt cx="1266847" cy="1785600"/>
          </a:xfrm>
        </p:grpSpPr>
        <p:sp>
          <p:nvSpPr>
            <p:cNvPr id="2069" name="Rectangle 19"/>
            <p:cNvSpPr>
              <a:spLocks noChangeArrowheads="1"/>
            </p:cNvSpPr>
            <p:nvPr/>
          </p:nvSpPr>
          <p:spPr bwMode="auto">
            <a:xfrm>
              <a:off x="7805747" y="3455987"/>
              <a:ext cx="477203" cy="1785600"/>
            </a:xfrm>
            <a:prstGeom prst="rect">
              <a:avLst/>
            </a:prstGeom>
            <a:solidFill>
              <a:srgbClr val="92D050"/>
            </a:solidFill>
            <a:ln w="19050">
              <a:solidFill>
                <a:schemeClr val="tx1"/>
              </a:solidFill>
              <a:miter lim="800000"/>
              <a:headEnd/>
              <a:tailEnd/>
            </a:ln>
          </p:spPr>
          <p:txBody>
            <a:bodyPr wrap="none" anchor="ctr"/>
            <a:lstStyle/>
            <a:p>
              <a:endParaRPr lang="zh-CN" altLang="en-US"/>
            </a:p>
          </p:txBody>
        </p:sp>
        <p:graphicFrame>
          <p:nvGraphicFramePr>
            <p:cNvPr id="2054" name="Object 11"/>
            <p:cNvGraphicFramePr>
              <a:graphicFrameLocks noChangeAspect="1"/>
            </p:cNvGraphicFramePr>
            <p:nvPr/>
          </p:nvGraphicFramePr>
          <p:xfrm>
            <a:off x="8334407" y="3684592"/>
            <a:ext cx="738187" cy="458788"/>
          </p:xfrm>
          <a:graphic>
            <a:graphicData uri="http://schemas.openxmlformats.org/presentationml/2006/ole">
              <p:oleObj spid="_x0000_s2054" name="Equation" r:id="rId7" imgW="368280" imgH="228600" progId="Equation.DSMT4">
                <p:embed/>
              </p:oleObj>
            </a:graphicData>
          </a:graphic>
        </p:graphicFrame>
        <p:cxnSp>
          <p:nvCxnSpPr>
            <p:cNvPr id="28" name="肘形连接符 28"/>
            <p:cNvCxnSpPr/>
            <p:nvPr/>
          </p:nvCxnSpPr>
          <p:spPr>
            <a:xfrm flipV="1">
              <a:off x="8069277" y="4127373"/>
              <a:ext cx="431807" cy="431718"/>
            </a:xfrm>
            <a:prstGeom prst="straightConnector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组合 28"/>
          <p:cNvGrpSpPr>
            <a:grpSpLocks/>
          </p:cNvGrpSpPr>
          <p:nvPr/>
        </p:nvGrpSpPr>
        <p:grpSpPr bwMode="auto">
          <a:xfrm>
            <a:off x="5962650" y="3384550"/>
            <a:ext cx="1784350" cy="482600"/>
            <a:chOff x="6019800" y="2983166"/>
            <a:chExt cx="1784350" cy="481428"/>
          </a:xfrm>
        </p:grpSpPr>
        <p:sp>
          <p:nvSpPr>
            <p:cNvPr id="2068" name="Rectangle 14"/>
            <p:cNvSpPr>
              <a:spLocks noChangeArrowheads="1"/>
            </p:cNvSpPr>
            <p:nvPr/>
          </p:nvSpPr>
          <p:spPr bwMode="auto">
            <a:xfrm>
              <a:off x="6019800" y="2984387"/>
              <a:ext cx="1784350" cy="480207"/>
            </a:xfrm>
            <a:prstGeom prst="rect">
              <a:avLst/>
            </a:prstGeom>
            <a:solidFill>
              <a:srgbClr val="92D050"/>
            </a:solidFill>
            <a:ln w="19050">
              <a:solidFill>
                <a:schemeClr val="tx1"/>
              </a:solidFill>
              <a:miter lim="800000"/>
              <a:headEnd/>
              <a:tailEnd/>
            </a:ln>
          </p:spPr>
          <p:txBody>
            <a:bodyPr wrap="none" anchor="ctr"/>
            <a:lstStyle/>
            <a:p>
              <a:endParaRPr lang="zh-CN" altLang="en-US"/>
            </a:p>
          </p:txBody>
        </p:sp>
        <p:graphicFrame>
          <p:nvGraphicFramePr>
            <p:cNvPr id="2053" name="Object 12"/>
            <p:cNvGraphicFramePr>
              <a:graphicFrameLocks noChangeAspect="1"/>
            </p:cNvGraphicFramePr>
            <p:nvPr/>
          </p:nvGraphicFramePr>
          <p:xfrm>
            <a:off x="6545240" y="2983166"/>
            <a:ext cx="733471" cy="455911"/>
          </p:xfrm>
          <a:graphic>
            <a:graphicData uri="http://schemas.openxmlformats.org/presentationml/2006/ole">
              <p:oleObj spid="_x0000_s2053" name="Equation" r:id="rId8" imgW="368280" imgH="228600" progId="Equation.DSMT4">
                <p:embed/>
              </p:oleObj>
            </a:graphicData>
          </a:graphic>
        </p:graphicFrame>
      </p:grpSp>
      <p:sp>
        <p:nvSpPr>
          <p:cNvPr id="32" name="矩形 31"/>
          <p:cNvSpPr/>
          <p:nvPr/>
        </p:nvSpPr>
        <p:spPr>
          <a:xfrm>
            <a:off x="1928813" y="4210050"/>
            <a:ext cx="842962" cy="357188"/>
          </a:xfrm>
          <a:prstGeom prst="rect">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圆角矩形标注 33"/>
          <p:cNvSpPr/>
          <p:nvPr/>
        </p:nvSpPr>
        <p:spPr>
          <a:xfrm>
            <a:off x="971550" y="4892675"/>
            <a:ext cx="1565275" cy="908050"/>
          </a:xfrm>
          <a:prstGeom prst="wedgeRoundRectCallout">
            <a:avLst>
              <a:gd name="adj1" fmla="val 43449"/>
              <a:gd name="adj2" fmla="val -78372"/>
              <a:gd name="adj3" fmla="val 16667"/>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defRPr/>
            </a:pPr>
            <a:r>
              <a:rPr lang="zh-CN" altLang="en-US" sz="2400" b="1" dirty="0">
                <a:solidFill>
                  <a:srgbClr val="0000FF"/>
                </a:solidFill>
                <a:sym typeface="Symbol"/>
              </a:rPr>
              <a:t>关于</a:t>
            </a:r>
            <a:r>
              <a:rPr lang="en-US" altLang="zh-CN" sz="2400" b="1" i="1" dirty="0">
                <a:solidFill>
                  <a:srgbClr val="0000FF"/>
                </a:solidFill>
                <a:sym typeface="Symbol"/>
              </a:rPr>
              <a:t>x</a:t>
            </a:r>
            <a:r>
              <a:rPr lang="zh-CN" altLang="en-US" sz="2400" b="1" dirty="0">
                <a:solidFill>
                  <a:srgbClr val="0000FF"/>
                </a:solidFill>
                <a:sym typeface="Symbol"/>
              </a:rPr>
              <a:t>的</a:t>
            </a:r>
            <a:endParaRPr lang="en-US" altLang="zh-CN" sz="2400" b="1" dirty="0">
              <a:solidFill>
                <a:srgbClr val="0000FF"/>
              </a:solidFill>
              <a:sym typeface="Symbol"/>
            </a:endParaRPr>
          </a:p>
          <a:p>
            <a:pPr>
              <a:defRPr/>
            </a:pPr>
            <a:r>
              <a:rPr lang="zh-CN" altLang="en-US" sz="2400" b="1" dirty="0">
                <a:solidFill>
                  <a:srgbClr val="0000FF"/>
                </a:solidFill>
                <a:sym typeface="Symbol"/>
              </a:rPr>
              <a:t>线性函数</a:t>
            </a:r>
            <a:endParaRPr lang="zh-CN" altLang="en-US" sz="2400" b="1" dirty="0">
              <a:solidFill>
                <a:srgbClr val="0000FF"/>
              </a:solidFill>
            </a:endParaRPr>
          </a:p>
        </p:txBody>
      </p:sp>
      <p:sp>
        <p:nvSpPr>
          <p:cNvPr id="35" name="圆角矩形标注 34"/>
          <p:cNvSpPr/>
          <p:nvPr/>
        </p:nvSpPr>
        <p:spPr>
          <a:xfrm flipH="1">
            <a:off x="3276600" y="4892675"/>
            <a:ext cx="2220913" cy="908050"/>
          </a:xfrm>
          <a:prstGeom prst="wedgeRoundRectCallout">
            <a:avLst>
              <a:gd name="adj1" fmla="val 37338"/>
              <a:gd name="adj2" fmla="val -78372"/>
              <a:gd name="adj3" fmla="val 16667"/>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defRPr/>
            </a:pPr>
            <a:r>
              <a:rPr lang="zh-CN" altLang="en-US" sz="2400" b="1">
                <a:solidFill>
                  <a:srgbClr val="FF0000"/>
                </a:solidFill>
                <a:sym typeface="Symbol" pitchFamily="18" charset="2"/>
              </a:rPr>
              <a:t>当</a:t>
            </a:r>
            <a:r>
              <a:rPr lang="en-US" altLang="zh-CN" sz="2400" b="1" i="1">
                <a:solidFill>
                  <a:srgbClr val="FF0000"/>
                </a:solidFill>
                <a:sym typeface="Symbol" pitchFamily="18" charset="2"/>
              </a:rPr>
              <a:t>x</a:t>
            </a:r>
            <a:r>
              <a:rPr lang="zh-CN" altLang="en-US" sz="2400" b="1">
                <a:solidFill>
                  <a:srgbClr val="FF0000"/>
                </a:solidFill>
                <a:sym typeface="Symbol" pitchFamily="18" charset="2"/>
              </a:rPr>
              <a:t> </a:t>
            </a:r>
            <a:r>
              <a:rPr lang="en-US" altLang="zh-CN" sz="2400" b="1">
                <a:solidFill>
                  <a:srgbClr val="FF0000"/>
                </a:solidFill>
                <a:sym typeface="Symbol" pitchFamily="18" charset="2"/>
              </a:rPr>
              <a:t>0 </a:t>
            </a:r>
            <a:r>
              <a:rPr lang="zh-CN" altLang="en-US" sz="2400" b="1">
                <a:solidFill>
                  <a:srgbClr val="FF0000"/>
                </a:solidFill>
                <a:sym typeface="Symbol" pitchFamily="18" charset="2"/>
              </a:rPr>
              <a:t>时，</a:t>
            </a:r>
            <a:endParaRPr lang="en-US" altLang="zh-CN" sz="2400" b="1">
              <a:solidFill>
                <a:srgbClr val="FF0000"/>
              </a:solidFill>
              <a:sym typeface="Symbol" pitchFamily="18" charset="2"/>
            </a:endParaRPr>
          </a:p>
          <a:p>
            <a:pPr>
              <a:defRPr/>
            </a:pPr>
            <a:r>
              <a:rPr lang="zh-CN" altLang="en-US" sz="2400" b="1">
                <a:solidFill>
                  <a:srgbClr val="FF0000"/>
                </a:solidFill>
                <a:sym typeface="Symbol" pitchFamily="18" charset="2"/>
              </a:rPr>
              <a:t>该项是</a:t>
            </a:r>
            <a:r>
              <a:rPr lang="en-US" altLang="zh-CN" sz="2400" b="1" i="1">
                <a:solidFill>
                  <a:srgbClr val="FF0000"/>
                </a:solidFill>
                <a:sym typeface="Symbol" pitchFamily="18" charset="2"/>
              </a:rPr>
              <a:t>o</a:t>
            </a:r>
            <a:r>
              <a:rPr lang="en-US" altLang="zh-CN" sz="2400" b="1">
                <a:solidFill>
                  <a:srgbClr val="FF0000"/>
                </a:solidFill>
                <a:sym typeface="Symbol" pitchFamily="18" charset="2"/>
              </a:rPr>
              <a:t>(</a:t>
            </a:r>
            <a:r>
              <a:rPr lang="el-GR" altLang="zh-CN" sz="2400" b="1">
                <a:solidFill>
                  <a:srgbClr val="FF0000"/>
                </a:solidFill>
              </a:rPr>
              <a:t>Δ</a:t>
            </a:r>
            <a:r>
              <a:rPr lang="el-GR" altLang="zh-CN" sz="2400" b="1" i="1">
                <a:solidFill>
                  <a:srgbClr val="FF0000"/>
                </a:solidFill>
              </a:rPr>
              <a:t>x</a:t>
            </a:r>
            <a:r>
              <a:rPr lang="en-US" altLang="zh-CN" sz="2400" b="1">
                <a:solidFill>
                  <a:srgbClr val="FF0000"/>
                </a:solidFill>
                <a:sym typeface="Symbol" pitchFamily="18" charset="2"/>
              </a:rPr>
              <a:t>)</a:t>
            </a:r>
            <a:endParaRPr lang="zh-CN" altLang="en-US" sz="2400" b="1">
              <a:solidFill>
                <a:srgbClr val="FF0000"/>
              </a:solidFill>
            </a:endParaRPr>
          </a:p>
        </p:txBody>
      </p:sp>
      <p:sp>
        <p:nvSpPr>
          <p:cNvPr id="36" name="矩形 35"/>
          <p:cNvSpPr/>
          <p:nvPr/>
        </p:nvSpPr>
        <p:spPr>
          <a:xfrm flipH="1">
            <a:off x="3008313" y="4210050"/>
            <a:ext cx="719137" cy="357188"/>
          </a:xfrm>
          <a:prstGeom prst="rect">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p:cNvSpPr>
            <a:spLocks noChangeArrowheads="1"/>
          </p:cNvSpPr>
          <p:nvPr/>
        </p:nvSpPr>
        <p:spPr bwMode="auto">
          <a:xfrm>
            <a:off x="4284663" y="5900738"/>
            <a:ext cx="3929062"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edge">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strips(downLeft)">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edge">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strips(downRight)">
                                      <p:cBhvr>
                                        <p:cTn id="62" dur="5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56">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32" grpId="0" animBg="1"/>
      <p:bldP spid="34" grpId="0" animBg="1"/>
      <p:bldP spid="35" grpId="0" animBg="1"/>
      <p:bldP spid="36"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bwMode="auto">
          <a:noFill/>
        </p:spPr>
        <p:txBody>
          <a:bodyPr/>
          <a:lstStyle/>
          <a:p>
            <a:r>
              <a:rPr lang="zh-CN" altLang="en-US" smtClean="0">
                <a:effectLst/>
              </a:rPr>
              <a:t>作业</a:t>
            </a:r>
            <a:endParaRPr lang="en-US" altLang="zh-CN" smtClean="0">
              <a:effectLst/>
            </a:endParaRPr>
          </a:p>
        </p:txBody>
      </p:sp>
      <p:sp>
        <p:nvSpPr>
          <p:cNvPr id="32771" name="Rectangle 3"/>
          <p:cNvSpPr>
            <a:spLocks noGrp="1"/>
          </p:cNvSpPr>
          <p:nvPr>
            <p:ph type="body" idx="4294967295"/>
          </p:nvPr>
        </p:nvSpPr>
        <p:spPr/>
        <p:txBody>
          <a:bodyPr/>
          <a:lstStyle/>
          <a:p>
            <a:pPr>
              <a:buFont typeface="Wingdings 3" pitchFamily="18" charset="2"/>
              <a:buNone/>
            </a:pPr>
            <a:r>
              <a:rPr lang="zh-CN" altLang="en-US" smtClean="0"/>
              <a:t>习题</a:t>
            </a:r>
            <a:r>
              <a:rPr lang="en-US" altLang="zh-CN" smtClean="0"/>
              <a:t>2 − 5 </a:t>
            </a:r>
          </a:p>
          <a:p>
            <a:pPr lvl="1"/>
            <a:r>
              <a:rPr lang="en-US" altLang="zh-CN" smtClean="0"/>
              <a:t>3(4)(7)(8)</a:t>
            </a:r>
          </a:p>
          <a:p>
            <a:pPr lvl="1"/>
            <a:r>
              <a:rPr lang="en-US" altLang="zh-CN" smtClean="0"/>
              <a:t>10(1)</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定义：</a:t>
            </a:r>
            <a:r>
              <a:rPr lang="zh-CN" altLang="en-US" smtClean="0"/>
              <a:t>设函数 </a:t>
            </a:r>
            <a:r>
              <a:rPr lang="en-US" altLang="zh-CN" i="1" smtClean="0"/>
              <a:t>y</a:t>
            </a:r>
            <a:r>
              <a:rPr lang="en-US" altLang="zh-CN" smtClean="0"/>
              <a:t> = </a:t>
            </a:r>
            <a:r>
              <a:rPr lang="zh-CN" altLang="en-US" smtClean="0"/>
              <a:t> </a:t>
            </a:r>
            <a:r>
              <a:rPr lang="en-US" altLang="zh-CN" i="1" smtClean="0"/>
              <a:t>f</a:t>
            </a:r>
            <a:r>
              <a:rPr lang="en-US" altLang="zh-CN" smtClean="0"/>
              <a:t> (</a:t>
            </a:r>
            <a:r>
              <a:rPr lang="en-US" altLang="zh-CN" i="1" smtClean="0"/>
              <a:t>x</a:t>
            </a:r>
            <a:r>
              <a:rPr lang="en-US" altLang="zh-CN" smtClean="0"/>
              <a:t>) </a:t>
            </a:r>
            <a:r>
              <a:rPr lang="zh-CN" altLang="en-US" smtClean="0"/>
              <a:t>在某区间内有定义，</a:t>
            </a:r>
            <a:endParaRPr lang="en-US" altLang="zh-CN" smtClean="0"/>
          </a:p>
          <a:p>
            <a:pPr>
              <a:buFont typeface="Wingdings 3" pitchFamily="18" charset="2"/>
              <a:buNone/>
            </a:pPr>
            <a:r>
              <a:rPr lang="zh-CN" altLang="en-US" smtClean="0"/>
              <a:t>如果对区间内任意给定的 </a:t>
            </a:r>
            <a:r>
              <a:rPr lang="en-US" altLang="zh-CN" i="1" smtClean="0"/>
              <a:t>x</a:t>
            </a:r>
            <a:r>
              <a:rPr lang="en-US" altLang="zh-CN" baseline="-25000" smtClean="0"/>
              <a:t>0 </a:t>
            </a:r>
            <a:r>
              <a:rPr lang="zh-CN" altLang="en-US" smtClean="0"/>
              <a:t>，</a:t>
            </a:r>
            <a:endParaRPr lang="en-US" altLang="zh-CN" smtClean="0"/>
          </a:p>
          <a:p>
            <a:pPr>
              <a:buFont typeface="Wingdings 3" pitchFamily="18" charset="2"/>
              <a:buNone/>
            </a:pPr>
            <a:r>
              <a:rPr lang="zh-CN" altLang="en-US" smtClean="0"/>
              <a:t>函数的增量</a:t>
            </a:r>
            <a:endParaRPr lang="en-US" altLang="zh-CN" smtClean="0"/>
          </a:p>
          <a:p>
            <a:pPr>
              <a:buFont typeface="Wingdings 3" pitchFamily="18" charset="2"/>
              <a:buNone/>
            </a:pPr>
            <a:r>
              <a:rPr lang="zh-CN" altLang="en-US" smtClean="0">
                <a:solidFill>
                  <a:srgbClr val="0000FF"/>
                </a:solidFill>
              </a:rPr>
              <a:t>其中 </a:t>
            </a:r>
            <a:r>
              <a:rPr lang="en-US" altLang="zh-CN" i="1" smtClean="0">
                <a:solidFill>
                  <a:srgbClr val="0000FF"/>
                </a:solidFill>
              </a:rPr>
              <a:t>A</a:t>
            </a:r>
            <a:r>
              <a:rPr lang="zh-CN" altLang="en-US" smtClean="0">
                <a:solidFill>
                  <a:srgbClr val="0000FF"/>
                </a:solidFill>
              </a:rPr>
              <a:t> 是与</a:t>
            </a:r>
            <a:r>
              <a:rPr lang="el-GR" altLang="zh-CN" smtClean="0">
                <a:solidFill>
                  <a:srgbClr val="0000FF"/>
                </a:solidFill>
              </a:rPr>
              <a:t>Δ</a:t>
            </a:r>
            <a:r>
              <a:rPr lang="el-GR" altLang="zh-CN" i="1" smtClean="0">
                <a:solidFill>
                  <a:srgbClr val="0000FF"/>
                </a:solidFill>
              </a:rPr>
              <a:t>x</a:t>
            </a:r>
            <a:r>
              <a:rPr lang="zh-CN" altLang="en-US" smtClean="0">
                <a:solidFill>
                  <a:srgbClr val="0000FF"/>
                </a:solidFill>
              </a:rPr>
              <a:t> 无关的常数，</a:t>
            </a:r>
            <a:endParaRPr lang="en-US" altLang="zh-CN" smtClean="0">
              <a:solidFill>
                <a:srgbClr val="0000FF"/>
              </a:solidFill>
            </a:endParaRPr>
          </a:p>
          <a:p>
            <a:pPr>
              <a:buFont typeface="Wingdings 3" pitchFamily="18" charset="2"/>
              <a:buNone/>
            </a:pPr>
            <a:r>
              <a:rPr lang="zh-CN" altLang="en-US" smtClean="0"/>
              <a:t>则称 </a:t>
            </a:r>
            <a:r>
              <a:rPr lang="en-US" altLang="zh-CN" i="1" smtClean="0"/>
              <a:t>f</a:t>
            </a:r>
            <a:r>
              <a:rPr lang="en-US" altLang="zh-CN" smtClean="0"/>
              <a:t> (</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a:t>
            </a:r>
            <a:r>
              <a:rPr lang="zh-CN" altLang="en-US" smtClean="0">
                <a:solidFill>
                  <a:srgbClr val="FF0000"/>
                </a:solidFill>
              </a:rPr>
              <a:t>可微</a:t>
            </a:r>
            <a:r>
              <a:rPr lang="zh-CN" altLang="en-US" smtClean="0"/>
              <a:t>，</a:t>
            </a:r>
            <a:endParaRPr lang="en-US" altLang="zh-CN" smtClean="0"/>
          </a:p>
          <a:p>
            <a:pPr>
              <a:buFont typeface="Wingdings 3" pitchFamily="18" charset="2"/>
              <a:buNone/>
            </a:pPr>
            <a:r>
              <a:rPr lang="en-US" altLang="zh-CN" i="1" smtClean="0">
                <a:solidFill>
                  <a:srgbClr val="0000FF"/>
                </a:solidFill>
              </a:rPr>
              <a:t>A </a:t>
            </a:r>
            <a:r>
              <a:rPr lang="en-US" altLang="zh-CN" smtClean="0">
                <a:solidFill>
                  <a:srgbClr val="0000FF"/>
                </a:solidFill>
                <a:sym typeface="Symbol" pitchFamily="18" charset="2"/>
              </a:rPr>
              <a:t></a:t>
            </a:r>
            <a:r>
              <a:rPr lang="el-GR" altLang="zh-CN" smtClean="0">
                <a:solidFill>
                  <a:srgbClr val="0000FF"/>
                </a:solidFill>
              </a:rPr>
              <a:t>Δ</a:t>
            </a:r>
            <a:r>
              <a:rPr lang="el-GR" altLang="zh-CN" i="1" smtClean="0">
                <a:solidFill>
                  <a:srgbClr val="0000FF"/>
                </a:solidFill>
              </a:rPr>
              <a:t>x</a:t>
            </a:r>
            <a:r>
              <a:rPr lang="zh-CN" altLang="en-US" i="1" smtClean="0"/>
              <a:t> </a:t>
            </a:r>
            <a:r>
              <a:rPr lang="zh-CN" altLang="en-US" smtClean="0"/>
              <a:t>称为 </a:t>
            </a:r>
            <a:r>
              <a:rPr lang="en-US" altLang="zh-CN" i="1" smtClean="0"/>
              <a:t>f</a:t>
            </a:r>
            <a:r>
              <a:rPr lang="en-US" altLang="zh-CN" smtClean="0"/>
              <a:t> (</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处相应于自变量增量</a:t>
            </a:r>
            <a:r>
              <a:rPr lang="el-GR" altLang="zh-CN" smtClean="0"/>
              <a:t>Δ</a:t>
            </a:r>
            <a:r>
              <a:rPr lang="el-GR" altLang="zh-CN" i="1" smtClean="0"/>
              <a:t>x</a:t>
            </a:r>
            <a:r>
              <a:rPr lang="en-US" altLang="zh-CN" i="1" smtClean="0"/>
              <a:t> </a:t>
            </a:r>
            <a:r>
              <a:rPr lang="zh-CN" altLang="en-US" smtClean="0"/>
              <a:t>的</a:t>
            </a:r>
            <a:r>
              <a:rPr lang="zh-CN" altLang="en-US" smtClean="0">
                <a:solidFill>
                  <a:srgbClr val="FF0000"/>
                </a:solidFill>
              </a:rPr>
              <a:t>微分</a:t>
            </a:r>
            <a:r>
              <a:rPr lang="zh-CN" altLang="en-US" smtClean="0"/>
              <a:t>，</a:t>
            </a:r>
            <a:endParaRPr lang="en-US" altLang="zh-CN" smtClean="0"/>
          </a:p>
          <a:p>
            <a:pPr>
              <a:buFont typeface="Wingdings 3" pitchFamily="18" charset="2"/>
              <a:buNone/>
            </a:pPr>
            <a:r>
              <a:rPr lang="zh-CN" altLang="en-US" smtClean="0"/>
              <a:t>记为 </a:t>
            </a:r>
            <a:r>
              <a:rPr lang="en-US" altLang="zh-CN" i="1" smtClean="0">
                <a:solidFill>
                  <a:srgbClr val="0000FF"/>
                </a:solidFill>
              </a:rPr>
              <a:t>dy</a:t>
            </a:r>
            <a:r>
              <a:rPr lang="zh-CN" altLang="en-US" smtClean="0"/>
              <a:t>，即 </a:t>
            </a:r>
            <a:r>
              <a:rPr lang="en-US" altLang="zh-CN" i="1" smtClean="0"/>
              <a:t>dy</a:t>
            </a:r>
            <a:r>
              <a:rPr lang="zh-CN" altLang="en-US" smtClean="0"/>
              <a:t> </a:t>
            </a:r>
            <a:r>
              <a:rPr lang="en-US" altLang="zh-CN" smtClean="0"/>
              <a:t>=</a:t>
            </a:r>
            <a:r>
              <a:rPr lang="zh-CN" altLang="en-US" smtClean="0"/>
              <a:t> </a:t>
            </a:r>
            <a:r>
              <a:rPr lang="en-US" altLang="zh-CN" i="1" smtClean="0"/>
              <a:t>A</a:t>
            </a:r>
            <a:r>
              <a:rPr lang="en-US" altLang="zh-CN" smtClean="0"/>
              <a:t> </a:t>
            </a:r>
            <a:r>
              <a:rPr lang="en-US" altLang="zh-CN" smtClean="0">
                <a:sym typeface="Symbol" pitchFamily="18" charset="2"/>
              </a:rPr>
              <a:t></a:t>
            </a:r>
            <a:r>
              <a:rPr lang="el-GR" altLang="zh-CN" smtClean="0"/>
              <a:t>Δ</a:t>
            </a:r>
            <a:r>
              <a:rPr lang="el-GR" altLang="zh-CN" i="1" smtClean="0"/>
              <a:t>x</a:t>
            </a:r>
            <a:r>
              <a:rPr lang="zh-CN" altLang="en-US" smtClean="0"/>
              <a:t>．</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由定义可得，</a:t>
            </a:r>
          </a:p>
        </p:txBody>
      </p:sp>
      <p:sp>
        <p:nvSpPr>
          <p:cNvPr id="3077" name="标题 2"/>
          <p:cNvSpPr>
            <a:spLocks noGrp="1"/>
          </p:cNvSpPr>
          <p:nvPr>
            <p:ph type="title"/>
          </p:nvPr>
        </p:nvSpPr>
        <p:spPr bwMode="auto"/>
        <p:txBody>
          <a:bodyPr/>
          <a:lstStyle/>
          <a:p>
            <a:r>
              <a:rPr lang="zh-CN" altLang="en-US" smtClean="0">
                <a:effectLst/>
              </a:rPr>
              <a:t>一、微分的定义</a:t>
            </a:r>
          </a:p>
        </p:txBody>
      </p:sp>
      <p:graphicFrame>
        <p:nvGraphicFramePr>
          <p:cNvPr id="5" name="Object 7"/>
          <p:cNvGraphicFramePr>
            <a:graphicFrameLocks noChangeAspect="1"/>
          </p:cNvGraphicFramePr>
          <p:nvPr/>
        </p:nvGraphicFramePr>
        <p:xfrm>
          <a:off x="2247900" y="2439988"/>
          <a:ext cx="5272088" cy="457200"/>
        </p:xfrm>
        <a:graphic>
          <a:graphicData uri="http://schemas.openxmlformats.org/presentationml/2006/ole">
            <p:oleObj spid="_x0000_s3074" name="Equation" r:id="rId3" imgW="2641320" imgH="228600" progId="Equation.DSMT4">
              <p:embed/>
            </p:oleObj>
          </a:graphicData>
        </a:graphic>
      </p:graphicFrame>
      <p:graphicFrame>
        <p:nvGraphicFramePr>
          <p:cNvPr id="4" name="Object 3"/>
          <p:cNvGraphicFramePr>
            <a:graphicFrameLocks noChangeAspect="1"/>
          </p:cNvGraphicFramePr>
          <p:nvPr/>
        </p:nvGraphicFramePr>
        <p:xfrm>
          <a:off x="2487613" y="5122863"/>
          <a:ext cx="4156075" cy="406400"/>
        </p:xfrm>
        <a:graphic>
          <a:graphicData uri="http://schemas.openxmlformats.org/presentationml/2006/ole">
            <p:oleObj spid="_x0000_s3075" name="Equation" r:id="rId4" imgW="2082600" imgH="203040" progId="Equation.DSMT4">
              <p:embed/>
            </p:oleObj>
          </a:graphicData>
        </a:graphic>
      </p:graphicFrame>
      <p:sp>
        <p:nvSpPr>
          <p:cNvPr id="7" name="矩形 6"/>
          <p:cNvSpPr>
            <a:spLocks noChangeArrowheads="1"/>
          </p:cNvSpPr>
          <p:nvPr/>
        </p:nvSpPr>
        <p:spPr bwMode="auto">
          <a:xfrm>
            <a:off x="5386388" y="2413000"/>
            <a:ext cx="214312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8" name="矩形 7"/>
          <p:cNvSpPr>
            <a:spLocks noChangeArrowheads="1"/>
          </p:cNvSpPr>
          <p:nvPr/>
        </p:nvSpPr>
        <p:spPr bwMode="auto">
          <a:xfrm>
            <a:off x="1928813" y="4168775"/>
            <a:ext cx="214312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9" name="矩形 8"/>
          <p:cNvSpPr/>
          <p:nvPr/>
        </p:nvSpPr>
        <p:spPr>
          <a:xfrm>
            <a:off x="3143250" y="5143500"/>
            <a:ext cx="785813" cy="357188"/>
          </a:xfrm>
          <a:prstGeom prst="rect">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3076">
                                            <p:txEl>
                                              <p:pRg st="3" end="3"/>
                                            </p:txEl>
                                          </p:spTgt>
                                        </p:tgtEl>
                                        <p:attrNameLst>
                                          <p:attrName>style.visibility</p:attrName>
                                        </p:attrNameLst>
                                      </p:cBhvr>
                                      <p:to>
                                        <p:strVal val="visible"/>
                                      </p:to>
                                    </p:set>
                                    <p:anim calcmode="lin" valueType="num">
                                      <p:cBhvr>
                                        <p:cTn id="29" dur="500" decel="50000" fill="hold">
                                          <p:stCondLst>
                                            <p:cond delay="0"/>
                                          </p:stCondLst>
                                        </p:cTn>
                                        <p:tgtEl>
                                          <p:spTgt spid="3076">
                                            <p:txEl>
                                              <p:pRg st="3" end="3"/>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076">
                                            <p:txEl>
                                              <p:pRg st="3" end="3"/>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076">
                                            <p:txEl>
                                              <p:pRg st="3" end="3"/>
                                            </p:txEl>
                                          </p:spTgt>
                                        </p:tgtEl>
                                        <p:attrNameLst>
                                          <p:attrName>ppt_w</p:attrName>
                                        </p:attrNameLst>
                                      </p:cBhvr>
                                      <p:tavLst>
                                        <p:tav tm="0">
                                          <p:val>
                                            <p:strVal val="#ppt_w*.05"/>
                                          </p:val>
                                        </p:tav>
                                        <p:tav tm="100000">
                                          <p:val>
                                            <p:strVal val="#ppt_w"/>
                                          </p:val>
                                        </p:tav>
                                      </p:tavLst>
                                    </p:anim>
                                    <p:anim calcmode="lin" valueType="num">
                                      <p:cBhvr>
                                        <p:cTn id="32" dur="1000" fill="hold"/>
                                        <p:tgtEl>
                                          <p:spTgt spid="3076">
                                            <p:txEl>
                                              <p:pRg st="3" end="3"/>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076">
                                            <p:txEl>
                                              <p:pRg st="3" end="3"/>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076">
                                            <p:txEl>
                                              <p:pRg st="3" end="3"/>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076">
                                            <p:txEl>
                                              <p:pRg st="3" end="3"/>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07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76">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76">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76">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0"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edge">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内容占位符 1"/>
          <p:cNvSpPr>
            <a:spLocks noGrp="1"/>
          </p:cNvSpPr>
          <p:nvPr>
            <p:ph idx="1"/>
          </p:nvPr>
        </p:nvSpPr>
        <p:spPr/>
        <p:txBody>
          <a:bodyPr/>
          <a:lstStyle/>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① </a:t>
            </a:r>
            <a:r>
              <a:rPr lang="en-US" altLang="zh-CN" i="1" smtClean="0"/>
              <a:t>dy</a:t>
            </a:r>
            <a:r>
              <a:rPr lang="zh-CN" altLang="en-US" smtClean="0"/>
              <a:t> 是</a:t>
            </a:r>
            <a:r>
              <a:rPr lang="el-GR" altLang="zh-CN" smtClean="0"/>
              <a:t>Δ</a:t>
            </a:r>
            <a:r>
              <a:rPr lang="el-GR" altLang="zh-CN" i="1" smtClean="0"/>
              <a:t>x</a:t>
            </a:r>
            <a:r>
              <a:rPr lang="zh-CN" altLang="en-US" smtClean="0"/>
              <a:t> 的线性函数；</a:t>
            </a:r>
            <a:endParaRPr lang="en-US" altLang="zh-CN" smtClean="0"/>
          </a:p>
          <a:p>
            <a:pPr>
              <a:buFont typeface="Wingdings 3" pitchFamily="18" charset="2"/>
              <a:buNone/>
            </a:pPr>
            <a:r>
              <a:rPr lang="zh-CN" altLang="en-US" smtClean="0">
                <a:solidFill>
                  <a:srgbClr val="0000FF"/>
                </a:solidFill>
              </a:rPr>
              <a:t>② </a:t>
            </a:r>
            <a:r>
              <a:rPr lang="el-GR" altLang="zh-CN" smtClean="0"/>
              <a:t>Δ</a:t>
            </a:r>
            <a:r>
              <a:rPr lang="en-US" altLang="zh-CN" i="1" smtClean="0"/>
              <a:t>y</a:t>
            </a:r>
            <a:r>
              <a:rPr lang="zh-CN" altLang="en-US" smtClean="0"/>
              <a:t> − </a:t>
            </a:r>
            <a:r>
              <a:rPr lang="en-US" altLang="zh-CN" i="1" smtClean="0"/>
              <a:t>dy</a:t>
            </a:r>
            <a:r>
              <a:rPr lang="zh-CN" altLang="en-US" smtClean="0"/>
              <a:t> 是比</a:t>
            </a:r>
            <a:r>
              <a:rPr lang="el-GR" altLang="zh-CN" smtClean="0"/>
              <a:t>Δ</a:t>
            </a:r>
            <a:r>
              <a:rPr lang="el-GR" altLang="zh-CN" i="1" smtClean="0"/>
              <a:t>x</a:t>
            </a:r>
            <a:r>
              <a:rPr lang="en-US" altLang="zh-CN" i="1" smtClean="0"/>
              <a:t> </a:t>
            </a:r>
            <a:r>
              <a:rPr lang="zh-CN" altLang="en-US" smtClean="0"/>
              <a:t>更高阶的无穷小，</a:t>
            </a:r>
            <a:endParaRPr lang="en-US" altLang="zh-CN" smtClean="0"/>
          </a:p>
          <a:p>
            <a:pPr>
              <a:buFont typeface="Wingdings 3" pitchFamily="18" charset="2"/>
              <a:buNone/>
            </a:pPr>
            <a:r>
              <a:rPr lang="en-US" altLang="zh-CN" smtClean="0">
                <a:solidFill>
                  <a:srgbClr val="0000FF"/>
                </a:solidFill>
              </a:rPr>
              <a:t>	</a:t>
            </a:r>
            <a:r>
              <a:rPr lang="zh-CN" altLang="en-US" smtClean="0">
                <a:solidFill>
                  <a:srgbClr val="0000FF"/>
                </a:solidFill>
              </a:rPr>
              <a:t>  </a:t>
            </a:r>
            <a:r>
              <a:rPr lang="zh-CN" altLang="en-US" smtClean="0">
                <a:solidFill>
                  <a:srgbClr val="000000"/>
                </a:solidFill>
              </a:rPr>
              <a:t>当</a:t>
            </a:r>
            <a:r>
              <a:rPr lang="en-US" altLang="zh-CN" smtClean="0">
                <a:solidFill>
                  <a:srgbClr val="000000"/>
                </a:solidFill>
              </a:rPr>
              <a:t>|</a:t>
            </a:r>
            <a:r>
              <a:rPr lang="el-GR" altLang="zh-CN" smtClean="0">
                <a:solidFill>
                  <a:srgbClr val="000000"/>
                </a:solidFill>
              </a:rPr>
              <a:t>Δ</a:t>
            </a:r>
            <a:r>
              <a:rPr lang="el-GR" altLang="zh-CN" i="1" smtClean="0">
                <a:solidFill>
                  <a:srgbClr val="000000"/>
                </a:solidFill>
              </a:rPr>
              <a:t>x </a:t>
            </a:r>
            <a:r>
              <a:rPr lang="en-US" altLang="zh-CN" smtClean="0">
                <a:solidFill>
                  <a:srgbClr val="000000"/>
                </a:solidFill>
              </a:rPr>
              <a:t>|</a:t>
            </a:r>
            <a:r>
              <a:rPr lang="zh-CN" altLang="en-US" smtClean="0">
                <a:solidFill>
                  <a:srgbClr val="000000"/>
                </a:solidFill>
              </a:rPr>
              <a:t>很小时，</a:t>
            </a:r>
            <a:r>
              <a:rPr lang="el-GR" altLang="zh-CN" smtClean="0"/>
              <a:t>Δ</a:t>
            </a:r>
            <a:r>
              <a:rPr lang="en-US" altLang="zh-CN" i="1" smtClean="0"/>
              <a:t>y</a:t>
            </a:r>
            <a:r>
              <a:rPr lang="zh-CN" altLang="en-US" smtClean="0"/>
              <a:t> </a:t>
            </a:r>
            <a:r>
              <a:rPr lang="zh-CN" altLang="en-US" smtClean="0">
                <a:sym typeface="Symbol" pitchFamily="18" charset="2"/>
              </a:rPr>
              <a:t></a:t>
            </a:r>
            <a:r>
              <a:rPr lang="zh-CN" altLang="en-US" smtClean="0"/>
              <a:t> </a:t>
            </a:r>
            <a:r>
              <a:rPr lang="en-US" altLang="zh-CN" i="1" smtClean="0"/>
              <a:t>dy</a:t>
            </a:r>
            <a:r>
              <a:rPr lang="zh-CN" altLang="en-US" smtClean="0">
                <a:solidFill>
                  <a:srgbClr val="0000FF"/>
                </a:solidFill>
              </a:rPr>
              <a:t>（</a:t>
            </a:r>
            <a:r>
              <a:rPr lang="el-GR" altLang="zh-CN" smtClean="0">
                <a:solidFill>
                  <a:srgbClr val="0000FF"/>
                </a:solidFill>
              </a:rPr>
              <a:t>Δ</a:t>
            </a:r>
            <a:r>
              <a:rPr lang="en-US" altLang="zh-CN" i="1" smtClean="0">
                <a:solidFill>
                  <a:srgbClr val="0000FF"/>
                </a:solidFill>
              </a:rPr>
              <a:t>y</a:t>
            </a:r>
            <a:r>
              <a:rPr lang="en-US" altLang="zh-CN" smtClean="0">
                <a:solidFill>
                  <a:srgbClr val="0000FF"/>
                </a:solidFill>
              </a:rPr>
              <a:t> </a:t>
            </a:r>
            <a:r>
              <a:rPr lang="zh-CN" altLang="en-US" smtClean="0">
                <a:solidFill>
                  <a:srgbClr val="0000FF"/>
                </a:solidFill>
              </a:rPr>
              <a:t>的线性主部）</a:t>
            </a:r>
            <a:r>
              <a:rPr lang="zh-CN" altLang="en-US" smtClean="0"/>
              <a:t>．</a:t>
            </a:r>
            <a:endParaRPr lang="en-US" altLang="zh-CN" smtClean="0"/>
          </a:p>
          <a:p>
            <a:pPr>
              <a:buFont typeface="Wingdings 3" pitchFamily="18" charset="2"/>
              <a:buNone/>
            </a:pPr>
            <a:r>
              <a:rPr lang="zh-CN" altLang="en-US" smtClean="0">
                <a:solidFill>
                  <a:srgbClr val="0000FF"/>
                </a:solidFill>
              </a:rPr>
              <a:t>③ </a:t>
            </a:r>
            <a:r>
              <a:rPr lang="zh-CN" altLang="en-US" smtClean="0"/>
              <a:t>当 </a:t>
            </a:r>
            <a:r>
              <a:rPr lang="en-US" altLang="zh-CN" i="1" smtClean="0"/>
              <a:t>A</a:t>
            </a:r>
            <a:r>
              <a:rPr lang="zh-CN" altLang="en-US" smtClean="0"/>
              <a:t> </a:t>
            </a:r>
            <a:r>
              <a:rPr lang="zh-CN" altLang="en-US" smtClean="0">
                <a:sym typeface="Symbol" pitchFamily="18" charset="2"/>
              </a:rPr>
              <a:t> </a:t>
            </a:r>
            <a:r>
              <a:rPr lang="en-US" altLang="zh-CN" smtClean="0">
                <a:sym typeface="Symbol" pitchFamily="18" charset="2"/>
              </a:rPr>
              <a:t>0</a:t>
            </a:r>
            <a:r>
              <a:rPr lang="zh-CN" altLang="en-US" smtClean="0"/>
              <a:t> 时，</a:t>
            </a:r>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    即</a:t>
            </a:r>
            <a:r>
              <a:rPr lang="zh-CN" altLang="el-GR" smtClean="0"/>
              <a:t> </a:t>
            </a:r>
            <a:r>
              <a:rPr lang="en-US" altLang="zh-CN" i="1" smtClean="0"/>
              <a:t>dy</a:t>
            </a:r>
            <a:r>
              <a:rPr lang="zh-CN" altLang="en-US" smtClean="0"/>
              <a:t> 与</a:t>
            </a:r>
            <a:r>
              <a:rPr lang="el-GR" altLang="zh-CN" smtClean="0"/>
              <a:t>Δ</a:t>
            </a:r>
            <a:r>
              <a:rPr lang="en-US" altLang="zh-CN" i="1" smtClean="0"/>
              <a:t>y</a:t>
            </a:r>
            <a:r>
              <a:rPr lang="zh-CN" altLang="en-US" smtClean="0"/>
              <a:t> 是等价无穷小．</a:t>
            </a:r>
            <a:endParaRPr lang="en-US" altLang="zh-CN" smtClean="0"/>
          </a:p>
        </p:txBody>
      </p:sp>
      <p:sp>
        <p:nvSpPr>
          <p:cNvPr id="4101" name="标题 2"/>
          <p:cNvSpPr>
            <a:spLocks noGrp="1"/>
          </p:cNvSpPr>
          <p:nvPr>
            <p:ph type="title"/>
          </p:nvPr>
        </p:nvSpPr>
        <p:spPr bwMode="auto"/>
        <p:txBody>
          <a:bodyPr/>
          <a:lstStyle/>
          <a:p>
            <a:r>
              <a:rPr lang="zh-CN" altLang="en-US" smtClean="0">
                <a:effectLst/>
              </a:rPr>
              <a:t>说明</a:t>
            </a:r>
          </a:p>
        </p:txBody>
      </p:sp>
      <p:graphicFrame>
        <p:nvGraphicFramePr>
          <p:cNvPr id="5" name="Object 7"/>
          <p:cNvGraphicFramePr>
            <a:graphicFrameLocks noChangeAspect="1"/>
          </p:cNvGraphicFramePr>
          <p:nvPr/>
        </p:nvGraphicFramePr>
        <p:xfrm>
          <a:off x="2487613" y="1571625"/>
          <a:ext cx="4156075" cy="406400"/>
        </p:xfrm>
        <a:graphic>
          <a:graphicData uri="http://schemas.openxmlformats.org/presentationml/2006/ole">
            <p:oleObj spid="_x0000_s4098" name="Equation" r:id="rId3" imgW="2082600" imgH="203040" progId="Equation.DSMT4">
              <p:embed/>
            </p:oleObj>
          </a:graphicData>
        </a:graphic>
      </p:graphicFrame>
      <p:sp>
        <p:nvSpPr>
          <p:cNvPr id="6" name="矩形 5"/>
          <p:cNvSpPr/>
          <p:nvPr/>
        </p:nvSpPr>
        <p:spPr>
          <a:xfrm>
            <a:off x="3163888" y="1585913"/>
            <a:ext cx="785812" cy="357187"/>
          </a:xfrm>
          <a:prstGeom prst="rect">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a:spLocks noChangeArrowheads="1"/>
          </p:cNvSpPr>
          <p:nvPr/>
        </p:nvSpPr>
        <p:spPr bwMode="auto">
          <a:xfrm>
            <a:off x="4140200" y="3243263"/>
            <a:ext cx="2900363"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4" name="Object 3"/>
          <p:cNvGraphicFramePr>
            <a:graphicFrameLocks noChangeAspect="1"/>
          </p:cNvGraphicFramePr>
          <p:nvPr/>
        </p:nvGraphicFramePr>
        <p:xfrm>
          <a:off x="1017588" y="4214813"/>
          <a:ext cx="7096125" cy="863600"/>
        </p:xfrm>
        <a:graphic>
          <a:graphicData uri="http://schemas.openxmlformats.org/presentationml/2006/ole">
            <p:oleObj spid="_x0000_s4099" name="Equation" r:id="rId4" imgW="3555720" imgH="431640" progId="Equation.DSMT4">
              <p:embed/>
            </p:oleObj>
          </a:graphicData>
        </a:graphic>
      </p:graphicFrame>
      <p:sp>
        <p:nvSpPr>
          <p:cNvPr id="8" name="矩形 7"/>
          <p:cNvSpPr>
            <a:spLocks noChangeArrowheads="1"/>
          </p:cNvSpPr>
          <p:nvPr/>
        </p:nvSpPr>
        <p:spPr bwMode="auto">
          <a:xfrm>
            <a:off x="1471613" y="4271963"/>
            <a:ext cx="1643062" cy="78581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9" name="矩形 8"/>
          <p:cNvSpPr>
            <a:spLocks noChangeArrowheads="1"/>
          </p:cNvSpPr>
          <p:nvPr/>
        </p:nvSpPr>
        <p:spPr bwMode="auto">
          <a:xfrm flipH="1">
            <a:off x="3114675" y="4271963"/>
            <a:ext cx="1528763" cy="78581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0" name="矩形 9"/>
          <p:cNvSpPr>
            <a:spLocks noChangeArrowheads="1"/>
          </p:cNvSpPr>
          <p:nvPr/>
        </p:nvSpPr>
        <p:spPr bwMode="auto">
          <a:xfrm>
            <a:off x="4643438" y="4271963"/>
            <a:ext cx="1428750" cy="78581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flipH="1">
            <a:off x="6072188" y="4271963"/>
            <a:ext cx="642937" cy="78581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a:off x="6715125" y="4271963"/>
            <a:ext cx="1500188" cy="78581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 name="矩形 12"/>
          <p:cNvSpPr>
            <a:spLocks noChangeArrowheads="1"/>
          </p:cNvSpPr>
          <p:nvPr/>
        </p:nvSpPr>
        <p:spPr bwMode="auto">
          <a:xfrm>
            <a:off x="2998788" y="1949450"/>
            <a:ext cx="1114425" cy="368300"/>
          </a:xfrm>
          <a:prstGeom prst="rect">
            <a:avLst/>
          </a:prstGeom>
          <a:noFill/>
          <a:ln w="9525">
            <a:noFill/>
            <a:miter lim="800000"/>
            <a:headEnd/>
            <a:tailEnd/>
          </a:ln>
        </p:spPr>
        <p:txBody>
          <a:bodyPr wrap="none">
            <a:spAutoFit/>
          </a:bodyPr>
          <a:lstStyle/>
          <a:p>
            <a:r>
              <a:rPr lang="zh-CN" altLang="en-US" b="1">
                <a:solidFill>
                  <a:srgbClr val="0000FF"/>
                </a:solidFill>
                <a:latin typeface="Times New Roman" pitchFamily="18" charset="0"/>
                <a:cs typeface="Times New Roman" pitchFamily="18" charset="0"/>
              </a:rPr>
              <a:t>线性主部</a:t>
            </a:r>
            <a:endParaRPr lang="zh-CN" altLang="en-US" sz="14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42"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100">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5" presetClass="entr" presetSubtype="0" fill="hold" nodeType="clickEffect">
                                  <p:stCondLst>
                                    <p:cond delay="0"/>
                                  </p:stCondLst>
                                  <p:childTnLst>
                                    <p:set>
                                      <p:cBhvr>
                                        <p:cTn id="53" dur="1" fill="hold">
                                          <p:stCondLst>
                                            <p:cond delay="0"/>
                                          </p:stCondLst>
                                        </p:cTn>
                                        <p:tgtEl>
                                          <p:spTgt spid="4100">
                                            <p:txEl>
                                              <p:pRg st="8" end="8"/>
                                            </p:txEl>
                                          </p:spTgt>
                                        </p:tgtEl>
                                        <p:attrNameLst>
                                          <p:attrName>style.visibility</p:attrName>
                                        </p:attrNameLst>
                                      </p:cBhvr>
                                      <p:to>
                                        <p:strVal val="visible"/>
                                      </p:to>
                                    </p:set>
                                    <p:anim calcmode="lin" valueType="num">
                                      <p:cBhvr>
                                        <p:cTn id="54" dur="500" decel="50000" fill="hold">
                                          <p:stCondLst>
                                            <p:cond delay="0"/>
                                          </p:stCondLst>
                                        </p:cTn>
                                        <p:tgtEl>
                                          <p:spTgt spid="4100">
                                            <p:txEl>
                                              <p:pRg st="8" end="8"/>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4100">
                                            <p:txEl>
                                              <p:pRg st="8" end="8"/>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4100">
                                            <p:txEl>
                                              <p:pRg st="8" end="8"/>
                                            </p:txEl>
                                          </p:spTgt>
                                        </p:tgtEl>
                                        <p:attrNameLst>
                                          <p:attrName>ppt_w</p:attrName>
                                        </p:attrNameLst>
                                      </p:cBhvr>
                                      <p:tavLst>
                                        <p:tav tm="0">
                                          <p:val>
                                            <p:strVal val="#ppt_w*.05"/>
                                          </p:val>
                                        </p:tav>
                                        <p:tav tm="100000">
                                          <p:val>
                                            <p:strVal val="#ppt_w"/>
                                          </p:val>
                                        </p:tav>
                                      </p:tavLst>
                                    </p:anim>
                                    <p:anim calcmode="lin" valueType="num">
                                      <p:cBhvr>
                                        <p:cTn id="57" dur="1000" fill="hold"/>
                                        <p:tgtEl>
                                          <p:spTgt spid="4100">
                                            <p:txEl>
                                              <p:pRg st="8" end="8"/>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4100">
                                            <p:txEl>
                                              <p:pRg st="8" end="8"/>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4100">
                                            <p:txEl>
                                              <p:pRg st="8" end="8"/>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4100">
                                            <p:txEl>
                                              <p:pRg st="8" end="8"/>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410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66737" indent="-457200">
              <a:buClr>
                <a:srgbClr val="0000FF"/>
              </a:buClr>
              <a:buSzPct val="100000"/>
              <a:buFont typeface="+mj-lt"/>
              <a:buAutoNum type="arabicPeriod"/>
              <a:defRPr/>
            </a:pPr>
            <a:r>
              <a:rPr lang="zh-CN" altLang="en-US" dirty="0" smtClean="0"/>
              <a:t>是否所有函数的增量都能表示为一个线性函数与一个高阶无穷小的和？</a:t>
            </a:r>
            <a:endParaRPr lang="en-US" altLang="zh-CN" dirty="0" smtClean="0"/>
          </a:p>
          <a:p>
            <a:pPr marL="566737" indent="-457200">
              <a:buClr>
                <a:srgbClr val="0000FF"/>
              </a:buClr>
              <a:buSzPct val="100000"/>
              <a:buFont typeface="+mj-lt"/>
              <a:buAutoNum type="arabicPeriod"/>
              <a:defRPr/>
            </a:pPr>
            <a:r>
              <a:rPr lang="zh-CN" altLang="en-US" dirty="0" smtClean="0"/>
              <a:t>这个线性函数是什么？如何求？</a:t>
            </a:r>
            <a:endParaRPr lang="en-US" altLang="zh-CN" dirty="0" smtClean="0"/>
          </a:p>
          <a:p>
            <a:pPr>
              <a:buFont typeface="Wingdings 3" pitchFamily="18" charset="2"/>
              <a:buNone/>
              <a:defRPr/>
            </a:pPr>
            <a:endParaRPr lang="zh-CN" altLang="en-US" dirty="0"/>
          </a:p>
        </p:txBody>
      </p:sp>
      <p:sp>
        <p:nvSpPr>
          <p:cNvPr id="23555" name="标题 2"/>
          <p:cNvSpPr>
            <a:spLocks noGrp="1"/>
          </p:cNvSpPr>
          <p:nvPr>
            <p:ph type="title"/>
          </p:nvPr>
        </p:nvSpPr>
        <p:spPr bwMode="auto"/>
        <p:txBody>
          <a:bodyPr/>
          <a:lstStyle/>
          <a:p>
            <a:r>
              <a:rPr lang="zh-CN" altLang="en-US" smtClean="0">
                <a:effectLst/>
              </a:rPr>
              <a:t>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定理：</a:t>
            </a:r>
            <a:r>
              <a:rPr lang="zh-CN" altLang="en-US" smtClean="0"/>
              <a:t>函数 </a:t>
            </a:r>
            <a:r>
              <a:rPr lang="en-US" altLang="zh-CN" i="1" smtClean="0"/>
              <a:t>y</a:t>
            </a:r>
            <a:r>
              <a:rPr lang="en-US" altLang="zh-CN" smtClean="0"/>
              <a:t> = </a:t>
            </a:r>
            <a:r>
              <a:rPr lang="en-US" altLang="zh-CN" i="1" smtClean="0"/>
              <a:t>f</a:t>
            </a:r>
            <a:r>
              <a:rPr lang="en-US" altLang="zh-CN" smtClean="0"/>
              <a:t> (</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a:t>
            </a:r>
            <a:r>
              <a:rPr lang="zh-CN" altLang="en-US" smtClean="0">
                <a:solidFill>
                  <a:srgbClr val="FF0000"/>
                </a:solidFill>
              </a:rPr>
              <a:t>可微</a:t>
            </a:r>
            <a:r>
              <a:rPr lang="zh-CN" altLang="en-US" smtClean="0"/>
              <a:t>的</a:t>
            </a:r>
            <a:r>
              <a:rPr lang="zh-CN" altLang="en-US" smtClean="0">
                <a:solidFill>
                  <a:srgbClr val="FF0000"/>
                </a:solidFill>
              </a:rPr>
              <a:t>充分必要条件</a:t>
            </a:r>
            <a:r>
              <a:rPr lang="zh-CN" altLang="en-US" smtClean="0"/>
              <a:t>是函数</a:t>
            </a:r>
          </a:p>
          <a:p>
            <a:pPr>
              <a:buFont typeface="Wingdings 3" pitchFamily="18" charset="2"/>
              <a:buNone/>
            </a:pPr>
            <a:r>
              <a:rPr lang="zh-CN" altLang="en-US" smtClean="0"/>
              <a:t> </a:t>
            </a:r>
            <a:r>
              <a:rPr lang="en-US" altLang="zh-CN" i="1" smtClean="0"/>
              <a:t>f</a:t>
            </a:r>
            <a:r>
              <a:rPr lang="en-US" altLang="zh-CN" smtClean="0"/>
              <a:t> (</a:t>
            </a:r>
            <a:r>
              <a:rPr lang="en-US" altLang="zh-CN" i="1" smtClean="0"/>
              <a:t>x</a:t>
            </a:r>
            <a:r>
              <a:rPr lang="en-US" altLang="zh-CN" smtClean="0"/>
              <a:t>) </a:t>
            </a:r>
            <a:r>
              <a:rPr lang="zh-CN" altLang="en-US" smtClean="0"/>
              <a:t>在点 </a:t>
            </a:r>
            <a:r>
              <a:rPr lang="en-US" altLang="zh-CN" i="1" smtClean="0"/>
              <a:t>x</a:t>
            </a:r>
            <a:r>
              <a:rPr lang="en-US" altLang="zh-CN" baseline="-25000" smtClean="0"/>
              <a:t>0</a:t>
            </a:r>
            <a:r>
              <a:rPr lang="zh-CN" altLang="en-US" smtClean="0"/>
              <a:t> 处</a:t>
            </a:r>
            <a:r>
              <a:rPr lang="zh-CN" altLang="en-US" smtClean="0">
                <a:solidFill>
                  <a:srgbClr val="FF0000"/>
                </a:solidFill>
              </a:rPr>
              <a:t>可导</a:t>
            </a:r>
            <a:r>
              <a:rPr lang="zh-CN" altLang="en-US" smtClean="0"/>
              <a:t>，且 </a:t>
            </a:r>
            <a:r>
              <a:rPr lang="en-US" altLang="zh-CN" i="1" smtClean="0">
                <a:solidFill>
                  <a:srgbClr val="000000"/>
                </a:solidFill>
              </a:rPr>
              <a:t>dy</a:t>
            </a:r>
            <a:r>
              <a:rPr lang="zh-CN" altLang="en-US" smtClean="0">
                <a:solidFill>
                  <a:srgbClr val="000000"/>
                </a:solidFill>
              </a:rPr>
              <a:t> </a:t>
            </a:r>
            <a:r>
              <a:rPr lang="en-US" altLang="zh-CN" smtClean="0"/>
              <a:t>=</a:t>
            </a:r>
            <a:r>
              <a:rPr lang="zh-CN" altLang="en-US" smtClean="0"/>
              <a:t> </a:t>
            </a:r>
            <a:r>
              <a:rPr lang="en-US" altLang="zh-CN" i="1" smtClean="0">
                <a:solidFill>
                  <a:srgbClr val="0000FF"/>
                </a:solidFill>
              </a:rPr>
              <a:t>A</a:t>
            </a:r>
            <a:r>
              <a:rPr lang="en-US" altLang="zh-CN" i="1" smtClean="0">
                <a:sym typeface="Symbol" pitchFamily="18" charset="2"/>
              </a:rPr>
              <a:t></a:t>
            </a:r>
            <a:r>
              <a:rPr lang="el-GR" altLang="zh-CN" smtClean="0"/>
              <a:t> Δ</a:t>
            </a:r>
            <a:r>
              <a:rPr lang="el-GR" altLang="zh-CN" i="1" smtClean="0"/>
              <a:t>x</a:t>
            </a:r>
            <a:r>
              <a:rPr lang="en-US" altLang="zh-CN" smtClean="0">
                <a:solidFill>
                  <a:srgbClr val="000000"/>
                </a:solidFill>
              </a:rPr>
              <a:t> =</a:t>
            </a:r>
            <a:r>
              <a:rPr lang="zh-CN" altLang="en-US" smtClean="0">
                <a:solidFill>
                  <a:srgbClr val="000000"/>
                </a:solidFill>
              </a:rPr>
              <a:t> </a:t>
            </a:r>
            <a:r>
              <a:rPr lang="en-US" altLang="zh-CN" i="1" smtClean="0">
                <a:solidFill>
                  <a:srgbClr val="0000FF"/>
                </a:solidFill>
              </a:rPr>
              <a:t>f</a:t>
            </a:r>
            <a:r>
              <a:rPr lang="en-US" altLang="zh-CN" smtClean="0">
                <a:solidFill>
                  <a:srgbClr val="0000FF"/>
                </a:solidFill>
              </a:rPr>
              <a:t> </a:t>
            </a:r>
            <a:r>
              <a:rPr lang="en-US" altLang="zh-CN" smtClean="0">
                <a:solidFill>
                  <a:srgbClr val="0000FF"/>
                </a:solidFill>
                <a:sym typeface="Symbol" pitchFamily="18" charset="2"/>
              </a:rPr>
              <a:t></a:t>
            </a:r>
            <a:r>
              <a:rPr lang="en-US" altLang="zh-CN" smtClean="0">
                <a:solidFill>
                  <a:srgbClr val="0000FF"/>
                </a:solidFill>
              </a:rPr>
              <a:t>(</a:t>
            </a:r>
            <a:r>
              <a:rPr lang="en-US" altLang="zh-CN" i="1" smtClean="0">
                <a:solidFill>
                  <a:srgbClr val="0000FF"/>
                </a:solidFill>
              </a:rPr>
              <a:t>x</a:t>
            </a:r>
            <a:r>
              <a:rPr lang="en-US" altLang="zh-CN" baseline="-25000" smtClean="0">
                <a:solidFill>
                  <a:srgbClr val="0000FF"/>
                </a:solidFill>
              </a:rPr>
              <a:t>0</a:t>
            </a:r>
            <a:r>
              <a:rPr lang="en-US" altLang="zh-CN" smtClean="0">
                <a:solidFill>
                  <a:srgbClr val="0000FF"/>
                </a:solidFill>
              </a:rPr>
              <a:t>)</a:t>
            </a:r>
            <a:r>
              <a:rPr lang="en-US" altLang="zh-CN" i="1" smtClean="0">
                <a:solidFill>
                  <a:srgbClr val="000000"/>
                </a:solidFill>
                <a:sym typeface="Symbol" pitchFamily="18" charset="2"/>
              </a:rPr>
              <a:t></a:t>
            </a:r>
            <a:r>
              <a:rPr lang="el-GR" altLang="zh-CN" smtClean="0">
                <a:solidFill>
                  <a:srgbClr val="000000"/>
                </a:solidFill>
              </a:rPr>
              <a:t> Δ</a:t>
            </a:r>
            <a:r>
              <a:rPr lang="el-GR" altLang="zh-CN" i="1" smtClean="0">
                <a:solidFill>
                  <a:srgbClr val="000000"/>
                </a:solidFill>
              </a:rPr>
              <a:t>x</a:t>
            </a:r>
            <a:r>
              <a:rPr lang="zh-CN" altLang="en-US" smtClean="0">
                <a:solidFill>
                  <a:srgbClr val="000000"/>
                </a:solidFill>
              </a:rPr>
              <a:t>．</a:t>
            </a:r>
            <a:endParaRPr lang="en-US" altLang="zh-CN" smtClean="0">
              <a:solidFill>
                <a:srgbClr val="000000"/>
              </a:solidFill>
            </a:endParaRPr>
          </a:p>
          <a:p>
            <a:pPr>
              <a:buFont typeface="Wingdings 3" pitchFamily="18" charset="2"/>
              <a:buNone/>
            </a:pPr>
            <a:endParaRPr lang="en-US" altLang="zh-CN" smtClean="0">
              <a:solidFill>
                <a:srgbClr val="000000"/>
              </a:solidFill>
            </a:endParaRPr>
          </a:p>
          <a:p>
            <a:pPr>
              <a:buFont typeface="Wingdings 3" pitchFamily="18" charset="2"/>
              <a:buNone/>
            </a:pPr>
            <a:r>
              <a:rPr lang="zh-CN" altLang="en-US" smtClean="0">
                <a:solidFill>
                  <a:srgbClr val="0000FF"/>
                </a:solidFill>
              </a:rPr>
              <a:t>证明：</a:t>
            </a:r>
            <a:r>
              <a:rPr lang="zh-CN" altLang="en-US" smtClean="0">
                <a:solidFill>
                  <a:srgbClr val="000000"/>
                </a:solidFill>
              </a:rPr>
              <a:t>必要性</a:t>
            </a:r>
            <a:endParaRPr lang="en-US" altLang="zh-CN" smtClean="0">
              <a:solidFill>
                <a:srgbClr val="000000"/>
              </a:solidFill>
            </a:endParaRPr>
          </a:p>
          <a:p>
            <a:pPr>
              <a:buFont typeface="Wingdings 3" pitchFamily="18" charset="2"/>
              <a:buNone/>
            </a:pPr>
            <a:r>
              <a:rPr lang="zh-CN" altLang="en-US" smtClean="0">
                <a:solidFill>
                  <a:srgbClr val="000000"/>
                </a:solidFill>
              </a:rPr>
              <a:t>设</a:t>
            </a:r>
            <a:r>
              <a:rPr lang="zh-CN" altLang="en-US" smtClean="0"/>
              <a:t>函数 </a:t>
            </a:r>
            <a:r>
              <a:rPr lang="en-US" altLang="zh-CN" i="1" smtClean="0"/>
              <a:t>f</a:t>
            </a:r>
            <a:r>
              <a:rPr lang="en-US" altLang="zh-CN" smtClean="0"/>
              <a:t> (</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处可微，则</a:t>
            </a:r>
            <a:endParaRPr lang="en-US" altLang="zh-CN" smtClean="0"/>
          </a:p>
          <a:p>
            <a:pPr>
              <a:buFont typeface="Wingdings 3" pitchFamily="18" charset="2"/>
              <a:buNone/>
            </a:pPr>
            <a:endParaRPr lang="en-US" altLang="zh-CN" smtClean="0">
              <a:solidFill>
                <a:srgbClr val="000000"/>
              </a:solidFill>
            </a:endParaRPr>
          </a:p>
          <a:p>
            <a:pPr>
              <a:buFont typeface="Wingdings 3" pitchFamily="18" charset="2"/>
              <a:buNone/>
            </a:pPr>
            <a:r>
              <a:rPr lang="zh-CN" altLang="en-US" smtClean="0">
                <a:solidFill>
                  <a:srgbClr val="000000"/>
                </a:solidFill>
              </a:rPr>
              <a:t>两边同时除以</a:t>
            </a:r>
            <a:r>
              <a:rPr lang="el-GR" altLang="zh-CN" smtClean="0"/>
              <a:t>Δ</a:t>
            </a:r>
            <a:r>
              <a:rPr lang="el-GR" altLang="zh-CN" i="1" smtClean="0"/>
              <a:t>x </a:t>
            </a:r>
            <a:r>
              <a:rPr lang="zh-CN" altLang="en-US" smtClean="0">
                <a:solidFill>
                  <a:srgbClr val="000000"/>
                </a:solidFill>
              </a:rPr>
              <a:t>，得</a:t>
            </a:r>
            <a:endParaRPr lang="en-US" altLang="zh-CN" smtClean="0">
              <a:solidFill>
                <a:srgbClr val="000000"/>
              </a:solidFill>
            </a:endParaRPr>
          </a:p>
          <a:p>
            <a:pPr>
              <a:buFont typeface="Wingdings 3" pitchFamily="18" charset="2"/>
              <a:buNone/>
            </a:pPr>
            <a:endParaRPr lang="en-US" altLang="zh-CN" smtClean="0">
              <a:solidFill>
                <a:srgbClr val="000000"/>
              </a:solidFill>
            </a:endParaRPr>
          </a:p>
          <a:p>
            <a:pPr>
              <a:buFont typeface="Wingdings 3" pitchFamily="18" charset="2"/>
              <a:buNone/>
            </a:pPr>
            <a:endParaRPr lang="en-US" altLang="zh-CN" smtClean="0">
              <a:solidFill>
                <a:srgbClr val="000000"/>
              </a:solidFill>
            </a:endParaRPr>
          </a:p>
          <a:p>
            <a:pPr>
              <a:buFont typeface="Wingdings 3" pitchFamily="18" charset="2"/>
              <a:buNone/>
            </a:pPr>
            <a:r>
              <a:rPr lang="zh-CN" altLang="en-US" smtClean="0">
                <a:solidFill>
                  <a:srgbClr val="000000"/>
                </a:solidFill>
              </a:rPr>
              <a:t>当</a:t>
            </a:r>
            <a:r>
              <a:rPr lang="el-GR" altLang="zh-CN" smtClean="0"/>
              <a:t>Δ</a:t>
            </a:r>
            <a:r>
              <a:rPr lang="el-GR" altLang="zh-CN" i="1" smtClean="0"/>
              <a:t>x</a:t>
            </a:r>
            <a:r>
              <a:rPr lang="el-GR" altLang="zh-CN" smtClean="0">
                <a:sym typeface="Symbol" pitchFamily="18" charset="2"/>
              </a:rPr>
              <a:t></a:t>
            </a:r>
            <a:r>
              <a:rPr lang="zh-CN" altLang="en-US" smtClean="0">
                <a:sym typeface="Symbol" pitchFamily="18" charset="2"/>
              </a:rPr>
              <a:t> </a:t>
            </a:r>
            <a:r>
              <a:rPr lang="en-US" altLang="zh-CN" smtClean="0">
                <a:sym typeface="Symbol" pitchFamily="18" charset="2"/>
              </a:rPr>
              <a:t>0</a:t>
            </a:r>
            <a:r>
              <a:rPr lang="zh-CN" altLang="en-US" smtClean="0">
                <a:sym typeface="Symbol" pitchFamily="18" charset="2"/>
              </a:rPr>
              <a:t> </a:t>
            </a:r>
            <a:r>
              <a:rPr lang="zh-CN" altLang="en-US" smtClean="0">
                <a:solidFill>
                  <a:srgbClr val="000000"/>
                </a:solidFill>
              </a:rPr>
              <a:t>时，</a:t>
            </a:r>
            <a:endParaRPr lang="en-US" altLang="zh-CN" smtClean="0">
              <a:solidFill>
                <a:srgbClr val="000000"/>
              </a:solidFill>
            </a:endParaRPr>
          </a:p>
        </p:txBody>
      </p:sp>
      <p:sp>
        <p:nvSpPr>
          <p:cNvPr id="5126" name="标题 2"/>
          <p:cNvSpPr>
            <a:spLocks noGrp="1"/>
          </p:cNvSpPr>
          <p:nvPr>
            <p:ph type="title"/>
          </p:nvPr>
        </p:nvSpPr>
        <p:spPr bwMode="auto"/>
        <p:txBody>
          <a:bodyPr/>
          <a:lstStyle/>
          <a:p>
            <a:r>
              <a:rPr lang="zh-CN" altLang="en-US" smtClean="0">
                <a:effectLst/>
              </a:rPr>
              <a:t>函数可微的条件</a:t>
            </a:r>
            <a:r>
              <a:rPr lang="zh-CN" altLang="en-US" smtClean="0">
                <a:solidFill>
                  <a:srgbClr val="FF0000"/>
                </a:solidFill>
                <a:effectLst/>
              </a:rPr>
              <a:t>（</a:t>
            </a:r>
            <a:r>
              <a:rPr lang="en-US" altLang="zh-CN" smtClean="0">
                <a:solidFill>
                  <a:srgbClr val="FF0000"/>
                </a:solidFill>
                <a:effectLst/>
              </a:rPr>
              <a:t>P.111</a:t>
            </a:r>
            <a:r>
              <a:rPr lang="zh-CN" altLang="en-US" smtClean="0">
                <a:solidFill>
                  <a:srgbClr val="FF0000"/>
                </a:solidFill>
                <a:effectLst/>
              </a:rPr>
              <a:t>）</a:t>
            </a:r>
          </a:p>
        </p:txBody>
      </p:sp>
      <p:sp>
        <p:nvSpPr>
          <p:cNvPr id="8" name="矩形 7"/>
          <p:cNvSpPr>
            <a:spLocks noChangeArrowheads="1"/>
          </p:cNvSpPr>
          <p:nvPr/>
        </p:nvSpPr>
        <p:spPr bwMode="auto">
          <a:xfrm>
            <a:off x="5286375" y="1928813"/>
            <a:ext cx="1871663"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6" name="圆角矩形 5"/>
          <p:cNvSpPr>
            <a:spLocks noChangeArrowheads="1"/>
          </p:cNvSpPr>
          <p:nvPr/>
        </p:nvSpPr>
        <p:spPr bwMode="auto">
          <a:xfrm>
            <a:off x="439738" y="1481138"/>
            <a:ext cx="8231187" cy="1071562"/>
          </a:xfrm>
          <a:prstGeom prst="roundRect">
            <a:avLst>
              <a:gd name="adj" fmla="val 10556"/>
            </a:avLst>
          </a:prstGeom>
          <a:noFill/>
          <a:ln w="28575" algn="ctr">
            <a:solidFill>
              <a:srgbClr val="00B050"/>
            </a:solidFill>
            <a:round/>
            <a:headEnd/>
            <a:tailEnd/>
          </a:ln>
        </p:spPr>
        <p:txBody>
          <a:bodyPr anchor="ctr"/>
          <a:lstStyle/>
          <a:p>
            <a:pPr algn="ctr">
              <a:defRPr/>
            </a:pPr>
            <a:endParaRPr lang="zh-CN" altLang="en-US">
              <a:solidFill>
                <a:schemeClr val="lt1"/>
              </a:solidFill>
              <a:latin typeface="+mn-lt"/>
              <a:ea typeface="+mn-ea"/>
            </a:endParaRPr>
          </a:p>
        </p:txBody>
      </p:sp>
      <p:graphicFrame>
        <p:nvGraphicFramePr>
          <p:cNvPr id="4" name="Object 3"/>
          <p:cNvGraphicFramePr>
            <a:graphicFrameLocks noChangeAspect="1"/>
          </p:cNvGraphicFramePr>
          <p:nvPr/>
        </p:nvGraphicFramePr>
        <p:xfrm>
          <a:off x="4886325" y="3322638"/>
          <a:ext cx="2559050" cy="406400"/>
        </p:xfrm>
        <a:graphic>
          <a:graphicData uri="http://schemas.openxmlformats.org/presentationml/2006/ole">
            <p:oleObj spid="_x0000_s5122" name="Equation" r:id="rId3" imgW="1282680" imgH="203040" progId="Equation.DSMT4">
              <p:embed/>
            </p:oleObj>
          </a:graphicData>
        </a:graphic>
      </p:graphicFrame>
      <p:graphicFrame>
        <p:nvGraphicFramePr>
          <p:cNvPr id="3" name="Object 8"/>
          <p:cNvGraphicFramePr>
            <a:graphicFrameLocks noChangeAspect="1"/>
          </p:cNvGraphicFramePr>
          <p:nvPr/>
        </p:nvGraphicFramePr>
        <p:xfrm>
          <a:off x="3662363" y="4000500"/>
          <a:ext cx="2205037" cy="812800"/>
        </p:xfrm>
        <a:graphic>
          <a:graphicData uri="http://schemas.openxmlformats.org/presentationml/2006/ole">
            <p:oleObj spid="_x0000_s5123" name="Equation" r:id="rId4" imgW="1104840" imgH="406080" progId="Equation.DSMT4">
              <p:embed/>
            </p:oleObj>
          </a:graphicData>
        </a:graphic>
      </p:graphicFrame>
      <p:graphicFrame>
        <p:nvGraphicFramePr>
          <p:cNvPr id="5" name="Object 10"/>
          <p:cNvGraphicFramePr>
            <a:graphicFrameLocks noChangeAspect="1"/>
          </p:cNvGraphicFramePr>
          <p:nvPr/>
        </p:nvGraphicFramePr>
        <p:xfrm>
          <a:off x="2573338" y="5300663"/>
          <a:ext cx="2355850" cy="812800"/>
        </p:xfrm>
        <a:graphic>
          <a:graphicData uri="http://schemas.openxmlformats.org/presentationml/2006/ole">
            <p:oleObj spid="_x0000_s5124" name="Equation" r:id="rId5" imgW="1180800" imgH="406080" progId="Equation.DSMT4">
              <p:embed/>
            </p:oleObj>
          </a:graphicData>
        </a:graphic>
      </p:graphicFrame>
      <p:sp>
        <p:nvSpPr>
          <p:cNvPr id="11" name="矩形 10"/>
          <p:cNvSpPr>
            <a:spLocks noChangeArrowheads="1"/>
          </p:cNvSpPr>
          <p:nvPr/>
        </p:nvSpPr>
        <p:spPr bwMode="auto">
          <a:xfrm>
            <a:off x="3714750" y="5470525"/>
            <a:ext cx="1643063"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par>
                          <p:cTn id="13" fill="hold">
                            <p:stCondLst>
                              <p:cond delay="0"/>
                            </p:stCondLst>
                            <p:childTnLst>
                              <p:par>
                                <p:cTn id="14" presetID="2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edg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43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43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定理：</a:t>
            </a:r>
            <a:r>
              <a:rPr lang="zh-CN" altLang="en-US" smtClean="0"/>
              <a:t>函数 </a:t>
            </a:r>
            <a:r>
              <a:rPr lang="en-US" altLang="zh-CN" i="1" smtClean="0"/>
              <a:t>y</a:t>
            </a:r>
            <a:r>
              <a:rPr lang="en-US" altLang="zh-CN" smtClean="0"/>
              <a:t> = </a:t>
            </a:r>
            <a:r>
              <a:rPr lang="en-US" altLang="zh-CN" i="1" smtClean="0"/>
              <a:t>f</a:t>
            </a:r>
            <a:r>
              <a:rPr lang="en-US" altLang="zh-CN" smtClean="0"/>
              <a:t> (</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a:t>
            </a:r>
            <a:r>
              <a:rPr lang="zh-CN" altLang="en-US" smtClean="0">
                <a:solidFill>
                  <a:srgbClr val="FF0000"/>
                </a:solidFill>
              </a:rPr>
              <a:t>可微</a:t>
            </a:r>
            <a:r>
              <a:rPr lang="zh-CN" altLang="en-US" smtClean="0"/>
              <a:t>的</a:t>
            </a:r>
            <a:r>
              <a:rPr lang="zh-CN" altLang="en-US" smtClean="0">
                <a:solidFill>
                  <a:srgbClr val="FF0000"/>
                </a:solidFill>
              </a:rPr>
              <a:t>充分必要条件</a:t>
            </a:r>
            <a:r>
              <a:rPr lang="zh-CN" altLang="en-US" smtClean="0"/>
              <a:t>是函数</a:t>
            </a:r>
          </a:p>
          <a:p>
            <a:pPr>
              <a:buFont typeface="Wingdings 3" pitchFamily="18" charset="2"/>
              <a:buNone/>
            </a:pPr>
            <a:r>
              <a:rPr lang="zh-CN" altLang="en-US" smtClean="0"/>
              <a:t> </a:t>
            </a:r>
            <a:r>
              <a:rPr lang="en-US" altLang="zh-CN" i="1" smtClean="0"/>
              <a:t>f</a:t>
            </a:r>
            <a:r>
              <a:rPr lang="en-US" altLang="zh-CN" smtClean="0"/>
              <a:t> (</a:t>
            </a:r>
            <a:r>
              <a:rPr lang="en-US" altLang="zh-CN" i="1" smtClean="0"/>
              <a:t>x</a:t>
            </a:r>
            <a:r>
              <a:rPr lang="en-US" altLang="zh-CN" smtClean="0"/>
              <a:t>) </a:t>
            </a:r>
            <a:r>
              <a:rPr lang="zh-CN" altLang="en-US" smtClean="0"/>
              <a:t>在点 </a:t>
            </a:r>
            <a:r>
              <a:rPr lang="en-US" altLang="zh-CN" i="1" smtClean="0"/>
              <a:t>x</a:t>
            </a:r>
            <a:r>
              <a:rPr lang="en-US" altLang="zh-CN" baseline="-25000" smtClean="0"/>
              <a:t>0</a:t>
            </a:r>
            <a:r>
              <a:rPr lang="zh-CN" altLang="en-US" smtClean="0"/>
              <a:t> 处</a:t>
            </a:r>
            <a:r>
              <a:rPr lang="zh-CN" altLang="en-US" smtClean="0">
                <a:solidFill>
                  <a:srgbClr val="FF0000"/>
                </a:solidFill>
              </a:rPr>
              <a:t>可导</a:t>
            </a:r>
            <a:r>
              <a:rPr lang="zh-CN" altLang="en-US" smtClean="0"/>
              <a:t>，且 </a:t>
            </a:r>
            <a:r>
              <a:rPr lang="en-US" altLang="zh-CN" i="1" smtClean="0">
                <a:solidFill>
                  <a:srgbClr val="000000"/>
                </a:solidFill>
              </a:rPr>
              <a:t>dy</a:t>
            </a:r>
            <a:r>
              <a:rPr lang="zh-CN" altLang="en-US" smtClean="0">
                <a:solidFill>
                  <a:srgbClr val="000000"/>
                </a:solidFill>
              </a:rPr>
              <a:t> </a:t>
            </a:r>
            <a:r>
              <a:rPr lang="en-US" altLang="zh-CN" smtClean="0"/>
              <a:t>=</a:t>
            </a:r>
            <a:r>
              <a:rPr lang="zh-CN" altLang="en-US" smtClean="0"/>
              <a:t> </a:t>
            </a:r>
            <a:r>
              <a:rPr lang="en-US" altLang="zh-CN" i="1" smtClean="0">
                <a:solidFill>
                  <a:srgbClr val="0000FF"/>
                </a:solidFill>
              </a:rPr>
              <a:t>A</a:t>
            </a:r>
            <a:r>
              <a:rPr lang="en-US" altLang="zh-CN" i="1" smtClean="0">
                <a:sym typeface="Symbol" pitchFamily="18" charset="2"/>
              </a:rPr>
              <a:t></a:t>
            </a:r>
            <a:r>
              <a:rPr lang="el-GR" altLang="zh-CN" smtClean="0"/>
              <a:t> Δ</a:t>
            </a:r>
            <a:r>
              <a:rPr lang="el-GR" altLang="zh-CN" i="1" smtClean="0"/>
              <a:t>x</a:t>
            </a:r>
            <a:r>
              <a:rPr lang="en-US" altLang="zh-CN" smtClean="0">
                <a:solidFill>
                  <a:srgbClr val="000000"/>
                </a:solidFill>
              </a:rPr>
              <a:t> =</a:t>
            </a:r>
            <a:r>
              <a:rPr lang="zh-CN" altLang="en-US" smtClean="0">
                <a:solidFill>
                  <a:srgbClr val="000000"/>
                </a:solidFill>
              </a:rPr>
              <a:t> </a:t>
            </a:r>
            <a:r>
              <a:rPr lang="en-US" altLang="zh-CN" i="1" smtClean="0">
                <a:solidFill>
                  <a:srgbClr val="0000FF"/>
                </a:solidFill>
              </a:rPr>
              <a:t>f</a:t>
            </a:r>
            <a:r>
              <a:rPr lang="en-US" altLang="zh-CN" smtClean="0">
                <a:solidFill>
                  <a:srgbClr val="0000FF"/>
                </a:solidFill>
              </a:rPr>
              <a:t> </a:t>
            </a:r>
            <a:r>
              <a:rPr lang="en-US" altLang="zh-CN" smtClean="0">
                <a:solidFill>
                  <a:srgbClr val="0000FF"/>
                </a:solidFill>
                <a:sym typeface="Symbol" pitchFamily="18" charset="2"/>
              </a:rPr>
              <a:t></a:t>
            </a:r>
            <a:r>
              <a:rPr lang="en-US" altLang="zh-CN" smtClean="0">
                <a:solidFill>
                  <a:srgbClr val="0000FF"/>
                </a:solidFill>
              </a:rPr>
              <a:t>(</a:t>
            </a:r>
            <a:r>
              <a:rPr lang="en-US" altLang="zh-CN" i="1" smtClean="0">
                <a:solidFill>
                  <a:srgbClr val="0000FF"/>
                </a:solidFill>
              </a:rPr>
              <a:t>x</a:t>
            </a:r>
            <a:r>
              <a:rPr lang="en-US" altLang="zh-CN" baseline="-25000" smtClean="0">
                <a:solidFill>
                  <a:srgbClr val="0000FF"/>
                </a:solidFill>
              </a:rPr>
              <a:t>0</a:t>
            </a:r>
            <a:r>
              <a:rPr lang="en-US" altLang="zh-CN" smtClean="0">
                <a:solidFill>
                  <a:srgbClr val="0000FF"/>
                </a:solidFill>
              </a:rPr>
              <a:t>)</a:t>
            </a:r>
            <a:r>
              <a:rPr lang="en-US" altLang="zh-CN" i="1" smtClean="0">
                <a:solidFill>
                  <a:srgbClr val="000000"/>
                </a:solidFill>
                <a:sym typeface="Symbol" pitchFamily="18" charset="2"/>
              </a:rPr>
              <a:t></a:t>
            </a:r>
            <a:r>
              <a:rPr lang="el-GR" altLang="zh-CN" smtClean="0">
                <a:solidFill>
                  <a:srgbClr val="000000"/>
                </a:solidFill>
              </a:rPr>
              <a:t> Δ</a:t>
            </a:r>
            <a:r>
              <a:rPr lang="el-GR" altLang="zh-CN" i="1" smtClean="0">
                <a:solidFill>
                  <a:srgbClr val="000000"/>
                </a:solidFill>
              </a:rPr>
              <a:t>x</a:t>
            </a:r>
            <a:r>
              <a:rPr lang="zh-CN" altLang="en-US" smtClean="0">
                <a:solidFill>
                  <a:srgbClr val="000000"/>
                </a:solidFill>
              </a:rPr>
              <a:t>．</a:t>
            </a:r>
          </a:p>
          <a:p>
            <a:pPr>
              <a:buFont typeface="Wingdings 3" pitchFamily="18" charset="2"/>
              <a:buNone/>
            </a:pPr>
            <a:endParaRPr lang="en-US" altLang="zh-CN" smtClean="0">
              <a:solidFill>
                <a:srgbClr val="000000"/>
              </a:solidFill>
            </a:endParaRPr>
          </a:p>
          <a:p>
            <a:pPr>
              <a:buFont typeface="Wingdings 3" pitchFamily="18" charset="2"/>
              <a:buNone/>
            </a:pPr>
            <a:r>
              <a:rPr lang="zh-CN" altLang="en-US" smtClean="0">
                <a:solidFill>
                  <a:srgbClr val="0000FF"/>
                </a:solidFill>
              </a:rPr>
              <a:t>证明：</a:t>
            </a:r>
            <a:r>
              <a:rPr lang="zh-CN" altLang="en-US" smtClean="0">
                <a:solidFill>
                  <a:srgbClr val="000000"/>
                </a:solidFill>
              </a:rPr>
              <a:t>充分性</a:t>
            </a:r>
            <a:endParaRPr lang="en-US" altLang="zh-CN" smtClean="0">
              <a:solidFill>
                <a:srgbClr val="000000"/>
              </a:solidFill>
            </a:endParaRPr>
          </a:p>
          <a:p>
            <a:pPr>
              <a:buFont typeface="Wingdings 3" pitchFamily="18" charset="2"/>
              <a:buNone/>
            </a:pPr>
            <a:r>
              <a:rPr lang="zh-CN" altLang="en-US" smtClean="0">
                <a:solidFill>
                  <a:srgbClr val="000000"/>
                </a:solidFill>
              </a:rPr>
              <a:t>设</a:t>
            </a:r>
            <a:r>
              <a:rPr lang="zh-CN" altLang="en-US" smtClean="0"/>
              <a:t>函数 </a:t>
            </a:r>
            <a:r>
              <a:rPr lang="en-US" altLang="zh-CN" i="1" smtClean="0"/>
              <a:t>f</a:t>
            </a:r>
            <a:r>
              <a:rPr lang="en-US" altLang="zh-CN" smtClean="0"/>
              <a:t> (</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处可导，则</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根据极限与无穷小的关系，得                            ，</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于是                                            即函数 </a:t>
            </a:r>
            <a:r>
              <a:rPr lang="en-US" altLang="zh-CN" i="1" smtClean="0"/>
              <a:t>f</a:t>
            </a:r>
            <a:r>
              <a:rPr lang="en-US" altLang="zh-CN" smtClean="0"/>
              <a:t> (</a:t>
            </a:r>
            <a:r>
              <a:rPr lang="en-US" altLang="zh-CN" i="1" smtClean="0"/>
              <a:t>x</a:t>
            </a:r>
            <a:r>
              <a:rPr lang="en-US" altLang="zh-CN" smtClean="0"/>
              <a:t>)</a:t>
            </a:r>
            <a:r>
              <a:rPr lang="zh-CN" altLang="en-US" smtClean="0"/>
              <a:t> 在点 </a:t>
            </a:r>
            <a:r>
              <a:rPr lang="en-US" altLang="zh-CN" i="1" smtClean="0"/>
              <a:t>x</a:t>
            </a:r>
            <a:r>
              <a:rPr lang="en-US" altLang="zh-CN" baseline="-25000" smtClean="0"/>
              <a:t>0</a:t>
            </a:r>
            <a:r>
              <a:rPr lang="zh-CN" altLang="en-US" smtClean="0"/>
              <a:t> 处可微．</a:t>
            </a:r>
            <a:endParaRPr lang="en-US" altLang="zh-CN" smtClean="0"/>
          </a:p>
        </p:txBody>
      </p:sp>
      <p:sp>
        <p:nvSpPr>
          <p:cNvPr id="6152" name="标题 2"/>
          <p:cNvSpPr>
            <a:spLocks noGrp="1"/>
          </p:cNvSpPr>
          <p:nvPr>
            <p:ph type="title"/>
          </p:nvPr>
        </p:nvSpPr>
        <p:spPr bwMode="auto"/>
        <p:txBody>
          <a:bodyPr/>
          <a:lstStyle/>
          <a:p>
            <a:r>
              <a:rPr lang="zh-CN" altLang="en-US" smtClean="0">
                <a:effectLst/>
              </a:rPr>
              <a:t>函数可微的条件</a:t>
            </a:r>
            <a:r>
              <a:rPr lang="zh-CN" altLang="en-US" smtClean="0">
                <a:solidFill>
                  <a:srgbClr val="FF0000"/>
                </a:solidFill>
                <a:effectLst/>
              </a:rPr>
              <a:t>（</a:t>
            </a:r>
            <a:r>
              <a:rPr lang="en-US" altLang="zh-CN" smtClean="0">
                <a:solidFill>
                  <a:srgbClr val="FF0000"/>
                </a:solidFill>
                <a:effectLst/>
              </a:rPr>
              <a:t>P.111</a:t>
            </a:r>
            <a:r>
              <a:rPr lang="zh-CN" altLang="en-US" smtClean="0">
                <a:solidFill>
                  <a:srgbClr val="FF0000"/>
                </a:solidFill>
                <a:effectLst/>
              </a:rPr>
              <a:t>）</a:t>
            </a:r>
          </a:p>
        </p:txBody>
      </p:sp>
      <p:sp>
        <p:nvSpPr>
          <p:cNvPr id="5" name="圆角矩形 4"/>
          <p:cNvSpPr>
            <a:spLocks noChangeArrowheads="1"/>
          </p:cNvSpPr>
          <p:nvPr/>
        </p:nvSpPr>
        <p:spPr bwMode="auto">
          <a:xfrm>
            <a:off x="439738" y="1481138"/>
            <a:ext cx="8231187" cy="1071562"/>
          </a:xfrm>
          <a:prstGeom prst="roundRect">
            <a:avLst>
              <a:gd name="adj" fmla="val 10556"/>
            </a:avLst>
          </a:prstGeom>
          <a:noFill/>
          <a:ln w="28575" algn="ctr">
            <a:solidFill>
              <a:srgbClr val="00B050"/>
            </a:solidFill>
            <a:round/>
            <a:headEnd/>
            <a:tailEnd/>
          </a:ln>
        </p:spPr>
        <p:txBody>
          <a:bodyPr anchor="ctr"/>
          <a:lstStyle/>
          <a:p>
            <a:pPr algn="ctr">
              <a:defRPr/>
            </a:pPr>
            <a:endParaRPr lang="zh-CN" altLang="en-US">
              <a:solidFill>
                <a:schemeClr val="lt1"/>
              </a:solidFill>
              <a:latin typeface="+mn-lt"/>
              <a:ea typeface="+mn-ea"/>
            </a:endParaRPr>
          </a:p>
        </p:txBody>
      </p:sp>
      <p:graphicFrame>
        <p:nvGraphicFramePr>
          <p:cNvPr id="2" name="Object 5"/>
          <p:cNvGraphicFramePr>
            <a:graphicFrameLocks noChangeAspect="1"/>
          </p:cNvGraphicFramePr>
          <p:nvPr/>
        </p:nvGraphicFramePr>
        <p:xfrm>
          <a:off x="4857750" y="3071813"/>
          <a:ext cx="2232025" cy="812800"/>
        </p:xfrm>
        <a:graphic>
          <a:graphicData uri="http://schemas.openxmlformats.org/presentationml/2006/ole">
            <p:oleObj spid="_x0000_s6146" name="Equation" r:id="rId3" imgW="1117440" imgH="406080" progId="Equation.DSMT4">
              <p:embed/>
            </p:oleObj>
          </a:graphicData>
        </a:graphic>
      </p:graphicFrame>
      <p:graphicFrame>
        <p:nvGraphicFramePr>
          <p:cNvPr id="3" name="Object 3"/>
          <p:cNvGraphicFramePr>
            <a:graphicFrameLocks noChangeAspect="1"/>
          </p:cNvGraphicFramePr>
          <p:nvPr/>
        </p:nvGraphicFramePr>
        <p:xfrm>
          <a:off x="4643438" y="4000500"/>
          <a:ext cx="2130425" cy="812800"/>
        </p:xfrm>
        <a:graphic>
          <a:graphicData uri="http://schemas.openxmlformats.org/presentationml/2006/ole">
            <p:oleObj spid="_x0000_s6147" name="Equation" r:id="rId4" imgW="1066680" imgH="406080" progId="Equation.DSMT4">
              <p:embed/>
            </p:oleObj>
          </a:graphicData>
        </a:graphic>
      </p:graphicFrame>
      <p:graphicFrame>
        <p:nvGraphicFramePr>
          <p:cNvPr id="4" name="Object 4"/>
          <p:cNvGraphicFramePr>
            <a:graphicFrameLocks noChangeAspect="1"/>
          </p:cNvGraphicFramePr>
          <p:nvPr/>
        </p:nvGraphicFramePr>
        <p:xfrm>
          <a:off x="7059613" y="4205288"/>
          <a:ext cx="1370012" cy="558800"/>
        </p:xfrm>
        <a:graphic>
          <a:graphicData uri="http://schemas.openxmlformats.org/presentationml/2006/ole">
            <p:oleObj spid="_x0000_s6148" name="Equation" r:id="rId5" imgW="685800" imgH="279360" progId="Equation.DSMT4">
              <p:embed/>
            </p:oleObj>
          </a:graphicData>
        </a:graphic>
      </p:graphicFrame>
      <p:graphicFrame>
        <p:nvGraphicFramePr>
          <p:cNvPr id="6" name="Object 5"/>
          <p:cNvGraphicFramePr>
            <a:graphicFrameLocks noChangeAspect="1"/>
          </p:cNvGraphicFramePr>
          <p:nvPr/>
        </p:nvGraphicFramePr>
        <p:xfrm>
          <a:off x="1289050" y="5056188"/>
          <a:ext cx="3167063" cy="457200"/>
        </p:xfrm>
        <a:graphic>
          <a:graphicData uri="http://schemas.openxmlformats.org/presentationml/2006/ole">
            <p:oleObj spid="_x0000_s6149" name="Equation" r:id="rId6" imgW="1587240" imgH="228600" progId="Equation.DSMT4">
              <p:embed/>
            </p:oleObj>
          </a:graphicData>
        </a:graphic>
      </p:graphicFrame>
      <p:sp>
        <p:nvSpPr>
          <p:cNvPr id="7" name="矩形 4"/>
          <p:cNvSpPr>
            <a:spLocks noChangeArrowheads="1"/>
          </p:cNvSpPr>
          <p:nvPr/>
        </p:nvSpPr>
        <p:spPr bwMode="auto">
          <a:xfrm>
            <a:off x="4572000" y="5013325"/>
            <a:ext cx="3816350"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0" name="矩形 6"/>
          <p:cNvSpPr>
            <a:spLocks noChangeArrowheads="1"/>
          </p:cNvSpPr>
          <p:nvPr/>
        </p:nvSpPr>
        <p:spPr bwMode="auto">
          <a:xfrm>
            <a:off x="2000250" y="5051425"/>
            <a:ext cx="1357313" cy="520700"/>
          </a:xfrm>
          <a:prstGeom prst="rect">
            <a:avLst/>
          </a:prstGeom>
          <a:noFill/>
          <a:ln w="28575" algn="ctr">
            <a:solidFill>
              <a:srgbClr val="0000FF"/>
            </a:solid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6"/>
          <p:cNvSpPr>
            <a:spLocks noChangeArrowheads="1"/>
          </p:cNvSpPr>
          <p:nvPr/>
        </p:nvSpPr>
        <p:spPr bwMode="auto">
          <a:xfrm>
            <a:off x="3571875" y="5051425"/>
            <a:ext cx="785813" cy="520700"/>
          </a:xfrm>
          <a:prstGeom prst="rect">
            <a:avLst/>
          </a:prstGeom>
          <a:noFill/>
          <a:ln w="28575" algn="ctr">
            <a:solidFill>
              <a:srgbClr val="FF0000"/>
            </a:solid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8" name="Object 10"/>
          <p:cNvGraphicFramePr>
            <a:graphicFrameLocks noChangeAspect="1"/>
          </p:cNvGraphicFramePr>
          <p:nvPr/>
        </p:nvGraphicFramePr>
        <p:xfrm>
          <a:off x="3571875" y="5572125"/>
          <a:ext cx="811213" cy="406400"/>
        </p:xfrm>
        <a:graphic>
          <a:graphicData uri="http://schemas.openxmlformats.org/presentationml/2006/ole">
            <p:oleObj spid="_x0000_s6150" name="Equation" r:id="rId7" imgW="406080" imgH="203040" progId="Equation.DSMT4">
              <p:embed/>
            </p:oleObj>
          </a:graphicData>
        </a:graphic>
      </p:graphicFrame>
      <p:sp>
        <p:nvSpPr>
          <p:cNvPr id="14" name="矩形 13"/>
          <p:cNvSpPr>
            <a:spLocks noChangeArrowheads="1"/>
          </p:cNvSpPr>
          <p:nvPr/>
        </p:nvSpPr>
        <p:spPr bwMode="auto">
          <a:xfrm>
            <a:off x="2120900" y="5581650"/>
            <a:ext cx="1114425" cy="369888"/>
          </a:xfrm>
          <a:prstGeom prst="rect">
            <a:avLst/>
          </a:prstGeom>
          <a:noFill/>
          <a:ln w="9525">
            <a:noFill/>
            <a:miter lim="800000"/>
            <a:headEnd/>
            <a:tailEnd/>
          </a:ln>
        </p:spPr>
        <p:txBody>
          <a:bodyPr wrap="none">
            <a:spAutoFit/>
          </a:bodyPr>
          <a:lstStyle/>
          <a:p>
            <a:r>
              <a:rPr lang="zh-CN" altLang="en-US" b="1">
                <a:solidFill>
                  <a:srgbClr val="0000FF"/>
                </a:solidFill>
                <a:latin typeface="Times New Roman" pitchFamily="18" charset="0"/>
                <a:cs typeface="Times New Roman" pitchFamily="18" charset="0"/>
              </a:rPr>
              <a:t>线性主部</a:t>
            </a:r>
            <a:endParaRPr lang="zh-CN" altLang="en-US" sz="14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animEffect transition="in" filter="slide(fromBottom)">
                                      <p:cBhvr>
                                        <p:cTn id="7" dur="500"/>
                                        <p:tgtEl>
                                          <p:spTgt spid="1945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458">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edge">
                                      <p:cBhvr>
                                        <p:cTn id="38" dur="500"/>
                                        <p:tgtEl>
                                          <p:spTgt spid="10"/>
                                        </p:tgtEl>
                                      </p:cBhvr>
                                    </p:animEffect>
                                  </p:childTnLst>
                                </p:cTn>
                              </p:par>
                            </p:childTnLst>
                          </p:cTn>
                        </p:par>
                        <p:par>
                          <p:cTn id="39" fill="hold">
                            <p:stCondLst>
                              <p:cond delay="500"/>
                            </p:stCondLst>
                            <p:childTnLst>
                              <p:par>
                                <p:cTn id="40" presetID="42"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0"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edge">
                                      <p:cBhvr>
                                        <p:cTn id="49" dur="500"/>
                                        <p:tgtEl>
                                          <p:spTgt spid="11"/>
                                        </p:tgtEl>
                                      </p:cBhvr>
                                    </p:animEffect>
                                  </p:childTnLst>
                                </p:cTn>
                              </p:par>
                            </p:childTnLst>
                          </p:cTn>
                        </p:par>
                        <p:par>
                          <p:cTn id="50" fill="hold">
                            <p:stCondLst>
                              <p:cond delay="500"/>
                            </p:stCondLst>
                            <p:childTnLst>
                              <p:par>
                                <p:cTn id="51" presetID="42" presetClass="entr" presetSubtype="0"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p:txBody>
          <a:bodyPr/>
          <a:lstStyle/>
          <a:p>
            <a:pPr>
              <a:buFont typeface="Wingdings 3" pitchFamily="18" charset="2"/>
              <a:buNone/>
            </a:pPr>
            <a:r>
              <a:rPr lang="zh-CN" altLang="en-US" dirty="0" smtClean="0">
                <a:solidFill>
                  <a:srgbClr val="0000FF"/>
                </a:solidFill>
              </a:rPr>
              <a:t>定理：</a:t>
            </a:r>
            <a:r>
              <a:rPr lang="zh-CN" altLang="en-US" dirty="0" smtClean="0"/>
              <a:t>函数 </a:t>
            </a:r>
            <a:r>
              <a:rPr lang="en-US" altLang="zh-CN" i="1" dirty="0" smtClean="0"/>
              <a:t>y</a:t>
            </a:r>
            <a:r>
              <a:rPr lang="en-US" altLang="zh-CN" dirty="0" smtClean="0"/>
              <a:t> = </a:t>
            </a:r>
            <a:r>
              <a:rPr lang="en-US" altLang="zh-CN" i="1" dirty="0" smtClean="0"/>
              <a:t>f</a:t>
            </a:r>
            <a:r>
              <a:rPr lang="en-US" altLang="zh-CN" dirty="0" smtClean="0"/>
              <a:t> (</a:t>
            </a:r>
            <a:r>
              <a:rPr lang="en-US" altLang="zh-CN" i="1" dirty="0" smtClean="0"/>
              <a:t>x</a:t>
            </a:r>
            <a:r>
              <a:rPr lang="en-US" altLang="zh-CN" dirty="0" smtClean="0"/>
              <a:t>)</a:t>
            </a:r>
            <a:r>
              <a:rPr lang="zh-CN" altLang="en-US" dirty="0" smtClean="0"/>
              <a:t> 在点 </a:t>
            </a:r>
            <a:r>
              <a:rPr lang="en-US" altLang="zh-CN" i="1" dirty="0" smtClean="0"/>
              <a:t>x</a:t>
            </a:r>
            <a:r>
              <a:rPr lang="en-US" altLang="zh-CN" baseline="-25000" dirty="0" smtClean="0"/>
              <a:t>0</a:t>
            </a:r>
            <a:r>
              <a:rPr lang="zh-CN" altLang="en-US" dirty="0" smtClean="0"/>
              <a:t> 处可微的充分必要条件是函数</a:t>
            </a:r>
          </a:p>
          <a:p>
            <a:pPr>
              <a:buFont typeface="Wingdings 3" pitchFamily="18" charset="2"/>
              <a:buNone/>
            </a:pPr>
            <a:r>
              <a:rPr lang="zh-CN" altLang="en-US" dirty="0" smtClean="0"/>
              <a:t> </a:t>
            </a:r>
            <a:r>
              <a:rPr lang="en-US" altLang="zh-CN" i="1" dirty="0" smtClean="0"/>
              <a:t>f</a:t>
            </a:r>
            <a:r>
              <a:rPr lang="en-US" altLang="zh-CN" dirty="0" smtClean="0"/>
              <a:t> (</a:t>
            </a:r>
            <a:r>
              <a:rPr lang="en-US" altLang="zh-CN" i="1" dirty="0" smtClean="0"/>
              <a:t>x</a:t>
            </a:r>
            <a:r>
              <a:rPr lang="en-US" altLang="zh-CN" dirty="0" smtClean="0"/>
              <a:t>) </a:t>
            </a:r>
            <a:r>
              <a:rPr lang="zh-CN" altLang="en-US" dirty="0" smtClean="0"/>
              <a:t>在点 </a:t>
            </a:r>
            <a:r>
              <a:rPr lang="en-US" altLang="zh-CN" i="1" dirty="0" smtClean="0"/>
              <a:t>x</a:t>
            </a:r>
            <a:r>
              <a:rPr lang="en-US" altLang="zh-CN" baseline="-25000" dirty="0" smtClean="0"/>
              <a:t>0</a:t>
            </a:r>
            <a:r>
              <a:rPr lang="zh-CN" altLang="en-US" dirty="0" smtClean="0"/>
              <a:t> 处可导，且 </a:t>
            </a:r>
            <a:r>
              <a:rPr lang="en-US" altLang="zh-CN" i="1" dirty="0" err="1" smtClean="0">
                <a:solidFill>
                  <a:srgbClr val="000000"/>
                </a:solidFill>
              </a:rPr>
              <a:t>dy</a:t>
            </a:r>
            <a:r>
              <a:rPr lang="zh-CN" altLang="en-US" dirty="0" smtClean="0">
                <a:solidFill>
                  <a:srgbClr val="000000"/>
                </a:solidFill>
              </a:rPr>
              <a:t> </a:t>
            </a:r>
            <a:r>
              <a:rPr lang="en-US" altLang="zh-CN" dirty="0" smtClean="0"/>
              <a:t>=</a:t>
            </a:r>
            <a:r>
              <a:rPr lang="zh-CN" altLang="en-US" dirty="0" smtClean="0"/>
              <a:t> </a:t>
            </a:r>
            <a:r>
              <a:rPr lang="en-US" altLang="zh-CN" i="1" dirty="0" smtClean="0">
                <a:solidFill>
                  <a:srgbClr val="0000FF"/>
                </a:solidFill>
              </a:rPr>
              <a:t>A</a:t>
            </a:r>
            <a:r>
              <a:rPr lang="en-US" altLang="zh-CN" i="1" dirty="0" smtClean="0">
                <a:sym typeface="Symbol" pitchFamily="18" charset="2"/>
              </a:rPr>
              <a:t></a:t>
            </a:r>
            <a:r>
              <a:rPr lang="el-GR" altLang="zh-CN" dirty="0" smtClean="0"/>
              <a:t> Δ</a:t>
            </a:r>
            <a:r>
              <a:rPr lang="el-GR" altLang="zh-CN" i="1" dirty="0" smtClean="0"/>
              <a:t>x</a:t>
            </a:r>
            <a:r>
              <a:rPr lang="en-US" altLang="zh-CN" dirty="0" smtClean="0">
                <a:solidFill>
                  <a:srgbClr val="000000"/>
                </a:solidFill>
              </a:rPr>
              <a:t> =</a:t>
            </a:r>
            <a:r>
              <a:rPr lang="zh-CN" altLang="en-US" dirty="0" smtClean="0">
                <a:solidFill>
                  <a:srgbClr val="000000"/>
                </a:solidFill>
              </a:rPr>
              <a:t> </a:t>
            </a:r>
            <a:r>
              <a:rPr lang="en-US" altLang="zh-CN" i="1" dirty="0" smtClean="0">
                <a:solidFill>
                  <a:srgbClr val="0000FF"/>
                </a:solidFill>
              </a:rPr>
              <a:t>f</a:t>
            </a:r>
            <a:r>
              <a:rPr lang="en-US" altLang="zh-CN" dirty="0" smtClean="0">
                <a:solidFill>
                  <a:srgbClr val="0000FF"/>
                </a:solidFill>
              </a:rPr>
              <a:t> </a:t>
            </a:r>
            <a:r>
              <a:rPr lang="en-US" altLang="zh-CN" dirty="0" smtClean="0">
                <a:solidFill>
                  <a:srgbClr val="0000FF"/>
                </a:solidFill>
                <a:sym typeface="Symbol" pitchFamily="18" charset="2"/>
              </a:rPr>
              <a:t></a:t>
            </a:r>
            <a:r>
              <a:rPr lang="en-US" altLang="zh-CN" dirty="0" smtClean="0">
                <a:solidFill>
                  <a:srgbClr val="0000FF"/>
                </a:solidFill>
              </a:rPr>
              <a:t>(</a:t>
            </a:r>
            <a:r>
              <a:rPr lang="en-US" altLang="zh-CN" i="1" dirty="0" smtClean="0">
                <a:solidFill>
                  <a:srgbClr val="0000FF"/>
                </a:solidFill>
              </a:rPr>
              <a:t>x</a:t>
            </a:r>
            <a:r>
              <a:rPr lang="en-US" altLang="zh-CN" baseline="-25000" dirty="0" smtClean="0">
                <a:solidFill>
                  <a:srgbClr val="0000FF"/>
                </a:solidFill>
              </a:rPr>
              <a:t>0</a:t>
            </a:r>
            <a:r>
              <a:rPr lang="en-US" altLang="zh-CN" dirty="0" smtClean="0">
                <a:solidFill>
                  <a:srgbClr val="0000FF"/>
                </a:solidFill>
              </a:rPr>
              <a:t>)</a:t>
            </a:r>
            <a:r>
              <a:rPr lang="en-US" altLang="zh-CN" i="1" dirty="0" smtClean="0">
                <a:solidFill>
                  <a:srgbClr val="000000"/>
                </a:solidFill>
                <a:sym typeface="Symbol" pitchFamily="18" charset="2"/>
              </a:rPr>
              <a:t></a:t>
            </a:r>
            <a:r>
              <a:rPr lang="el-GR" altLang="zh-CN" dirty="0" smtClean="0">
                <a:solidFill>
                  <a:srgbClr val="000000"/>
                </a:solidFill>
              </a:rPr>
              <a:t> Δ</a:t>
            </a:r>
            <a:r>
              <a:rPr lang="el-GR" altLang="zh-CN" i="1" dirty="0" smtClean="0">
                <a:solidFill>
                  <a:srgbClr val="000000"/>
                </a:solidFill>
              </a:rPr>
              <a:t>x</a:t>
            </a:r>
            <a:r>
              <a:rPr lang="zh-CN" altLang="en-US" dirty="0" smtClean="0">
                <a:solidFill>
                  <a:srgbClr val="000000"/>
                </a:solidFill>
              </a:rPr>
              <a:t>．</a:t>
            </a:r>
            <a:endParaRPr lang="en-US" altLang="zh-CN" dirty="0" smtClean="0">
              <a:solidFill>
                <a:srgbClr val="000000"/>
              </a:solidFill>
            </a:endParaRPr>
          </a:p>
          <a:p>
            <a:pPr>
              <a:buFont typeface="Wingdings 3" pitchFamily="18" charset="2"/>
              <a:buNone/>
            </a:pPr>
            <a:endParaRPr lang="en-US" altLang="zh-CN" dirty="0" smtClean="0">
              <a:solidFill>
                <a:srgbClr val="000000"/>
              </a:solidFill>
            </a:endParaRPr>
          </a:p>
          <a:p>
            <a:pPr>
              <a:buFont typeface="Wingdings 3" pitchFamily="18" charset="2"/>
              <a:buNone/>
            </a:pPr>
            <a:r>
              <a:rPr lang="zh-CN" altLang="en-US" dirty="0" smtClean="0">
                <a:solidFill>
                  <a:srgbClr val="0000FF"/>
                </a:solidFill>
              </a:rPr>
              <a:t>结论：</a:t>
            </a:r>
            <a:r>
              <a:rPr lang="zh-CN" altLang="en-US" dirty="0" smtClean="0"/>
              <a:t>函数 </a:t>
            </a:r>
            <a:r>
              <a:rPr lang="en-US" altLang="zh-CN" i="1" dirty="0" smtClean="0"/>
              <a:t>f</a:t>
            </a:r>
            <a:r>
              <a:rPr lang="en-US" altLang="zh-CN" dirty="0" smtClean="0"/>
              <a:t> (</a:t>
            </a:r>
            <a:r>
              <a:rPr lang="en-US" altLang="zh-CN" i="1" dirty="0" smtClean="0"/>
              <a:t>x</a:t>
            </a:r>
            <a:r>
              <a:rPr lang="en-US" altLang="zh-CN" dirty="0" smtClean="0"/>
              <a:t>)</a:t>
            </a:r>
            <a:r>
              <a:rPr lang="zh-CN" altLang="en-US" dirty="0" smtClean="0"/>
              <a:t> 在任意点 </a:t>
            </a:r>
            <a:r>
              <a:rPr lang="en-US" altLang="zh-CN" i="1" dirty="0" smtClean="0">
                <a:solidFill>
                  <a:srgbClr val="FF0000"/>
                </a:solidFill>
              </a:rPr>
              <a:t>x</a:t>
            </a:r>
            <a:r>
              <a:rPr lang="en-US" altLang="zh-CN" baseline="-25000" dirty="0" smtClean="0">
                <a:solidFill>
                  <a:srgbClr val="FF0000"/>
                </a:solidFill>
              </a:rPr>
              <a:t>0</a:t>
            </a:r>
            <a:r>
              <a:rPr lang="zh-CN" altLang="en-US" dirty="0" smtClean="0"/>
              <a:t> 处微分为</a:t>
            </a:r>
            <a:r>
              <a:rPr lang="en-US" altLang="zh-CN" i="1" dirty="0" smtClean="0">
                <a:solidFill>
                  <a:srgbClr val="000000"/>
                </a:solidFill>
              </a:rPr>
              <a:t> </a:t>
            </a:r>
            <a:r>
              <a:rPr lang="en-US" altLang="zh-CN" i="1" dirty="0" err="1" smtClean="0">
                <a:solidFill>
                  <a:srgbClr val="000000"/>
                </a:solidFill>
              </a:rPr>
              <a:t>dy</a:t>
            </a:r>
            <a:r>
              <a:rPr lang="zh-CN" altLang="en-US" dirty="0" smtClean="0">
                <a:solidFill>
                  <a:srgbClr val="000000"/>
                </a:solidFill>
              </a:rPr>
              <a:t> </a:t>
            </a:r>
            <a:r>
              <a:rPr lang="en-US" altLang="zh-CN" dirty="0" smtClean="0"/>
              <a:t>=</a:t>
            </a:r>
            <a:r>
              <a:rPr lang="zh-CN" altLang="en-US" dirty="0" smtClean="0"/>
              <a:t> </a:t>
            </a:r>
            <a:r>
              <a:rPr lang="en-US" altLang="zh-CN" i="1" dirty="0" smtClean="0">
                <a:solidFill>
                  <a:srgbClr val="FF0000"/>
                </a:solidFill>
              </a:rPr>
              <a:t>f</a:t>
            </a:r>
            <a:r>
              <a:rPr lang="en-US" altLang="zh-CN" dirty="0" smtClean="0">
                <a:solidFill>
                  <a:srgbClr val="FF0000"/>
                </a:solidFill>
              </a:rPr>
              <a:t> </a:t>
            </a:r>
            <a:r>
              <a:rPr lang="en-US" altLang="zh-CN" dirty="0" smtClean="0">
                <a:solidFill>
                  <a:srgbClr val="FF0000"/>
                </a:solidFill>
                <a:sym typeface="Symbol" pitchFamily="18" charset="2"/>
              </a:rPr>
              <a:t></a:t>
            </a:r>
            <a:r>
              <a:rPr lang="en-US" altLang="zh-CN" dirty="0" smtClean="0">
                <a:solidFill>
                  <a:srgbClr val="FF0000"/>
                </a:solidFill>
              </a:rPr>
              <a:t>(</a:t>
            </a:r>
            <a:r>
              <a:rPr lang="en-US" altLang="zh-CN" i="1" dirty="0" smtClean="0">
                <a:solidFill>
                  <a:srgbClr val="FF0000"/>
                </a:solidFill>
              </a:rPr>
              <a:t>x</a:t>
            </a:r>
            <a:r>
              <a:rPr lang="en-US" altLang="zh-CN" baseline="-25000" dirty="0" smtClean="0">
                <a:solidFill>
                  <a:srgbClr val="FF0000"/>
                </a:solidFill>
              </a:rPr>
              <a:t>0</a:t>
            </a:r>
            <a:r>
              <a:rPr lang="en-US" altLang="zh-CN" dirty="0" smtClean="0">
                <a:solidFill>
                  <a:srgbClr val="FF0000"/>
                </a:solidFill>
              </a:rPr>
              <a:t>)</a:t>
            </a:r>
            <a:r>
              <a:rPr lang="en-US" altLang="zh-CN" i="1" dirty="0" smtClean="0">
                <a:solidFill>
                  <a:srgbClr val="FF0000"/>
                </a:solidFill>
              </a:rPr>
              <a:t> </a:t>
            </a:r>
            <a:r>
              <a:rPr lang="en-US" altLang="zh-CN" dirty="0" smtClean="0">
                <a:solidFill>
                  <a:srgbClr val="000000"/>
                </a:solidFill>
                <a:sym typeface="Symbol" pitchFamily="18" charset="2"/>
              </a:rPr>
              <a:t></a:t>
            </a:r>
            <a:r>
              <a:rPr lang="el-GR" altLang="zh-CN" dirty="0" smtClean="0">
                <a:solidFill>
                  <a:srgbClr val="000000"/>
                </a:solidFill>
              </a:rPr>
              <a:t>Δ</a:t>
            </a:r>
            <a:r>
              <a:rPr lang="el-GR" altLang="zh-CN" i="1" dirty="0" smtClean="0">
                <a:solidFill>
                  <a:srgbClr val="000000"/>
                </a:solidFill>
              </a:rPr>
              <a:t>x</a:t>
            </a:r>
            <a:r>
              <a:rPr lang="en-US" altLang="zh-CN" dirty="0" smtClean="0">
                <a:solidFill>
                  <a:srgbClr val="000000"/>
                </a:solidFill>
              </a:rPr>
              <a:t>.</a:t>
            </a:r>
          </a:p>
          <a:p>
            <a:pPr>
              <a:buFont typeface="Wingdings 3" pitchFamily="18" charset="2"/>
              <a:buNone/>
            </a:pPr>
            <a:endParaRPr lang="zh-CN" altLang="en-US" dirty="0" smtClean="0">
              <a:solidFill>
                <a:srgbClr val="0000FF"/>
              </a:solidFill>
            </a:endParaRPr>
          </a:p>
          <a:p>
            <a:pPr>
              <a:buFont typeface="Wingdings 3" pitchFamily="18" charset="2"/>
              <a:buNone/>
            </a:pPr>
            <a:r>
              <a:rPr lang="zh-CN" altLang="en-US" dirty="0" smtClean="0">
                <a:solidFill>
                  <a:srgbClr val="0000FF"/>
                </a:solidFill>
              </a:rPr>
              <a:t>说明：</a:t>
            </a:r>
            <a:endParaRPr lang="en-US" altLang="zh-CN" dirty="0" smtClean="0">
              <a:solidFill>
                <a:srgbClr val="0000FF"/>
              </a:solidFill>
            </a:endParaRPr>
          </a:p>
          <a:p>
            <a:pPr>
              <a:buFont typeface="Wingdings 3" pitchFamily="18" charset="2"/>
              <a:buNone/>
            </a:pPr>
            <a:r>
              <a:rPr lang="zh-CN" altLang="en-US" dirty="0" smtClean="0"/>
              <a:t>	微分</a:t>
            </a:r>
            <a:r>
              <a:rPr lang="en-US" altLang="zh-CN" i="1" dirty="0" smtClean="0">
                <a:solidFill>
                  <a:srgbClr val="000000"/>
                </a:solidFill>
              </a:rPr>
              <a:t> </a:t>
            </a:r>
            <a:r>
              <a:rPr lang="en-US" altLang="zh-CN" i="1" dirty="0" err="1" smtClean="0">
                <a:solidFill>
                  <a:srgbClr val="000000"/>
                </a:solidFill>
              </a:rPr>
              <a:t>dy</a:t>
            </a:r>
            <a:r>
              <a:rPr lang="zh-CN" altLang="en-US" i="1" dirty="0" smtClean="0">
                <a:solidFill>
                  <a:srgbClr val="000000"/>
                </a:solidFill>
              </a:rPr>
              <a:t> </a:t>
            </a:r>
            <a:r>
              <a:rPr lang="zh-CN" altLang="en-US" dirty="0" smtClean="0">
                <a:solidFill>
                  <a:srgbClr val="000000"/>
                </a:solidFill>
              </a:rPr>
              <a:t>既与 </a:t>
            </a:r>
            <a:r>
              <a:rPr lang="en-US" altLang="zh-CN" i="1" dirty="0" smtClean="0"/>
              <a:t>x</a:t>
            </a:r>
            <a:r>
              <a:rPr lang="en-US" altLang="zh-CN" baseline="-25000" dirty="0" smtClean="0"/>
              <a:t>0</a:t>
            </a:r>
            <a:r>
              <a:rPr lang="zh-CN" altLang="en-US" i="1" dirty="0" smtClean="0"/>
              <a:t> </a:t>
            </a:r>
            <a:r>
              <a:rPr lang="zh-CN" altLang="en-US" dirty="0" smtClean="0"/>
              <a:t>有关，又</a:t>
            </a:r>
            <a:r>
              <a:rPr lang="zh-CN" altLang="en-US" dirty="0" smtClean="0">
                <a:solidFill>
                  <a:srgbClr val="000000"/>
                </a:solidFill>
              </a:rPr>
              <a:t>与</a:t>
            </a:r>
            <a:r>
              <a:rPr lang="el-GR" altLang="zh-CN" dirty="0" smtClean="0">
                <a:solidFill>
                  <a:srgbClr val="000000"/>
                </a:solidFill>
              </a:rPr>
              <a:t>Δ</a:t>
            </a:r>
            <a:r>
              <a:rPr lang="el-GR" altLang="zh-CN" i="1" dirty="0" smtClean="0">
                <a:solidFill>
                  <a:srgbClr val="000000"/>
                </a:solidFill>
              </a:rPr>
              <a:t>x</a:t>
            </a:r>
            <a:r>
              <a:rPr lang="zh-CN" altLang="en-US" i="1" dirty="0" smtClean="0"/>
              <a:t> </a:t>
            </a:r>
            <a:r>
              <a:rPr lang="zh-CN" altLang="en-US" dirty="0" smtClean="0"/>
              <a:t>有关，</a:t>
            </a:r>
            <a:endParaRPr lang="en-US" altLang="zh-CN" dirty="0" smtClean="0"/>
          </a:p>
          <a:p>
            <a:pPr>
              <a:buFont typeface="Wingdings 3" pitchFamily="18" charset="2"/>
              <a:buNone/>
            </a:pPr>
            <a:r>
              <a:rPr lang="en-US" altLang="zh-CN" dirty="0" smtClean="0"/>
              <a:t>	</a:t>
            </a:r>
            <a:r>
              <a:rPr lang="zh-CN" altLang="en-US" dirty="0" smtClean="0"/>
              <a:t>其中</a:t>
            </a:r>
            <a:r>
              <a:rPr lang="en-US" altLang="zh-CN" i="1" dirty="0" smtClean="0"/>
              <a:t>x</a:t>
            </a:r>
            <a:r>
              <a:rPr lang="en-US" altLang="zh-CN" baseline="-25000" dirty="0" smtClean="0"/>
              <a:t>0</a:t>
            </a:r>
            <a:r>
              <a:rPr lang="zh-CN" altLang="en-US" i="1" dirty="0" smtClean="0"/>
              <a:t> </a:t>
            </a:r>
            <a:r>
              <a:rPr lang="zh-CN" altLang="en-US" dirty="0" smtClean="0">
                <a:solidFill>
                  <a:srgbClr val="000000"/>
                </a:solidFill>
              </a:rPr>
              <a:t>与</a:t>
            </a:r>
            <a:r>
              <a:rPr lang="el-GR" altLang="zh-CN" dirty="0" smtClean="0">
                <a:solidFill>
                  <a:srgbClr val="000000"/>
                </a:solidFill>
              </a:rPr>
              <a:t>Δ</a:t>
            </a:r>
            <a:r>
              <a:rPr lang="el-GR" altLang="zh-CN" i="1" dirty="0" smtClean="0">
                <a:solidFill>
                  <a:srgbClr val="000000"/>
                </a:solidFill>
              </a:rPr>
              <a:t>x</a:t>
            </a:r>
            <a:r>
              <a:rPr lang="zh-CN" altLang="en-US" i="1" dirty="0" smtClean="0">
                <a:solidFill>
                  <a:srgbClr val="000000"/>
                </a:solidFill>
              </a:rPr>
              <a:t> </a:t>
            </a:r>
            <a:r>
              <a:rPr lang="zh-CN" altLang="en-US" dirty="0" smtClean="0">
                <a:solidFill>
                  <a:srgbClr val="000000"/>
                </a:solidFill>
              </a:rPr>
              <a:t>是两个相互独立的变量，</a:t>
            </a:r>
            <a:endParaRPr lang="en-US" altLang="zh-CN" dirty="0" smtClean="0">
              <a:solidFill>
                <a:srgbClr val="000000"/>
              </a:solidFill>
            </a:endParaRPr>
          </a:p>
          <a:p>
            <a:pPr>
              <a:buFont typeface="Wingdings 3" pitchFamily="18" charset="2"/>
              <a:buNone/>
            </a:pPr>
            <a:r>
              <a:rPr lang="en-US" altLang="zh-CN" i="1" dirty="0" smtClean="0">
                <a:solidFill>
                  <a:srgbClr val="000000"/>
                </a:solidFill>
              </a:rPr>
              <a:t>	</a:t>
            </a:r>
            <a:r>
              <a:rPr lang="zh-CN" altLang="en-US" dirty="0" smtClean="0">
                <a:solidFill>
                  <a:srgbClr val="000000"/>
                </a:solidFill>
              </a:rPr>
              <a:t>而</a:t>
            </a:r>
            <a:r>
              <a:rPr lang="en-US" altLang="zh-CN" i="1" dirty="0" err="1" smtClean="0">
                <a:solidFill>
                  <a:srgbClr val="000000"/>
                </a:solidFill>
              </a:rPr>
              <a:t>dy</a:t>
            </a:r>
            <a:r>
              <a:rPr lang="zh-CN" altLang="en-US" i="1" dirty="0" smtClean="0">
                <a:solidFill>
                  <a:srgbClr val="000000"/>
                </a:solidFill>
              </a:rPr>
              <a:t> </a:t>
            </a:r>
            <a:r>
              <a:rPr lang="zh-CN" altLang="en-US" dirty="0" smtClean="0">
                <a:solidFill>
                  <a:srgbClr val="000000"/>
                </a:solidFill>
              </a:rPr>
              <a:t>对</a:t>
            </a:r>
            <a:r>
              <a:rPr lang="el-GR" altLang="zh-CN" dirty="0" smtClean="0">
                <a:solidFill>
                  <a:srgbClr val="000000"/>
                </a:solidFill>
              </a:rPr>
              <a:t>Δ</a:t>
            </a:r>
            <a:r>
              <a:rPr lang="el-GR" altLang="zh-CN" i="1" dirty="0" smtClean="0">
                <a:solidFill>
                  <a:srgbClr val="000000"/>
                </a:solidFill>
              </a:rPr>
              <a:t>x</a:t>
            </a:r>
            <a:r>
              <a:rPr lang="zh-CN" altLang="en-US" i="1" dirty="0" smtClean="0"/>
              <a:t> </a:t>
            </a:r>
            <a:r>
              <a:rPr lang="zh-CN" altLang="en-US" dirty="0" smtClean="0"/>
              <a:t>的依赖是线性的，但 </a:t>
            </a:r>
            <a:r>
              <a:rPr lang="en-US" altLang="zh-CN" i="1" dirty="0" err="1" smtClean="0">
                <a:solidFill>
                  <a:srgbClr val="000000"/>
                </a:solidFill>
              </a:rPr>
              <a:t>dy</a:t>
            </a:r>
            <a:r>
              <a:rPr lang="zh-CN" altLang="en-US" i="1" dirty="0" smtClean="0">
                <a:solidFill>
                  <a:srgbClr val="000000"/>
                </a:solidFill>
              </a:rPr>
              <a:t> </a:t>
            </a:r>
            <a:r>
              <a:rPr lang="zh-CN" altLang="en-US" dirty="0" smtClean="0">
                <a:solidFill>
                  <a:srgbClr val="000000"/>
                </a:solidFill>
              </a:rPr>
              <a:t>对 </a:t>
            </a:r>
            <a:r>
              <a:rPr lang="el-GR" altLang="zh-CN" i="1" dirty="0" smtClean="0">
                <a:solidFill>
                  <a:srgbClr val="000000"/>
                </a:solidFill>
              </a:rPr>
              <a:t>x</a:t>
            </a:r>
            <a:r>
              <a:rPr lang="en-US" altLang="zh-CN" baseline="-25000" dirty="0" smtClean="0"/>
              <a:t>0</a:t>
            </a:r>
            <a:r>
              <a:rPr lang="zh-CN" altLang="en-US" i="1" dirty="0" smtClean="0"/>
              <a:t> </a:t>
            </a:r>
            <a:r>
              <a:rPr lang="zh-CN" altLang="en-US" dirty="0" smtClean="0"/>
              <a:t>的依赖不一定是线性的．</a:t>
            </a:r>
            <a:endParaRPr lang="en-US" altLang="zh-CN" dirty="0" smtClean="0"/>
          </a:p>
        </p:txBody>
      </p:sp>
      <p:sp>
        <p:nvSpPr>
          <p:cNvPr id="24579" name="标题 2"/>
          <p:cNvSpPr>
            <a:spLocks noGrp="1"/>
          </p:cNvSpPr>
          <p:nvPr>
            <p:ph type="title"/>
          </p:nvPr>
        </p:nvSpPr>
        <p:spPr bwMode="auto"/>
        <p:txBody>
          <a:bodyPr/>
          <a:lstStyle/>
          <a:p>
            <a:r>
              <a:rPr lang="zh-CN" altLang="en-US" smtClean="0">
                <a:effectLst/>
              </a:rPr>
              <a:t>函数可微的条件</a:t>
            </a:r>
            <a:r>
              <a:rPr lang="zh-CN" altLang="en-US" smtClean="0">
                <a:solidFill>
                  <a:srgbClr val="FF0000"/>
                </a:solidFill>
                <a:effectLst/>
              </a:rPr>
              <a:t>（</a:t>
            </a:r>
            <a:r>
              <a:rPr lang="en-US" altLang="zh-CN" smtClean="0">
                <a:solidFill>
                  <a:srgbClr val="FF0000"/>
                </a:solidFill>
                <a:effectLst/>
              </a:rPr>
              <a:t>P.111</a:t>
            </a:r>
            <a:r>
              <a:rPr lang="zh-CN" altLang="en-US" smtClean="0">
                <a:solidFill>
                  <a:srgbClr val="FF0000"/>
                </a:solidFill>
                <a:effectLst/>
              </a:rPr>
              <a:t>）</a:t>
            </a:r>
          </a:p>
        </p:txBody>
      </p:sp>
      <p:sp>
        <p:nvSpPr>
          <p:cNvPr id="6" name="圆角矩形 5"/>
          <p:cNvSpPr>
            <a:spLocks noChangeArrowheads="1"/>
          </p:cNvSpPr>
          <p:nvPr/>
        </p:nvSpPr>
        <p:spPr bwMode="auto">
          <a:xfrm>
            <a:off x="439738" y="1481138"/>
            <a:ext cx="8231187" cy="1071562"/>
          </a:xfrm>
          <a:prstGeom prst="roundRect">
            <a:avLst>
              <a:gd name="adj" fmla="val 10556"/>
            </a:avLst>
          </a:prstGeom>
          <a:noFill/>
          <a:ln w="28575" algn="ctr">
            <a:solidFill>
              <a:srgbClr val="00B050"/>
            </a:solidFill>
            <a:round/>
            <a:headEnd/>
            <a:tailEnd/>
          </a:ln>
        </p:spPr>
        <p:txBody>
          <a:bodyPr anchor="ctr"/>
          <a:lstStyle/>
          <a:p>
            <a:pPr algn="ctr">
              <a:defRPr/>
            </a:pPr>
            <a:endParaRPr lang="zh-CN" altLang="en-US">
              <a:solidFill>
                <a:schemeClr val="lt1"/>
              </a:solidFill>
              <a:latin typeface="+mn-lt"/>
              <a:ea typeface="+mn-ea"/>
            </a:endParaRPr>
          </a:p>
        </p:txBody>
      </p:sp>
      <p:sp>
        <p:nvSpPr>
          <p:cNvPr id="5" name="AutoShape 7">
            <a:hlinkClick r:id="rId3" action="ppaction://hlinksldjump" highlightClick="1"/>
          </p:cNvPr>
          <p:cNvSpPr>
            <a:spLocks noChangeArrowheads="1"/>
          </p:cNvSpPr>
          <p:nvPr/>
        </p:nvSpPr>
        <p:spPr bwMode="auto">
          <a:xfrm>
            <a:off x="8353425" y="6130925"/>
            <a:ext cx="466725" cy="466725"/>
          </a:xfrm>
          <a:prstGeom prst="actionButtonInformation">
            <a:avLst/>
          </a:prstGeom>
          <a:solidFill>
            <a:schemeClr val="accent1"/>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animEffect transition="in" filter="slide(fromBottom)">
                                      <p:cBhvr>
                                        <p:cTn id="7" dur="500"/>
                                        <p:tgtEl>
                                          <p:spTgt spid="2048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482">
                                            <p:txEl>
                                              <p:pRg st="5" end="5"/>
                                            </p:txEl>
                                          </p:spTgt>
                                        </p:tgtEl>
                                        <p:attrNameLst>
                                          <p:attrName>style.visibility</p:attrName>
                                        </p:attrNameLst>
                                      </p:cBhvr>
                                      <p:to>
                                        <p:strVal val="visible"/>
                                      </p:to>
                                    </p:set>
                                    <p:anim calcmode="lin" valueType="num">
                                      <p:cBhvr additive="base">
                                        <p:cTn id="12" dur="500" fill="hold"/>
                                        <p:tgtEl>
                                          <p:spTgt spid="20482">
                                            <p:txEl>
                                              <p:pRg st="5" end="5"/>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48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482">
                                            <p:txEl>
                                              <p:pRg st="7" end="7"/>
                                            </p:txEl>
                                          </p:spTgt>
                                        </p:tgtEl>
                                        <p:attrNameLst>
                                          <p:attrName>style.visibility</p:attrName>
                                        </p:attrNameLst>
                                      </p:cBhvr>
                                      <p:to>
                                        <p:strVal val="visible"/>
                                      </p:to>
                                    </p:set>
                                  </p:childTnLst>
                                </p:cTn>
                              </p:par>
                              <p:par>
                                <p:cTn id="22" presetID="4"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ox(in)">
                                      <p:cBhvr>
                                        <p:cTn id="24" dur="500"/>
                                        <p:tgtEl>
                                          <p:spTgt spid="5"/>
                                        </p:tgtEl>
                                      </p:cBhvr>
                                    </p:animEffect>
                                  </p:childTnLst>
                                  <p:subTnLst>
                                    <p:audio>
                                      <p:cMediaNode>
                                        <p:cTn display="0" masterRel="sameClick">
                                          <p:stCondLst>
                                            <p:cond evt="begin" delay="0">
                                              <p:tn val="22"/>
                                            </p:cond>
                                          </p:stCondLst>
                                          <p:endCondLst>
                                            <p:cond evt="onStopAudio" delay="0">
                                              <p:tgtEl>
                                                <p:sldTgt/>
                                              </p:tgtEl>
                                            </p:cond>
                                          </p:endCondLst>
                                        </p:cTn>
                                        <p:tgtEl>
                                          <p:sndTgt r:embed="rId2" name="cashreg.wav" builtIn="1"/>
                                        </p:tgtEl>
                                      </p:cMediaNode>
                                    </p:audio>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48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4_聚合">
  <a:themeElements>
    <a:clrScheme name="4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4_聚合">
      <a:majorFont>
        <a:latin typeface="Times New Roman"/>
        <a:ea typeface="楷体_GB2312"/>
        <a:cs typeface="Times New Roman"/>
      </a:majorFont>
      <a:minorFont>
        <a:latin typeface="Times New Roman"/>
        <a:ea typeface="楷体_GB2312"/>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7230</TotalTime>
  <Words>2167</Words>
  <Application>Microsoft Office PowerPoint</Application>
  <PresentationFormat>全屏显示(4:3)</PresentationFormat>
  <Paragraphs>298</Paragraphs>
  <Slides>30</Slides>
  <Notes>3</Notes>
  <HiddenSlides>7</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45" baseType="lpstr">
      <vt:lpstr>Arial</vt:lpstr>
      <vt:lpstr>楷体_GB2312</vt:lpstr>
      <vt:lpstr>Times New Roman</vt:lpstr>
      <vt:lpstr>Wingdings 3</vt:lpstr>
      <vt:lpstr>Verdana</vt:lpstr>
      <vt:lpstr>Wingdings 2</vt:lpstr>
      <vt:lpstr>Calibri</vt:lpstr>
      <vt:lpstr>Lucida Sans Unicode</vt:lpstr>
      <vt:lpstr>黑体</vt:lpstr>
      <vt:lpstr>Symbol</vt:lpstr>
      <vt:lpstr>Wingdings</vt:lpstr>
      <vt:lpstr>楷体</vt:lpstr>
      <vt:lpstr>聚合</vt:lpstr>
      <vt:lpstr>4_聚合</vt:lpstr>
      <vt:lpstr>MathType 6.0 Equation</vt:lpstr>
      <vt:lpstr>第二章    导数与微分</vt:lpstr>
      <vt:lpstr>引言</vt:lpstr>
      <vt:lpstr>引例</vt:lpstr>
      <vt:lpstr>一、微分的定义</vt:lpstr>
      <vt:lpstr>说明</vt:lpstr>
      <vt:lpstr>问题</vt:lpstr>
      <vt:lpstr>函数可微的条件（P.111）</vt:lpstr>
      <vt:lpstr>函数可微的条件（P.111）</vt:lpstr>
      <vt:lpstr>函数可微的条件（P.111）</vt:lpstr>
      <vt:lpstr>注意事项</vt:lpstr>
      <vt:lpstr>函数可微的条件（P.111）</vt:lpstr>
      <vt:lpstr>函数可微的条件（P.111）</vt:lpstr>
      <vt:lpstr>二、微分的计算</vt:lpstr>
      <vt:lpstr>基本初等函数的微分公式（P.113 ~ P.114）</vt:lpstr>
      <vt:lpstr>幻灯片 15</vt:lpstr>
      <vt:lpstr>微分的四则运算法则（P.114）</vt:lpstr>
      <vt:lpstr>微分形式的不变性</vt:lpstr>
      <vt:lpstr>例子</vt:lpstr>
      <vt:lpstr>例子</vt:lpstr>
      <vt:lpstr>例子</vt:lpstr>
      <vt:lpstr>三、微分的几何意义</vt:lpstr>
      <vt:lpstr>三、微分的几何意义</vt:lpstr>
      <vt:lpstr>函数的线性化</vt:lpstr>
      <vt:lpstr>函数的线性化</vt:lpstr>
      <vt:lpstr>微分在近似计算中的应用（P.116）</vt:lpstr>
      <vt:lpstr>幻灯片 26</vt:lpstr>
      <vt:lpstr>常用函数在 x = 0 处的近似公式（P.118）</vt:lpstr>
      <vt:lpstr>幻灯片 28</vt:lpstr>
      <vt:lpstr>小结</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高等数学（上册）</dc:title>
  <dc:creator>cjl</dc:creator>
  <cp:lastModifiedBy>SONY</cp:lastModifiedBy>
  <cp:revision>548</cp:revision>
  <dcterms:created xsi:type="dcterms:W3CDTF">2010-09-04T05:21:04Z</dcterms:created>
  <dcterms:modified xsi:type="dcterms:W3CDTF">2022-11-02T16:39:18Z</dcterms:modified>
</cp:coreProperties>
</file>