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127" r:id="rId2"/>
    <p:sldMasterId id="2147484302" r:id="rId3"/>
  </p:sldMasterIdLst>
  <p:notesMasterIdLst>
    <p:notesMasterId r:id="rId37"/>
  </p:notesMasterIdLst>
  <p:handoutMasterIdLst>
    <p:handoutMasterId r:id="rId38"/>
  </p:handoutMasterIdLst>
  <p:sldIdLst>
    <p:sldId id="522" r:id="rId4"/>
    <p:sldId id="449" r:id="rId5"/>
    <p:sldId id="510" r:id="rId6"/>
    <p:sldId id="459" r:id="rId7"/>
    <p:sldId id="453" r:id="rId8"/>
    <p:sldId id="458" r:id="rId9"/>
    <p:sldId id="460" r:id="rId10"/>
    <p:sldId id="461" r:id="rId11"/>
    <p:sldId id="456" r:id="rId12"/>
    <p:sldId id="463" r:id="rId13"/>
    <p:sldId id="484" r:id="rId14"/>
    <p:sldId id="485" r:id="rId15"/>
    <p:sldId id="468" r:id="rId16"/>
    <p:sldId id="471" r:id="rId17"/>
    <p:sldId id="465" r:id="rId18"/>
    <p:sldId id="454" r:id="rId19"/>
    <p:sldId id="473" r:id="rId20"/>
    <p:sldId id="476" r:id="rId21"/>
    <p:sldId id="474" r:id="rId22"/>
    <p:sldId id="475" r:id="rId23"/>
    <p:sldId id="477" r:id="rId24"/>
    <p:sldId id="480" r:id="rId25"/>
    <p:sldId id="481" r:id="rId26"/>
    <p:sldId id="479" r:id="rId27"/>
    <p:sldId id="482" r:id="rId28"/>
    <p:sldId id="486" r:id="rId29"/>
    <p:sldId id="483" r:id="rId30"/>
    <p:sldId id="472" r:id="rId31"/>
    <p:sldId id="487" r:id="rId32"/>
    <p:sldId id="501" r:id="rId33"/>
    <p:sldId id="524" r:id="rId34"/>
    <p:sldId id="523" r:id="rId35"/>
    <p:sldId id="514"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a:srgbClr val="FFFF99"/>
    <a:srgbClr val="0000FF"/>
    <a:srgbClr val="009900"/>
    <a:srgbClr val="FF0000"/>
    <a:srgbClr val="33CC33"/>
    <a:srgbClr val="00CC66"/>
    <a:srgbClr val="FFFF66"/>
    <a:srgbClr val="FFCC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47" autoAdjust="0"/>
    <p:restoredTop sz="94708" autoAdjust="0"/>
  </p:normalViewPr>
  <p:slideViewPr>
    <p:cSldViewPr>
      <p:cViewPr varScale="1">
        <p:scale>
          <a:sx n="64" d="100"/>
          <a:sy n="64" d="100"/>
        </p:scale>
        <p:origin x="-84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0.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9669A82-687F-4ADF-A429-184D78D08676}" type="datetimeFigureOut">
              <a:rPr lang="zh-CN" altLang="en-US"/>
              <a:pPr>
                <a:defRPr/>
              </a:pPr>
              <a:t>2022/11/10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90362756-0E32-4C6D-82CD-8D1BF15DFFC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5710582-C276-4BA4-8EAB-F3DB2CE4814E}" type="datetimeFigureOut">
              <a:rPr lang="zh-CN" altLang="en-US"/>
              <a:pPr>
                <a:defRPr/>
              </a:pPr>
              <a:t>2022/11/10</a:t>
            </a:fld>
            <a:endParaRPr lang="en-US" alt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E099E26-6D83-498C-B5E9-236EF320FE7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mn-lt"/>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mn-lt"/>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mn-lt"/>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mn-lt"/>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a:lstStyle/>
          <a:p>
            <a:endParaRPr lang="zh-CN" altLang="en-US" smtClean="0"/>
          </a:p>
        </p:txBody>
      </p:sp>
      <p:sp>
        <p:nvSpPr>
          <p:cNvPr id="3994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D79CCFA-4170-4CB0-91FB-58FC7A9F18F2}" type="slidenum">
              <a:rPr lang="zh-CN" altLang="en-US" sz="1200"/>
              <a:pPr algn="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a:lstStyle/>
          <a:p>
            <a:r>
              <a:rPr lang="zh-CN" altLang="en-US" smtClean="0"/>
              <a:t>点击小图可以放大．提出问题：能够由导数的符号判断函数的单调性？</a:t>
            </a:r>
            <a:endParaRPr lang="en-US" altLang="zh-CN" smtClean="0"/>
          </a:p>
        </p:txBody>
      </p:sp>
      <p:sp>
        <p:nvSpPr>
          <p:cNvPr id="40964" name="灯片编号占位符 3"/>
          <p:cNvSpPr>
            <a:spLocks noGrp="1"/>
          </p:cNvSpPr>
          <p:nvPr>
            <p:ph type="sldNum" sz="quarter" idx="5"/>
          </p:nvPr>
        </p:nvSpPr>
        <p:spPr bwMode="auto">
          <a:noFill/>
          <a:ln>
            <a:miter lim="800000"/>
            <a:headEnd/>
            <a:tailEnd/>
          </a:ln>
        </p:spPr>
        <p:txBody>
          <a:bodyPr/>
          <a:lstStyle/>
          <a:p>
            <a:fld id="{40D17264-62E1-4C76-8A95-F3C9F9FFF386}" type="slidenum">
              <a:rPr lang="zh-CN" altLang="en-US" smtClean="0"/>
              <a:pPr/>
              <a:t>4</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a:lstStyle/>
          <a:p>
            <a:r>
              <a:rPr lang="zh-CN" altLang="en-US" smtClean="0"/>
              <a:t>旧题新解：拉格朗日中值定理中的例题（</a:t>
            </a:r>
            <a:r>
              <a:rPr lang="en-US" altLang="zh-CN" smtClean="0"/>
              <a:t>P.134</a:t>
            </a:r>
            <a:r>
              <a:rPr lang="zh-CN" altLang="en-US" smtClean="0"/>
              <a:t>例</a:t>
            </a:r>
            <a:r>
              <a:rPr lang="en-US" altLang="zh-CN" smtClean="0"/>
              <a:t>4</a:t>
            </a:r>
            <a:r>
              <a:rPr lang="zh-CN" altLang="en-US" smtClean="0"/>
              <a:t>）．</a:t>
            </a:r>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p:spPr>
      </p:sp>
      <p:sp>
        <p:nvSpPr>
          <p:cNvPr id="43011" name="Rectangle 3"/>
          <p:cNvSpPr>
            <a:spLocks noGrp="1"/>
          </p:cNvSpPr>
          <p:nvPr>
            <p:ph type="body" idx="1"/>
          </p:nvPr>
        </p:nvSpPr>
        <p:spPr bwMode="auto">
          <a:noFill/>
        </p:spPr>
        <p:txBody>
          <a:bodyPr/>
          <a:lstStyle/>
          <a:p>
            <a:r>
              <a:rPr lang="zh-CN" altLang="en-US" smtClean="0"/>
              <a:t>旧题新解：拉格朗日中值定理中的例题（</a:t>
            </a:r>
            <a:r>
              <a:rPr lang="en-US" altLang="zh-CN" smtClean="0"/>
              <a:t>P.134</a:t>
            </a:r>
            <a:r>
              <a:rPr lang="zh-CN" altLang="en-US" smtClean="0"/>
              <a:t>例</a:t>
            </a:r>
            <a:r>
              <a:rPr lang="en-US" altLang="zh-CN" smtClean="0"/>
              <a:t>4</a:t>
            </a:r>
            <a:r>
              <a:rPr lang="zh-CN" altLang="en-US"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a:lstStyle/>
          <a:p>
            <a:r>
              <a:rPr lang="zh-CN" altLang="en-US" smtClean="0"/>
              <a:t>虽然这两条曲线弧的起点和终点相同，但曲线弧弯曲的方向不同．</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noFill/>
        </p:spPr>
        <p:txBody>
          <a:bodyPr/>
          <a:lstStyle/>
          <a:p>
            <a:r>
              <a:rPr lang="zh-CN" altLang="en-US" smtClean="0"/>
              <a:t>点击小图可以放大。</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DB8CE79F-FD04-48EB-B3D3-12BCCD961355}" type="datetimeFigureOut">
              <a:rPr lang="zh-CN" altLang="en-US"/>
              <a:pPr>
                <a:defRPr/>
              </a:pPr>
              <a:t>2022/11/10</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30F03B2C-0C70-4372-BF20-DEBA6AD3132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7324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9"/>
          <p:cNvSpPr>
            <a:spLocks noGrp="1"/>
          </p:cNvSpPr>
          <p:nvPr>
            <p:ph type="dt" sz="half" idx="10"/>
          </p:nvPr>
        </p:nvSpPr>
        <p:spPr/>
        <p:txBody>
          <a:bodyPr/>
          <a:lstStyle>
            <a:lvl1pPr>
              <a:defRPr/>
            </a:lvl1pPr>
          </a:lstStyle>
          <a:p>
            <a:pPr>
              <a:defRPr/>
            </a:pPr>
            <a:fld id="{9B64AB08-3E62-4A9A-A616-9B3A7763A3A0}" type="datetimeFigureOut">
              <a:rPr lang="zh-CN" altLang="en-US"/>
              <a:pPr>
                <a:defRPr/>
              </a:pPr>
              <a:t>2022/11/10</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D99E4DA9-C4D7-4728-B8B0-437DFCC475C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819525"/>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819525"/>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p:cNvSpPr>
          <p:nvPr>
            <p:ph type="dt" sz="half" idx="10"/>
          </p:nvPr>
        </p:nvSpPr>
        <p:spPr/>
        <p:txBody>
          <a:bodyPr/>
          <a:lstStyle>
            <a:lvl1pPr>
              <a:defRPr/>
            </a:lvl1pPr>
          </a:lstStyle>
          <a:p>
            <a:pPr>
              <a:defRPr/>
            </a:pPr>
            <a:fld id="{8FC44B48-BC2F-4AFC-AA80-C5AE8F0B8AEA}" type="datetimeFigureOut">
              <a:rPr lang="zh-CN" altLang="en-US"/>
              <a:pPr>
                <a:defRPr/>
              </a:pPr>
              <a:t>2022/11/10</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851A141C-B716-4165-AB7A-44DB2208A57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p:cNvSpPr>
          <p:nvPr>
            <p:ph type="dt" sz="half" idx="10"/>
          </p:nvPr>
        </p:nvSpPr>
        <p:spPr/>
        <p:txBody>
          <a:bodyPr/>
          <a:lstStyle>
            <a:lvl1pPr>
              <a:defRPr/>
            </a:lvl1pPr>
          </a:lstStyle>
          <a:p>
            <a:pPr>
              <a:defRPr/>
            </a:pPr>
            <a:fld id="{28E506B3-BFBE-4282-B8FA-A1B1F5D5B840}" type="datetimeFigureOut">
              <a:rPr lang="zh-CN" altLang="en-US"/>
              <a:pPr>
                <a:defRPr/>
              </a:pPr>
              <a:t>2022/11/10</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BD34B435-7D6D-4D2A-AB0D-80495BC1BEAE}"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54487E52-C11B-4183-A20B-454A73EE50BB}" type="datetimeFigureOut">
              <a:rPr lang="zh-CN" altLang="en-US"/>
              <a:pPr>
                <a:defRPr/>
              </a:pPr>
              <a:t>2022/11/10</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A7597A2B-A5B8-4AFA-86AE-09183A4E3557}"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p:cNvSpPr>
          <p:nvPr>
            <p:ph type="dt" sz="half" idx="10"/>
          </p:nvPr>
        </p:nvSpPr>
        <p:spPr/>
        <p:txBody>
          <a:bodyPr/>
          <a:lstStyle>
            <a:lvl1pPr>
              <a:defRPr/>
            </a:lvl1pPr>
          </a:lstStyle>
          <a:p>
            <a:pPr>
              <a:defRPr/>
            </a:pPr>
            <a:fld id="{970B9C55-D167-4351-BBDC-DEC1F22A7506}" type="datetimeFigureOut">
              <a:rPr lang="zh-CN" altLang="en-US"/>
              <a:pPr>
                <a:defRPr/>
              </a:pPr>
              <a:t>2022/11/10</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A6751721-6B45-4E69-A4BB-AE4D2AF0F127}"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C878A17D-7451-44A8-9B2B-63D64389B6DB}" type="datetimeFigureOut">
              <a:rPr lang="zh-CN" altLang="en-US"/>
              <a:pPr>
                <a:defRPr/>
              </a:pPr>
              <a:t>2022/11/10</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FABDC26B-5405-4DA9-8267-019DA08C68F7}"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99B93702-60DB-463F-AE22-EE4340742624}" type="datetimeFigureOut">
              <a:rPr lang="zh-CN" altLang="en-US"/>
              <a:pPr>
                <a:defRPr/>
              </a:pPr>
              <a:t>2022/11/10</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74CE50A8-280A-4AB4-B58A-7EF3C1B81DE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p:cNvSpPr>
          <p:nvPr>
            <p:ph type="dt" sz="half" idx="10"/>
          </p:nvPr>
        </p:nvSpPr>
        <p:spPr/>
        <p:txBody>
          <a:bodyPr/>
          <a:lstStyle>
            <a:lvl1pPr>
              <a:defRPr/>
            </a:lvl1pPr>
          </a:lstStyle>
          <a:p>
            <a:pPr>
              <a:defRPr/>
            </a:pPr>
            <a:fld id="{90C5DD0A-AB4C-492E-A5FD-87B5A5085B3D}" type="datetimeFigureOut">
              <a:rPr lang="zh-CN" altLang="en-US"/>
              <a:pPr>
                <a:defRPr/>
              </a:pPr>
              <a:t>2022/11/10</a:t>
            </a:fld>
            <a:endParaRPr lang="zh-CN" altLang="en-US"/>
          </a:p>
        </p:txBody>
      </p:sp>
      <p:sp>
        <p:nvSpPr>
          <p:cNvPr id="4" name="页脚占位符 7"/>
          <p:cNvSpPr>
            <a:spLocks noGrp="1"/>
          </p:cNvSpPr>
          <p:nvPr>
            <p:ph type="ftr" sz="quarter" idx="11"/>
          </p:nvPr>
        </p:nvSpPr>
        <p:spPr/>
        <p:txBody>
          <a:bodyPr/>
          <a:lstStyle>
            <a:lvl1pPr>
              <a:defRPr/>
            </a:lvl1pPr>
          </a:lstStyle>
          <a:p>
            <a:pPr>
              <a:defRPr/>
            </a:pPr>
            <a:endParaRPr lang="zh-CN" altLang="en-US"/>
          </a:p>
        </p:txBody>
      </p:sp>
      <p:sp>
        <p:nvSpPr>
          <p:cNvPr id="5" name="灯片编号占位符 8"/>
          <p:cNvSpPr>
            <a:spLocks noGrp="1"/>
          </p:cNvSpPr>
          <p:nvPr>
            <p:ph type="sldNum" sz="quarter" idx="12"/>
          </p:nvPr>
        </p:nvSpPr>
        <p:spPr/>
        <p:txBody>
          <a:bodyPr/>
          <a:lstStyle>
            <a:lvl1pPr>
              <a:defRPr/>
            </a:lvl1pPr>
          </a:lstStyle>
          <a:p>
            <a:pPr>
              <a:defRPr/>
            </a:pPr>
            <a:fld id="{97FF5244-742A-40AA-B987-CBC2A2F48E0C}"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p:txBody>
          <a:bodyPr/>
          <a:lstStyle>
            <a:lvl1pPr>
              <a:defRPr/>
            </a:lvl1pPr>
          </a:lstStyle>
          <a:p>
            <a:pPr>
              <a:defRPr/>
            </a:pPr>
            <a:fld id="{0D8AC758-0446-4E8A-AB3A-65490A4A9F7D}" type="datetimeFigureOut">
              <a:rPr lang="zh-CN" altLang="en-US"/>
              <a:pPr>
                <a:defRPr/>
              </a:pPr>
              <a:t>2022/11/10</a:t>
            </a:fld>
            <a:endParaRPr lang="zh-CN" altLang="en-US"/>
          </a:p>
        </p:txBody>
      </p:sp>
      <p:sp>
        <p:nvSpPr>
          <p:cNvPr id="3" name="页脚占位符 7"/>
          <p:cNvSpPr>
            <a:spLocks noGrp="1"/>
          </p:cNvSpPr>
          <p:nvPr>
            <p:ph type="ftr" sz="quarter" idx="11"/>
          </p:nvPr>
        </p:nvSpPr>
        <p:spPr/>
        <p:txBody>
          <a:bodyPr/>
          <a:lstStyle>
            <a:lvl1pPr>
              <a:defRPr/>
            </a:lvl1pPr>
          </a:lstStyle>
          <a:p>
            <a:pPr>
              <a:defRPr/>
            </a:pPr>
            <a:endParaRPr lang="zh-CN" altLang="en-US"/>
          </a:p>
        </p:txBody>
      </p:sp>
      <p:sp>
        <p:nvSpPr>
          <p:cNvPr id="4" name="灯片编号占位符 8"/>
          <p:cNvSpPr>
            <a:spLocks noGrp="1"/>
          </p:cNvSpPr>
          <p:nvPr>
            <p:ph type="sldNum" sz="quarter" idx="12"/>
          </p:nvPr>
        </p:nvSpPr>
        <p:spPr/>
        <p:txBody>
          <a:bodyPr/>
          <a:lstStyle>
            <a:lvl1pPr>
              <a:defRPr/>
            </a:lvl1pPr>
          </a:lstStyle>
          <a:p>
            <a:pPr>
              <a:defRPr/>
            </a:pPr>
            <a:fld id="{F375D7EE-2BB3-4DDC-9089-834DF8816F7A}"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C15AC812-FE99-482E-B7E0-F04BEAA1AF3D}" type="datetimeFigureOut">
              <a:rPr lang="zh-CN" altLang="en-US"/>
              <a:pPr>
                <a:defRPr/>
              </a:pPr>
              <a:t>2022/11/10</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72AAD901-2D56-4200-8838-1F12B6C70A8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F5F72AE3-0358-4CF1-880E-B32F8464F14F}" type="datetimeFigureOut">
              <a:rPr lang="zh-CN" altLang="en-US"/>
              <a:pPr>
                <a:defRPr/>
              </a:pPr>
              <a:t>2022/11/10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89629310-83FC-46C2-9166-AD83E5380029}"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71828F87-EF36-444F-8D4D-5DAE480CC253}" type="datetimeFigureOut">
              <a:rPr lang="zh-CN" altLang="en-US"/>
              <a:pPr>
                <a:defRPr/>
              </a:pPr>
              <a:t>2022/11/10</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E6016723-41C0-4B0E-BA82-D4BFD4BDB7E7}"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B58E6897-60CF-40C3-9110-74392AD97D2E}" type="datetimeFigureOut">
              <a:rPr lang="zh-CN" altLang="en-US"/>
              <a:pPr>
                <a:defRPr/>
              </a:pPr>
              <a:t>2022/11/10</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024B6BE2-DBC0-4ADA-9002-37DD42878111}"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725E7F76-1009-43AD-90F7-77B996339B06}" type="datetimeFigureOut">
              <a:rPr lang="zh-CN" altLang="en-US"/>
              <a:pPr>
                <a:defRPr/>
              </a:pPr>
              <a:t>2022/11/10</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DD994096-AF52-4BE6-9C48-9F71FE248C49}"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9"/>
          <p:cNvSpPr>
            <a:spLocks noGrp="1"/>
          </p:cNvSpPr>
          <p:nvPr>
            <p:ph type="dt" sz="half" idx="10"/>
          </p:nvPr>
        </p:nvSpPr>
        <p:spPr/>
        <p:txBody>
          <a:bodyPr/>
          <a:lstStyle>
            <a:lvl1pPr>
              <a:defRPr/>
            </a:lvl1pPr>
          </a:lstStyle>
          <a:p>
            <a:pPr>
              <a:defRPr/>
            </a:pPr>
            <a:fld id="{729F539C-12E2-4561-898D-72726C36F508}" type="datetimeFigureOut">
              <a:rPr lang="zh-CN" altLang="en-US"/>
              <a:pPr>
                <a:defRPr/>
              </a:pPr>
              <a:t>2022/11/10</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A0BB4BEE-2A8F-4F04-82CD-662514E0859C}"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9"/>
          <p:cNvSpPr>
            <a:spLocks noGrp="1"/>
          </p:cNvSpPr>
          <p:nvPr>
            <p:ph type="dt" sz="half" idx="10"/>
          </p:nvPr>
        </p:nvSpPr>
        <p:spPr/>
        <p:txBody>
          <a:bodyPr/>
          <a:lstStyle>
            <a:lvl1pPr>
              <a:defRPr/>
            </a:lvl1pPr>
          </a:lstStyle>
          <a:p>
            <a:pPr>
              <a:defRPr/>
            </a:pPr>
            <a:fld id="{A170C2BC-8057-45B6-A5F0-6309BD07DECB}" type="datetimeFigureOut">
              <a:rPr lang="zh-CN" altLang="en-US"/>
              <a:pPr>
                <a:defRPr/>
              </a:pPr>
              <a:t>2022/11/10</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D0F288E1-C6C4-4588-86E9-A08DB5AF36AB}"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9"/>
          <p:cNvSpPr>
            <a:spLocks noGrp="1"/>
          </p:cNvSpPr>
          <p:nvPr>
            <p:ph type="dt" sz="half" idx="10"/>
          </p:nvPr>
        </p:nvSpPr>
        <p:spPr/>
        <p:txBody>
          <a:bodyPr/>
          <a:lstStyle>
            <a:lvl1pPr>
              <a:defRPr/>
            </a:lvl1pPr>
          </a:lstStyle>
          <a:p>
            <a:pPr>
              <a:defRPr/>
            </a:pPr>
            <a:fld id="{9306B3F6-6AB0-4B52-9CC9-41AC1CB51AB1}" type="datetimeFigureOut">
              <a:rPr lang="zh-CN" altLang="en-US"/>
              <a:pPr>
                <a:defRPr/>
              </a:pPr>
              <a:t>2022/11/10</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E61C4F8A-EF83-40A4-B5F9-3018C054E3AB}"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9"/>
          <p:cNvSpPr>
            <a:spLocks noGrp="1"/>
          </p:cNvSpPr>
          <p:nvPr>
            <p:ph type="dt" sz="half" idx="10"/>
          </p:nvPr>
        </p:nvSpPr>
        <p:spPr/>
        <p:txBody>
          <a:bodyPr/>
          <a:lstStyle>
            <a:lvl1pPr>
              <a:defRPr/>
            </a:lvl1pPr>
          </a:lstStyle>
          <a:p>
            <a:pPr>
              <a:defRPr/>
            </a:pPr>
            <a:fld id="{119F6713-902F-4BE0-B02D-A148CDC85851}" type="datetimeFigureOut">
              <a:rPr lang="zh-CN" altLang="en-US"/>
              <a:pPr>
                <a:defRPr/>
              </a:pPr>
              <a:t>2022/11/10</a:t>
            </a:fld>
            <a:endParaRPr lang="zh-CN" altLang="en-US"/>
          </a:p>
        </p:txBody>
      </p:sp>
      <p:sp>
        <p:nvSpPr>
          <p:cNvPr id="6" name="页脚占位符 18"/>
          <p:cNvSpPr>
            <a:spLocks noGrp="1"/>
          </p:cNvSpPr>
          <p:nvPr>
            <p:ph type="ftr" sz="quarter" idx="11"/>
          </p:nvPr>
        </p:nvSpPr>
        <p:spPr/>
        <p:txBody>
          <a:bodyPr/>
          <a:lstStyle>
            <a:lvl1pPr>
              <a:defRPr/>
            </a:lvl1pPr>
          </a:lstStyle>
          <a:p>
            <a:pPr>
              <a:defRPr/>
            </a:pPr>
            <a:endParaRPr lang="zh-CN" altLang="en-US"/>
          </a:p>
        </p:txBody>
      </p:sp>
      <p:sp>
        <p:nvSpPr>
          <p:cNvPr id="7" name="灯片编号占位符 26"/>
          <p:cNvSpPr>
            <a:spLocks noGrp="1"/>
          </p:cNvSpPr>
          <p:nvPr>
            <p:ph type="sldNum" sz="quarter" idx="12"/>
          </p:nvPr>
        </p:nvSpPr>
        <p:spPr/>
        <p:txBody>
          <a:bodyPr/>
          <a:lstStyle>
            <a:lvl1pPr>
              <a:defRPr/>
            </a:lvl1pPr>
          </a:lstStyle>
          <a:p>
            <a:pPr>
              <a:defRPr/>
            </a:pPr>
            <a:fld id="{127B9FA2-3B14-460C-A078-CABB56167A8E}"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9"/>
          <p:cNvSpPr>
            <a:spLocks noGrp="1"/>
          </p:cNvSpPr>
          <p:nvPr>
            <p:ph type="dt" sz="half" idx="10"/>
          </p:nvPr>
        </p:nvSpPr>
        <p:spPr/>
        <p:txBody>
          <a:bodyPr/>
          <a:lstStyle>
            <a:lvl1pPr>
              <a:defRPr/>
            </a:lvl1pPr>
          </a:lstStyle>
          <a:p>
            <a:pPr>
              <a:defRPr/>
            </a:pPr>
            <a:fld id="{5FD0C4DC-E14F-471B-84EA-38E1E251BBB5}" type="datetimeFigureOut">
              <a:rPr lang="zh-CN" altLang="en-US"/>
              <a:pPr>
                <a:defRPr/>
              </a:pPr>
              <a:t>2022/11/10</a:t>
            </a:fld>
            <a:endParaRPr lang="zh-CN" altLang="en-US"/>
          </a:p>
        </p:txBody>
      </p:sp>
      <p:sp>
        <p:nvSpPr>
          <p:cNvPr id="8" name="页脚占位符 18"/>
          <p:cNvSpPr>
            <a:spLocks noGrp="1"/>
          </p:cNvSpPr>
          <p:nvPr>
            <p:ph type="ftr" sz="quarter" idx="11"/>
          </p:nvPr>
        </p:nvSpPr>
        <p:spPr/>
        <p:txBody>
          <a:bodyPr/>
          <a:lstStyle>
            <a:lvl1pPr>
              <a:defRPr/>
            </a:lvl1pPr>
          </a:lstStyle>
          <a:p>
            <a:pPr>
              <a:defRPr/>
            </a:pPr>
            <a:endParaRPr lang="zh-CN" altLang="en-US"/>
          </a:p>
        </p:txBody>
      </p:sp>
      <p:sp>
        <p:nvSpPr>
          <p:cNvPr id="9" name="灯片编号占位符 26"/>
          <p:cNvSpPr>
            <a:spLocks noGrp="1"/>
          </p:cNvSpPr>
          <p:nvPr>
            <p:ph type="sldNum" sz="quarter" idx="12"/>
          </p:nvPr>
        </p:nvSpPr>
        <p:spPr/>
        <p:txBody>
          <a:bodyPr/>
          <a:lstStyle>
            <a:lvl1pPr>
              <a:defRPr/>
            </a:lvl1pPr>
          </a:lstStyle>
          <a:p>
            <a:pPr>
              <a:defRPr/>
            </a:pPr>
            <a:fld id="{F1F9787E-365F-4A34-A938-CF501CBC02AC}"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9"/>
          <p:cNvSpPr>
            <a:spLocks noGrp="1"/>
          </p:cNvSpPr>
          <p:nvPr>
            <p:ph type="dt" sz="half" idx="10"/>
          </p:nvPr>
        </p:nvSpPr>
        <p:spPr/>
        <p:txBody>
          <a:bodyPr/>
          <a:lstStyle>
            <a:lvl1pPr>
              <a:defRPr/>
            </a:lvl1pPr>
          </a:lstStyle>
          <a:p>
            <a:pPr>
              <a:defRPr/>
            </a:pPr>
            <a:fld id="{F33D3DFF-EF1D-4A79-9784-2C490735B95A}" type="datetimeFigureOut">
              <a:rPr lang="zh-CN" altLang="en-US"/>
              <a:pPr>
                <a:defRPr/>
              </a:pPr>
              <a:t>2022/11/10</a:t>
            </a:fld>
            <a:endParaRPr lang="zh-CN" altLang="en-US"/>
          </a:p>
        </p:txBody>
      </p:sp>
      <p:sp>
        <p:nvSpPr>
          <p:cNvPr id="4" name="页脚占位符 18"/>
          <p:cNvSpPr>
            <a:spLocks noGrp="1"/>
          </p:cNvSpPr>
          <p:nvPr>
            <p:ph type="ftr" sz="quarter" idx="11"/>
          </p:nvPr>
        </p:nvSpPr>
        <p:spPr/>
        <p:txBody>
          <a:bodyPr/>
          <a:lstStyle>
            <a:lvl1pPr>
              <a:defRPr/>
            </a:lvl1pPr>
          </a:lstStyle>
          <a:p>
            <a:pPr>
              <a:defRPr/>
            </a:pPr>
            <a:endParaRPr lang="zh-CN" altLang="en-US"/>
          </a:p>
        </p:txBody>
      </p:sp>
      <p:sp>
        <p:nvSpPr>
          <p:cNvPr id="5" name="灯片编号占位符 26"/>
          <p:cNvSpPr>
            <a:spLocks noGrp="1"/>
          </p:cNvSpPr>
          <p:nvPr>
            <p:ph type="sldNum" sz="quarter" idx="12"/>
          </p:nvPr>
        </p:nvSpPr>
        <p:spPr/>
        <p:txBody>
          <a:bodyPr/>
          <a:lstStyle>
            <a:lvl1pPr>
              <a:defRPr/>
            </a:lvl1pPr>
          </a:lstStyle>
          <a:p>
            <a:pPr>
              <a:defRPr/>
            </a:pPr>
            <a:fld id="{7C0C551A-6804-406F-BD11-B542790BDEA3}"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9"/>
          <p:cNvSpPr>
            <a:spLocks noGrp="1"/>
          </p:cNvSpPr>
          <p:nvPr>
            <p:ph type="dt" sz="half" idx="10"/>
          </p:nvPr>
        </p:nvSpPr>
        <p:spPr/>
        <p:txBody>
          <a:bodyPr/>
          <a:lstStyle>
            <a:lvl1pPr>
              <a:defRPr/>
            </a:lvl1pPr>
          </a:lstStyle>
          <a:p>
            <a:pPr>
              <a:defRPr/>
            </a:pPr>
            <a:fld id="{C47BEA13-FE0A-4B3E-89CA-B0A449B3512A}" type="datetimeFigureOut">
              <a:rPr lang="zh-CN" altLang="en-US"/>
              <a:pPr>
                <a:defRPr/>
              </a:pPr>
              <a:t>2022/11/10</a:t>
            </a:fld>
            <a:endParaRPr lang="zh-CN" altLang="en-US"/>
          </a:p>
        </p:txBody>
      </p:sp>
      <p:sp>
        <p:nvSpPr>
          <p:cNvPr id="3" name="页脚占位符 18"/>
          <p:cNvSpPr>
            <a:spLocks noGrp="1"/>
          </p:cNvSpPr>
          <p:nvPr>
            <p:ph type="ftr" sz="quarter" idx="11"/>
          </p:nvPr>
        </p:nvSpPr>
        <p:spPr/>
        <p:txBody>
          <a:bodyPr/>
          <a:lstStyle>
            <a:lvl1pPr>
              <a:defRPr/>
            </a:lvl1pPr>
          </a:lstStyle>
          <a:p>
            <a:pPr>
              <a:defRPr/>
            </a:pPr>
            <a:endParaRPr lang="zh-CN" altLang="en-US"/>
          </a:p>
        </p:txBody>
      </p:sp>
      <p:sp>
        <p:nvSpPr>
          <p:cNvPr id="4" name="灯片编号占位符 26"/>
          <p:cNvSpPr>
            <a:spLocks noGrp="1"/>
          </p:cNvSpPr>
          <p:nvPr>
            <p:ph type="sldNum" sz="quarter" idx="12"/>
          </p:nvPr>
        </p:nvSpPr>
        <p:spPr/>
        <p:txBody>
          <a:bodyPr/>
          <a:lstStyle>
            <a:lvl1pPr>
              <a:defRPr/>
            </a:lvl1pPr>
          </a:lstStyle>
          <a:p>
            <a:pPr>
              <a:defRPr/>
            </a:pPr>
            <a:fld id="{8DA65FB9-AFBE-4F88-8B35-5F2F8117124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9"/>
          <p:cNvSpPr>
            <a:spLocks noGrp="1"/>
          </p:cNvSpPr>
          <p:nvPr>
            <p:ph type="dt" sz="half" idx="10"/>
          </p:nvPr>
        </p:nvSpPr>
        <p:spPr/>
        <p:txBody>
          <a:bodyPr/>
          <a:lstStyle>
            <a:lvl1pPr>
              <a:defRPr/>
            </a:lvl1pPr>
          </a:lstStyle>
          <a:p>
            <a:pPr>
              <a:defRPr/>
            </a:pPr>
            <a:fld id="{640FE957-24A3-4F83-B2AC-F42AE42B63E8}" type="datetimeFigureOut">
              <a:rPr lang="zh-CN" altLang="en-US"/>
              <a:pPr>
                <a:defRPr/>
              </a:pPr>
              <a:t>2022/11/10</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97A5E840-C347-4744-8BD8-92759BDF3F16}"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9"/>
          <p:cNvSpPr>
            <a:spLocks noGrp="1"/>
          </p:cNvSpPr>
          <p:nvPr>
            <p:ph type="dt" sz="half" idx="10"/>
          </p:nvPr>
        </p:nvSpPr>
        <p:spPr/>
        <p:txBody>
          <a:bodyPr/>
          <a:lstStyle>
            <a:lvl1pPr>
              <a:defRPr/>
            </a:lvl1pPr>
          </a:lstStyle>
          <a:p>
            <a:pPr>
              <a:defRPr/>
            </a:pPr>
            <a:fld id="{AC98377F-3A93-48AA-91F7-4E9B67B6A6EF}" type="datetimeFigureOut">
              <a:rPr lang="zh-CN" altLang="en-US"/>
              <a:pPr>
                <a:defRPr/>
              </a:pPr>
              <a:t>2022/11/10</a:t>
            </a:fld>
            <a:endParaRPr lang="zh-CN" altLang="en-US"/>
          </a:p>
        </p:txBody>
      </p:sp>
      <p:sp>
        <p:nvSpPr>
          <p:cNvPr id="6" name="页脚占位符 18"/>
          <p:cNvSpPr>
            <a:spLocks noGrp="1"/>
          </p:cNvSpPr>
          <p:nvPr>
            <p:ph type="ftr" sz="quarter" idx="11"/>
          </p:nvPr>
        </p:nvSpPr>
        <p:spPr/>
        <p:txBody>
          <a:bodyPr/>
          <a:lstStyle>
            <a:lvl1pPr>
              <a:defRPr/>
            </a:lvl1pPr>
          </a:lstStyle>
          <a:p>
            <a:pPr>
              <a:defRPr/>
            </a:pPr>
            <a:endParaRPr lang="zh-CN" altLang="en-US"/>
          </a:p>
        </p:txBody>
      </p:sp>
      <p:sp>
        <p:nvSpPr>
          <p:cNvPr id="7" name="灯片编号占位符 26"/>
          <p:cNvSpPr>
            <a:spLocks noGrp="1"/>
          </p:cNvSpPr>
          <p:nvPr>
            <p:ph type="sldNum" sz="quarter" idx="12"/>
          </p:nvPr>
        </p:nvSpPr>
        <p:spPr/>
        <p:txBody>
          <a:bodyPr/>
          <a:lstStyle>
            <a:lvl1pPr>
              <a:defRPr/>
            </a:lvl1pPr>
          </a:lstStyle>
          <a:p>
            <a:pPr>
              <a:defRPr/>
            </a:pPr>
            <a:fld id="{87F60CF3-7D4E-4422-A577-ACF33EDBB155}"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9"/>
          <p:cNvSpPr>
            <a:spLocks noGrp="1"/>
          </p:cNvSpPr>
          <p:nvPr>
            <p:ph type="dt" sz="half" idx="10"/>
          </p:nvPr>
        </p:nvSpPr>
        <p:spPr/>
        <p:txBody>
          <a:bodyPr/>
          <a:lstStyle>
            <a:lvl1pPr>
              <a:defRPr/>
            </a:lvl1pPr>
          </a:lstStyle>
          <a:p>
            <a:pPr>
              <a:defRPr/>
            </a:pPr>
            <a:fld id="{FD146D99-DBAD-458A-9901-820D702C5995}" type="datetimeFigureOut">
              <a:rPr lang="zh-CN" altLang="en-US"/>
              <a:pPr>
                <a:defRPr/>
              </a:pPr>
              <a:t>2022/11/10</a:t>
            </a:fld>
            <a:endParaRPr lang="zh-CN" altLang="en-US"/>
          </a:p>
        </p:txBody>
      </p:sp>
      <p:sp>
        <p:nvSpPr>
          <p:cNvPr id="6" name="页脚占位符 18"/>
          <p:cNvSpPr>
            <a:spLocks noGrp="1"/>
          </p:cNvSpPr>
          <p:nvPr>
            <p:ph type="ftr" sz="quarter" idx="11"/>
          </p:nvPr>
        </p:nvSpPr>
        <p:spPr/>
        <p:txBody>
          <a:bodyPr/>
          <a:lstStyle>
            <a:lvl1pPr>
              <a:defRPr/>
            </a:lvl1pPr>
          </a:lstStyle>
          <a:p>
            <a:pPr>
              <a:defRPr/>
            </a:pPr>
            <a:endParaRPr lang="zh-CN" altLang="en-US"/>
          </a:p>
        </p:txBody>
      </p:sp>
      <p:sp>
        <p:nvSpPr>
          <p:cNvPr id="7" name="灯片编号占位符 26"/>
          <p:cNvSpPr>
            <a:spLocks noGrp="1"/>
          </p:cNvSpPr>
          <p:nvPr>
            <p:ph type="sldNum" sz="quarter" idx="12"/>
          </p:nvPr>
        </p:nvSpPr>
        <p:spPr/>
        <p:txBody>
          <a:bodyPr/>
          <a:lstStyle>
            <a:lvl1pPr>
              <a:defRPr/>
            </a:lvl1pPr>
          </a:lstStyle>
          <a:p>
            <a:pPr>
              <a:defRPr/>
            </a:pPr>
            <a:fld id="{A5887090-48EA-4E8B-8273-4943BA462C3B}"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9"/>
          <p:cNvSpPr>
            <a:spLocks noGrp="1"/>
          </p:cNvSpPr>
          <p:nvPr>
            <p:ph type="dt" sz="half" idx="10"/>
          </p:nvPr>
        </p:nvSpPr>
        <p:spPr/>
        <p:txBody>
          <a:bodyPr/>
          <a:lstStyle>
            <a:lvl1pPr>
              <a:defRPr/>
            </a:lvl1pPr>
          </a:lstStyle>
          <a:p>
            <a:pPr>
              <a:defRPr/>
            </a:pPr>
            <a:fld id="{597BB7F9-4392-4CC4-B814-A65FDC14E167}" type="datetimeFigureOut">
              <a:rPr lang="zh-CN" altLang="en-US"/>
              <a:pPr>
                <a:defRPr/>
              </a:pPr>
              <a:t>2022/11/10</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63F7A746-877A-4136-B92F-C2037E1978AE}"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9"/>
          <p:cNvSpPr>
            <a:spLocks noGrp="1"/>
          </p:cNvSpPr>
          <p:nvPr>
            <p:ph type="dt" sz="half" idx="10"/>
          </p:nvPr>
        </p:nvSpPr>
        <p:spPr/>
        <p:txBody>
          <a:bodyPr/>
          <a:lstStyle>
            <a:lvl1pPr>
              <a:defRPr/>
            </a:lvl1pPr>
          </a:lstStyle>
          <a:p>
            <a:pPr>
              <a:defRPr/>
            </a:pPr>
            <a:fld id="{6F040C96-8896-485D-881B-96883000718A}" type="datetimeFigureOut">
              <a:rPr lang="zh-CN" altLang="en-US"/>
              <a:pPr>
                <a:defRPr/>
              </a:pPr>
              <a:t>2022/11/10</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0CC3A8DC-9F89-4D1B-ABC7-7BF931E08D5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4097B597-50B9-44CF-A3CD-163EEFE96AB3}" type="datetimeFigureOut">
              <a:rPr lang="zh-CN" altLang="en-US"/>
              <a:pPr>
                <a:defRPr/>
              </a:pPr>
              <a:t>2022/11/10</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B4E0D47C-463D-4143-BA6B-BC6953C6AF4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00AE6D39-52E9-42B8-B4B8-EB0302FF41D2}" type="datetimeFigureOut">
              <a:rPr lang="zh-CN" altLang="en-US"/>
              <a:pPr>
                <a:defRPr/>
              </a:pPr>
              <a:t>2022/11/10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C4E4711F-E6DE-4260-81BA-E618760D5C9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DAE43E00-80C3-4392-99B6-942C12448B20}" type="datetimeFigureOut">
              <a:rPr lang="zh-CN" altLang="en-US"/>
              <a:pPr>
                <a:defRPr/>
              </a:pPr>
              <a:t>2022/11/10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64954A09-09C0-4C7B-9496-135CFC645FF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B9932BA7-E5F7-4478-A408-39B09FC2E207}" type="datetimeFigureOut">
              <a:rPr lang="zh-CN" altLang="en-US"/>
              <a:pPr>
                <a:defRPr/>
              </a:pPr>
              <a:t>2022/11/10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CBEF111-0DB6-4580-AE24-B31604395B9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1138"/>
            <a:ext cx="8229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fld id="{178203C8-F983-4083-AA25-0922FFF40EFD}" type="datetimeFigureOut">
              <a:rPr lang="zh-CN" altLang="en-US"/>
              <a:pPr>
                <a:defRPr/>
              </a:pPr>
              <a:t>2022/11/10</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2D580FF7-03AF-4CB2-AA2D-92CD023731E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9"/>
          <p:cNvSpPr>
            <a:spLocks noGrp="1"/>
          </p:cNvSpPr>
          <p:nvPr>
            <p:ph type="dt" sz="half" idx="10"/>
          </p:nvPr>
        </p:nvSpPr>
        <p:spPr/>
        <p:txBody>
          <a:bodyPr/>
          <a:lstStyle>
            <a:lvl1pPr>
              <a:defRPr/>
            </a:lvl1pPr>
          </a:lstStyle>
          <a:p>
            <a:pPr>
              <a:defRPr/>
            </a:pPr>
            <a:fld id="{2817B1FC-83DA-44B5-8B88-19DEC3709F58}" type="datetimeFigureOut">
              <a:rPr lang="zh-CN" altLang="en-US"/>
              <a:pPr>
                <a:defRPr/>
              </a:pPr>
              <a:t>2022/11/10</a:t>
            </a:fld>
            <a:endParaRPr lang="zh-CN" altLang="en-US"/>
          </a:p>
        </p:txBody>
      </p:sp>
      <p:sp>
        <p:nvSpPr>
          <p:cNvPr id="7" name="页脚占位符 21"/>
          <p:cNvSpPr>
            <a:spLocks noGrp="1"/>
          </p:cNvSpPr>
          <p:nvPr>
            <p:ph type="ftr" sz="quarter" idx="11"/>
          </p:nvPr>
        </p:nvSpPr>
        <p:spPr/>
        <p:txBody>
          <a:bodyPr/>
          <a:lstStyle>
            <a:lvl1pPr>
              <a:defRPr/>
            </a:lvl1pPr>
          </a:lstStyle>
          <a:p>
            <a:pPr>
              <a:defRPr/>
            </a:pPr>
            <a:endParaRPr lang="zh-CN" altLang="en-US"/>
          </a:p>
        </p:txBody>
      </p:sp>
      <p:sp>
        <p:nvSpPr>
          <p:cNvPr id="8" name="灯片编号占位符 17"/>
          <p:cNvSpPr>
            <a:spLocks noGrp="1"/>
          </p:cNvSpPr>
          <p:nvPr>
            <p:ph type="sldNum" sz="quarter" idx="12"/>
          </p:nvPr>
        </p:nvSpPr>
        <p:spPr/>
        <p:txBody>
          <a:bodyPr/>
          <a:lstStyle>
            <a:lvl1pPr>
              <a:defRPr/>
            </a:lvl1pPr>
          </a:lstStyle>
          <a:p>
            <a:pPr>
              <a:defRPr/>
            </a:pPr>
            <a:fld id="{1635D20D-514B-4DD6-B33A-4E817F080C1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smtClean="0"/>
              <a:t>单击此处编辑母版标题样式</a:t>
            </a:r>
            <a:endParaRPr lang="en-US" smtClean="0"/>
          </a:p>
        </p:txBody>
      </p:sp>
      <p:sp>
        <p:nvSpPr>
          <p:cNvPr id="15369"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99405390-CA21-4A67-B847-6181FB4795BD}" type="datetimeFigureOut">
              <a:rPr lang="zh-CN" altLang="en-US"/>
              <a:pPr>
                <a:defRPr/>
              </a:pPr>
              <a:t>2022/11/10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C415B60F-075E-4836-8CF8-2D687FF20F2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19" r:id="rId1"/>
    <p:sldLayoutId id="2147484587" r:id="rId2"/>
    <p:sldLayoutId id="2147484588" r:id="rId3"/>
    <p:sldLayoutId id="2147484589" r:id="rId4"/>
    <p:sldLayoutId id="2147484590" r:id="rId5"/>
    <p:sldLayoutId id="2147484591" r:id="rId6"/>
    <p:sldLayoutId id="2147484592" r:id="rId7"/>
    <p:sldLayoutId id="2147484593" r:id="rId8"/>
    <p:sldLayoutId id="2147484594" r:id="rId9"/>
    <p:sldLayoutId id="2147484595" r:id="rId10"/>
    <p:sldLayoutId id="2147484596"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Times New Roman" pitchFamily="18" charset="0"/>
          <a:ea typeface="楷体_GB2312" pitchFamily="49" charset="-122"/>
          <a:cs typeface="Times New Roman" pitchFamily="18" charset="0"/>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9pPr>
      <a:extLst/>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kern="1200">
          <a:solidFill>
            <a:schemeClr val="tx1"/>
          </a:solidFill>
          <a:latin typeface="Times New Roman" pitchFamily="18" charset="0"/>
          <a:ea typeface="楷体_GB2312" pitchFamily="49" charset="-122"/>
          <a:cs typeface="Times New Roman" pitchFamily="18" charset="0"/>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kern="1200">
          <a:solidFill>
            <a:schemeClr val="tx1"/>
          </a:solidFill>
          <a:latin typeface="Times New Roman" pitchFamily="18" charset="0"/>
          <a:ea typeface="楷体_GB2312" pitchFamily="49" charset="-122"/>
          <a:cs typeface="Times New Roman" pitchFamily="18" charset="0"/>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6387"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fontAlgn="auto">
              <a:spcBef>
                <a:spcPts val="0"/>
              </a:spcBef>
              <a:spcAft>
                <a:spcPts val="0"/>
              </a:spcAft>
              <a:defRPr sz="1000">
                <a:latin typeface="+mn-lt"/>
                <a:ea typeface="+mn-ea"/>
              </a:defRPr>
            </a:lvl1pPr>
            <a:extLst/>
          </a:lstStyle>
          <a:p>
            <a:pPr>
              <a:defRPr/>
            </a:pPr>
            <a:fld id="{E15A1CEF-36AA-45DD-920E-50EE8642B80A}" type="datetimeFigureOut">
              <a:rPr lang="zh-CN" altLang="en-US"/>
              <a:pPr>
                <a:defRPr/>
              </a:pPr>
              <a:t>2022/11/10</a:t>
            </a:fld>
            <a:endParaRPr lang="zh-CN" alt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fontAlgn="auto">
              <a:spcBef>
                <a:spcPts val="0"/>
              </a:spcBef>
              <a:spcAft>
                <a:spcPts val="0"/>
              </a:spcAft>
              <a:defRPr sz="1000">
                <a:latin typeface="+mn-lt"/>
                <a:ea typeface="+mn-ea"/>
              </a:defRPr>
            </a:lvl1pPr>
            <a:extLst/>
          </a:lstStyle>
          <a:p>
            <a:pPr>
              <a:defRPr/>
            </a:pPr>
            <a:endParaRPr lang="zh-CN" alt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anchor="b"/>
          <a:lstStyle>
            <a:lvl1pPr algn="r" fontAlgn="auto">
              <a:spcBef>
                <a:spcPts val="0"/>
              </a:spcBef>
              <a:spcAft>
                <a:spcPts val="0"/>
              </a:spcAft>
              <a:defRPr sz="1000">
                <a:latin typeface="+mn-lt"/>
                <a:ea typeface="+mn-ea"/>
              </a:defRPr>
            </a:lvl1pPr>
            <a:extLst/>
          </a:lstStyle>
          <a:p>
            <a:pPr>
              <a:defRPr/>
            </a:pPr>
            <a:fld id="{3AE0E631-7C79-4DA1-BB1A-9D2DA7B7D20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597"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Lst>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9pPr>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a:solidFill>
            <a:schemeClr val="tx1"/>
          </a:solidFill>
          <a:latin typeface="+mn-lt"/>
          <a:ea typeface="+mn-ea"/>
          <a:cs typeface="+mn-cs"/>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a:solidFill>
            <a:schemeClr val="tx1"/>
          </a:solidFill>
          <a:latin typeface="+mn-lt"/>
          <a:ea typeface="+mn-ea"/>
          <a:cs typeface="+mn-cs"/>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a:solidFill>
            <a:schemeClr val="tx1"/>
          </a:solidFill>
          <a:latin typeface="+mn-lt"/>
          <a:ea typeface="+mn-ea"/>
          <a:cs typeface="+mn-cs"/>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5pPr>
      <a:lvl6pPr marL="18288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6pPr>
      <a:lvl7pPr marL="22860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7pPr>
      <a:lvl8pPr marL="27432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8pPr>
      <a:lvl9pPr marL="32004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ltLang="zh-CN">
              <a:solidFill>
                <a:srgbClr val="FFFFFF"/>
              </a:solidFill>
            </a:endParaRPr>
          </a:p>
        </p:txBody>
      </p:sp>
      <p:grpSp>
        <p:nvGrpSpPr>
          <p:cNvPr id="17411" name="组合 15"/>
          <p:cNvGrpSpPr>
            <a:grpSpLocks/>
          </p:cNvGrpSpPr>
          <p:nvPr/>
        </p:nvGrpSpPr>
        <p:grpSpPr bwMode="auto">
          <a:xfrm>
            <a:off x="-3175" y="4953000"/>
            <a:ext cx="9147175" cy="1911350"/>
            <a:chOff x="-3765" y="4832896"/>
            <a:chExt cx="9147765" cy="2032192"/>
          </a:xfrm>
        </p:grpSpPr>
        <p:sp>
          <p:nvSpPr>
            <p:cNvPr id="17"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9"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20"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ltLang="zh-CN">
                <a:solidFill>
                  <a:srgbClr val="FFFFFF"/>
                </a:solidFill>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412"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741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lgn="l" fontAlgn="auto">
              <a:spcBef>
                <a:spcPts val="0"/>
              </a:spcBef>
              <a:spcAft>
                <a:spcPts val="0"/>
              </a:spcAft>
              <a:defRPr sz="1000">
                <a:solidFill>
                  <a:srgbClr val="FFFFFF"/>
                </a:solidFill>
                <a:latin typeface="+mn-lt"/>
                <a:ea typeface="+mn-ea"/>
              </a:defRPr>
            </a:lvl1pPr>
            <a:extLst/>
          </a:lstStyle>
          <a:p>
            <a:pPr>
              <a:defRPr/>
            </a:pPr>
            <a:fld id="{DBC32CA2-BB2D-43C7-840A-9B4A1661C170}" type="datetimeFigureOut">
              <a:rPr lang="zh-CN" altLang="en-US"/>
              <a:pPr>
                <a:defRPr/>
              </a:pPr>
              <a:t>2022/11/10</a:t>
            </a:fld>
            <a:endParaRPr lang="zh-CN" altLang="en-US"/>
          </a:p>
        </p:txBody>
      </p:sp>
      <p:sp>
        <p:nvSpPr>
          <p:cNvPr id="24" name="页脚占位符 18"/>
          <p:cNvSpPr>
            <a:spLocks noGrp="1"/>
          </p:cNvSpPr>
          <p:nvPr>
            <p:ph type="ftr" sz="quarter" idx="3"/>
          </p:nvPr>
        </p:nvSpPr>
        <p:spPr>
          <a:xfrm>
            <a:off x="4379913" y="6408738"/>
            <a:ext cx="2351087" cy="365125"/>
          </a:xfrm>
          <a:prstGeom prst="rect">
            <a:avLst/>
          </a:prstGeom>
        </p:spPr>
        <p:txBody>
          <a:bodyPr vert="horz" anchor="b"/>
          <a:lstStyle>
            <a:lvl1pPr algn="r" fontAlgn="auto">
              <a:spcBef>
                <a:spcPts val="0"/>
              </a:spcBef>
              <a:spcAft>
                <a:spcPts val="0"/>
              </a:spcAft>
              <a:defRPr sz="1000">
                <a:solidFill>
                  <a:schemeClr val="accent1">
                    <a:tint val="20000"/>
                  </a:schemeClr>
                </a:solidFill>
                <a:latin typeface="+mn-lt"/>
                <a:ea typeface="+mn-ea"/>
              </a:defRPr>
            </a:lvl1pPr>
            <a:extLst/>
          </a:lstStyle>
          <a:p>
            <a:pPr>
              <a:defRPr/>
            </a:pPr>
            <a:endParaRPr lang="zh-CN" altLang="en-US"/>
          </a:p>
        </p:txBody>
      </p:sp>
      <p:sp>
        <p:nvSpPr>
          <p:cNvPr id="25" name="灯片编号占位符 26"/>
          <p:cNvSpPr>
            <a:spLocks noGrp="1"/>
          </p:cNvSpPr>
          <p:nvPr>
            <p:ph type="sldNum" sz="quarter" idx="4"/>
          </p:nvPr>
        </p:nvSpPr>
        <p:spPr>
          <a:xfrm>
            <a:off x="8647113" y="6408738"/>
            <a:ext cx="366712" cy="365125"/>
          </a:xfrm>
          <a:prstGeom prst="rect">
            <a:avLst/>
          </a:prstGeom>
        </p:spPr>
        <p:txBody>
          <a:bodyPr vert="horz" anchor="b"/>
          <a:lstStyle>
            <a:lvl1pPr algn="r" fontAlgn="auto">
              <a:spcBef>
                <a:spcPts val="0"/>
              </a:spcBef>
              <a:spcAft>
                <a:spcPts val="0"/>
              </a:spcAft>
              <a:defRPr sz="1000">
                <a:solidFill>
                  <a:srgbClr val="FFFFFF"/>
                </a:solidFill>
                <a:latin typeface="+mn-lt"/>
                <a:ea typeface="+mn-ea"/>
              </a:defRPr>
            </a:lvl1pPr>
            <a:extLst/>
          </a:lstStyle>
          <a:p>
            <a:pPr>
              <a:defRPr/>
            </a:pPr>
            <a:fld id="{3A076675-B5BB-4C33-9DF5-748B9C7689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6pPr>
      <a:lvl7pPr marL="914400"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7pPr>
      <a:lvl8pPr marL="1371600"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8pPr>
      <a:lvl9pPr marL="1828800"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9pPr>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a:solidFill>
            <a:schemeClr val="tx1"/>
          </a:solidFill>
          <a:latin typeface="+mn-lt"/>
          <a:ea typeface="+mn-ea"/>
          <a:cs typeface="+mn-cs"/>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a:solidFill>
            <a:schemeClr val="tx1"/>
          </a:solidFill>
          <a:latin typeface="+mn-lt"/>
          <a:ea typeface="+mn-ea"/>
          <a:cs typeface="+mn-cs"/>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a:solidFill>
            <a:schemeClr val="tx1"/>
          </a:solidFill>
          <a:latin typeface="+mn-lt"/>
          <a:ea typeface="+mn-ea"/>
          <a:cs typeface="+mn-cs"/>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5pPr>
      <a:lvl6pPr marL="18288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6pPr>
      <a:lvl7pPr marL="2286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7pPr>
      <a:lvl8pPr marL="27432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8pPr>
      <a:lvl9pPr marL="32004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6.xml"/><Relationship Id="rId7" Type="http://schemas.openxmlformats.org/officeDocument/2006/relationships/image" Target="../media/image28.jpeg"/><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slide" Target="slide20.xml"/><Relationship Id="rId5" Type="http://schemas.openxmlformats.org/officeDocument/2006/relationships/image" Target="../media/image27.jpeg"/><Relationship Id="rId4" Type="http://schemas.openxmlformats.org/officeDocument/2006/relationships/slide" Target="slide19.xml"/><Relationship Id="rId9"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audio" Target="../media/audio2.wav"/><Relationship Id="rId7" Type="http://schemas.openxmlformats.org/officeDocument/2006/relationships/image" Target="../media/image35.jpeg"/><Relationship Id="rId12" Type="http://schemas.openxmlformats.org/officeDocument/2006/relationships/oleObject" Target="../embeddings/oleObject24.bin"/><Relationship Id="rId2" Type="http://schemas.openxmlformats.org/officeDocument/2006/relationships/slideLayout" Target="../slideLayouts/slideLayout10.xml"/><Relationship Id="rId1" Type="http://schemas.openxmlformats.org/officeDocument/2006/relationships/vmlDrawing" Target="../drawings/vmlDrawing9.vml"/><Relationship Id="rId6" Type="http://schemas.openxmlformats.org/officeDocument/2006/relationships/image" Target="../media/image34.jpeg"/><Relationship Id="rId11" Type="http://schemas.openxmlformats.org/officeDocument/2006/relationships/oleObject" Target="../embeddings/oleObject23.bin"/><Relationship Id="rId5" Type="http://schemas.openxmlformats.org/officeDocument/2006/relationships/image" Target="../media/image33.jpeg"/><Relationship Id="rId10" Type="http://schemas.openxmlformats.org/officeDocument/2006/relationships/oleObject" Target="../embeddings/oleObject22.bin"/><Relationship Id="rId4" Type="http://schemas.openxmlformats.org/officeDocument/2006/relationships/image" Target="../media/image27.jpeg"/><Relationship Id="rId9"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audio" Target="../media/audio2.wav"/><Relationship Id="rId7" Type="http://schemas.openxmlformats.org/officeDocument/2006/relationships/image" Target="../media/image38.jpeg"/><Relationship Id="rId12" Type="http://schemas.openxmlformats.org/officeDocument/2006/relationships/oleObject" Target="../embeddings/oleObject28.bin"/><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image" Target="../media/image37.jpeg"/><Relationship Id="rId11" Type="http://schemas.openxmlformats.org/officeDocument/2006/relationships/oleObject" Target="../embeddings/oleObject27.bin"/><Relationship Id="rId5" Type="http://schemas.openxmlformats.org/officeDocument/2006/relationships/image" Target="../media/image36.jpeg"/><Relationship Id="rId10" Type="http://schemas.openxmlformats.org/officeDocument/2006/relationships/oleObject" Target="../embeddings/oleObject26.bin"/><Relationship Id="rId4" Type="http://schemas.openxmlformats.org/officeDocument/2006/relationships/image" Target="../media/image28.jpeg"/><Relationship Id="rId9"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oleObject" Target="../embeddings/oleObject31.bin"/><Relationship Id="rId3" Type="http://schemas.openxmlformats.org/officeDocument/2006/relationships/audio" Target="../media/audio1.wav"/><Relationship Id="rId7" Type="http://schemas.openxmlformats.org/officeDocument/2006/relationships/image" Target="../media/image44.jpeg"/><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jpeg"/><Relationship Id="rId11" Type="http://schemas.openxmlformats.org/officeDocument/2006/relationships/oleObject" Target="../embeddings/oleObject29.bin"/><Relationship Id="rId5" Type="http://schemas.openxmlformats.org/officeDocument/2006/relationships/image" Target="../media/image42.jpeg"/><Relationship Id="rId10" Type="http://schemas.openxmlformats.org/officeDocument/2006/relationships/image" Target="../media/image47.jpeg"/><Relationship Id="rId4" Type="http://schemas.openxmlformats.org/officeDocument/2006/relationships/slide" Target="slide21.xml"/><Relationship Id="rId9" Type="http://schemas.openxmlformats.org/officeDocument/2006/relationships/image" Target="../media/image46.jpeg"/></Relationships>
</file>

<file path=ppt/slides/_rels/slide23.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oleObject" Target="../embeddings/oleObject34.bin"/><Relationship Id="rId3" Type="http://schemas.openxmlformats.org/officeDocument/2006/relationships/audio" Target="../media/audio2.wav"/><Relationship Id="rId7" Type="http://schemas.openxmlformats.org/officeDocument/2006/relationships/image" Target="../media/image52.jpeg"/><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1.jpeg"/><Relationship Id="rId11" Type="http://schemas.openxmlformats.org/officeDocument/2006/relationships/oleObject" Target="../embeddings/oleObject32.bin"/><Relationship Id="rId5" Type="http://schemas.openxmlformats.org/officeDocument/2006/relationships/image" Target="../media/image50.jpeg"/><Relationship Id="rId10" Type="http://schemas.openxmlformats.org/officeDocument/2006/relationships/image" Target="../media/image55.jpeg"/><Relationship Id="rId4" Type="http://schemas.openxmlformats.org/officeDocument/2006/relationships/slide" Target="slide21.xml"/><Relationship Id="rId9" Type="http://schemas.openxmlformats.org/officeDocument/2006/relationships/image" Target="../media/image54.jpe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audio" Target="../media/audio1.wav"/><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6.bin"/><Relationship Id="rId5" Type="http://schemas.openxmlformats.org/officeDocument/2006/relationships/image" Target="../media/image8.png"/><Relationship Id="rId10" Type="http://schemas.openxmlformats.org/officeDocument/2006/relationships/oleObject" Target="../embeddings/oleObject5.bin"/><Relationship Id="rId4" Type="http://schemas.openxmlformats.org/officeDocument/2006/relationships/image" Target="../media/image7.png"/><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slide" Target="slide6.xml"/><Relationship Id="rId5" Type="http://schemas.openxmlformats.org/officeDocument/2006/relationships/image" Target="../media/image9.jpeg"/><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85800" y="1752601"/>
            <a:ext cx="7772400" cy="1829761"/>
          </a:xfrm>
        </p:spPr>
        <p:txBody>
          <a:bodyPr anchor="b">
            <a:scene3d>
              <a:camera prst="orthographicFront"/>
              <a:lightRig rig="soft" dir="t"/>
            </a:scene3d>
            <a:sp3d prstMaterial="softEdge">
              <a:bevelT w="25400" h="25400"/>
            </a:sp3d>
          </a:bodyPr>
          <a:lstStyle/>
          <a:p>
            <a:pPr algn="r" eaLnBrk="1" fontAlgn="auto" hangingPunct="1">
              <a:spcAft>
                <a:spcPts val="0"/>
              </a:spcAft>
              <a:defRPr/>
            </a:pPr>
            <a:r>
              <a:rPr lang="zh-CN" altLang="en-US" sz="3600" dirty="0" smtClean="0">
                <a:effectLst>
                  <a:outerShdw blurRad="38100" dist="38100" dir="2700000" algn="tl">
                    <a:srgbClr val="000000">
                      <a:alpha val="43137"/>
                    </a:srgbClr>
                  </a:outerShdw>
                </a:effectLst>
              </a:rPr>
              <a:t>第三章    微分中值定理与导数的应用</a:t>
            </a:r>
            <a:endParaRPr lang="zh-CN" altLang="en-US" sz="3600" dirty="0">
              <a:effectLst>
                <a:outerShdw blurRad="38100" dist="38100" dir="2700000" algn="tl">
                  <a:srgbClr val="000000">
                    <a:alpha val="43137"/>
                  </a:srgbClr>
                </a:outerShdw>
              </a:effectLst>
            </a:endParaRPr>
          </a:p>
        </p:txBody>
      </p:sp>
      <p:sp>
        <p:nvSpPr>
          <p:cNvPr id="19459" name="副标题 2"/>
          <p:cNvSpPr>
            <a:spLocks noGrp="1"/>
          </p:cNvSpPr>
          <p:nvPr>
            <p:ph type="subTitle" idx="4294967295"/>
          </p:nvPr>
        </p:nvSpPr>
        <p:spPr>
          <a:xfrm>
            <a:off x="685800" y="3611563"/>
            <a:ext cx="7772400" cy="1200150"/>
          </a:xfrm>
        </p:spPr>
        <p:txBody>
          <a:bodyPr lIns="45720" rIns="45720"/>
          <a:lstStyle/>
          <a:p>
            <a:pPr marL="0" indent="0" algn="r" eaLnBrk="1" hangingPunct="1">
              <a:lnSpc>
                <a:spcPct val="100000"/>
              </a:lnSpc>
              <a:spcBef>
                <a:spcPts val="400"/>
              </a:spcBef>
              <a:buFont typeface="Wingdings 3" pitchFamily="18" charset="2"/>
              <a:buNone/>
            </a:pPr>
            <a:r>
              <a:rPr lang="zh-CN" altLang="en-US" sz="3200" smtClean="0">
                <a:solidFill>
                  <a:schemeClr val="tx2"/>
                </a:solidFill>
              </a:rPr>
              <a:t>第四节    函数的单调性与曲线的凹凸性</a:t>
            </a:r>
            <a:endParaRPr lang="en-US" altLang="zh-CN" sz="320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1481138"/>
            <a:ext cx="8229600" cy="4911725"/>
          </a:xfrm>
        </p:spPr>
        <p:txBody>
          <a:bodyPr>
            <a:spAutoFit/>
          </a:bodyPr>
          <a:lstStyle/>
          <a:p>
            <a:pPr marL="566738" indent="-457200">
              <a:buFont typeface="Wingdings 3" pitchFamily="18" charset="2"/>
              <a:buNone/>
            </a:pPr>
            <a:r>
              <a:rPr lang="zh-CN" altLang="en-US" smtClean="0">
                <a:solidFill>
                  <a:srgbClr val="0000FF"/>
                </a:solidFill>
              </a:rPr>
              <a:t>定义：</a:t>
            </a:r>
            <a:r>
              <a:rPr lang="zh-CN" altLang="en-US" smtClean="0"/>
              <a:t>如果函数在其定义域的某一区间内是单调的，则称</a:t>
            </a:r>
            <a:endParaRPr lang="en-US" altLang="zh-CN" smtClean="0"/>
          </a:p>
          <a:p>
            <a:pPr marL="566738" indent="-457200">
              <a:buFont typeface="Wingdings 3" pitchFamily="18" charset="2"/>
              <a:buNone/>
            </a:pPr>
            <a:r>
              <a:rPr lang="zh-CN" altLang="en-US" smtClean="0"/>
              <a:t>该区间为函数的</a:t>
            </a:r>
            <a:r>
              <a:rPr lang="zh-CN" altLang="en-US" smtClean="0">
                <a:solidFill>
                  <a:srgbClr val="FF0000"/>
                </a:solidFill>
              </a:rPr>
              <a:t>单调区间</a:t>
            </a:r>
            <a:r>
              <a:rPr lang="zh-CN" altLang="en-US" smtClean="0"/>
              <a:t>．</a:t>
            </a:r>
            <a:endParaRPr lang="en-US" altLang="zh-CN" smtClean="0"/>
          </a:p>
          <a:p>
            <a:pPr marL="566738" indent="-457200">
              <a:buFont typeface="Wingdings 3" pitchFamily="18" charset="2"/>
              <a:buNone/>
            </a:pPr>
            <a:r>
              <a:rPr lang="zh-CN" altLang="en-US" smtClean="0"/>
              <a:t>使导数为零的点 </a:t>
            </a:r>
            <a:r>
              <a:rPr lang="en-US" altLang="zh-CN" i="1" smtClean="0"/>
              <a:t>x</a:t>
            </a:r>
            <a:r>
              <a:rPr lang="zh-CN" altLang="en-US" smtClean="0"/>
              <a:t>，称为函数 </a:t>
            </a:r>
            <a:r>
              <a:rPr lang="en-US" altLang="zh-CN" i="1" smtClean="0"/>
              <a:t>f </a:t>
            </a:r>
            <a:r>
              <a:rPr lang="en-US" altLang="zh-CN" smtClean="0"/>
              <a:t>(</a:t>
            </a:r>
            <a:r>
              <a:rPr lang="en-US" altLang="zh-CN" i="1" smtClean="0"/>
              <a:t>x</a:t>
            </a:r>
            <a:r>
              <a:rPr lang="en-US" altLang="zh-CN" smtClean="0"/>
              <a:t>)</a:t>
            </a:r>
            <a:r>
              <a:rPr lang="zh-CN" altLang="en-US" smtClean="0"/>
              <a:t> 的</a:t>
            </a:r>
            <a:r>
              <a:rPr lang="zh-CN" altLang="en-US" smtClean="0">
                <a:solidFill>
                  <a:srgbClr val="FF0000"/>
                </a:solidFill>
              </a:rPr>
              <a:t>驻点</a:t>
            </a:r>
            <a:r>
              <a:rPr lang="zh-CN" altLang="en-US" smtClean="0"/>
              <a:t>．</a:t>
            </a:r>
          </a:p>
          <a:p>
            <a:pPr marL="566738" indent="-457200">
              <a:buFont typeface="Wingdings 3" pitchFamily="18" charset="2"/>
              <a:buNone/>
            </a:pPr>
            <a:r>
              <a:rPr lang="zh-CN" altLang="en-US" smtClean="0">
                <a:solidFill>
                  <a:srgbClr val="0000FF"/>
                </a:solidFill>
              </a:rPr>
              <a:t>注意：</a:t>
            </a:r>
            <a:r>
              <a:rPr lang="zh-CN" altLang="en-US" smtClean="0">
                <a:solidFill>
                  <a:srgbClr val="FF0000"/>
                </a:solidFill>
              </a:rPr>
              <a:t>一阶导数的符号是判断函数单调性的关键！</a:t>
            </a:r>
            <a:endParaRPr lang="en-US" altLang="zh-CN" smtClean="0"/>
          </a:p>
          <a:p>
            <a:pPr marL="566738" indent="-457200">
              <a:buFont typeface="Wingdings 3" pitchFamily="18" charset="2"/>
              <a:buNone/>
            </a:pPr>
            <a:endParaRPr lang="zh-CN" altLang="en-US" smtClean="0">
              <a:solidFill>
                <a:srgbClr val="0000FF"/>
              </a:solidFill>
            </a:endParaRPr>
          </a:p>
          <a:p>
            <a:pPr marL="566738" indent="-457200">
              <a:buFont typeface="Wingdings 3" pitchFamily="18" charset="2"/>
              <a:buNone/>
            </a:pPr>
            <a:r>
              <a:rPr lang="zh-CN" altLang="en-US" smtClean="0">
                <a:solidFill>
                  <a:srgbClr val="0000FF"/>
                </a:solidFill>
              </a:rPr>
              <a:t>说明：</a:t>
            </a:r>
            <a:r>
              <a:rPr lang="zh-CN" altLang="en-US" smtClean="0">
                <a:solidFill>
                  <a:srgbClr val="FF0000"/>
                </a:solidFill>
              </a:rPr>
              <a:t>课本</a:t>
            </a:r>
            <a:r>
              <a:rPr lang="en-US" altLang="zh-CN" smtClean="0">
                <a:solidFill>
                  <a:srgbClr val="FF0000"/>
                </a:solidFill>
              </a:rPr>
              <a:t>P.146</a:t>
            </a:r>
            <a:r>
              <a:rPr lang="zh-CN" altLang="en-US" smtClean="0">
                <a:solidFill>
                  <a:srgbClr val="FF0000"/>
                </a:solidFill>
              </a:rPr>
              <a:t>第三段</a:t>
            </a:r>
          </a:p>
          <a:p>
            <a:pPr marL="566738" indent="-457200">
              <a:buFont typeface="Wingdings 3" pitchFamily="18" charset="2"/>
              <a:buNone/>
            </a:pPr>
            <a:r>
              <a:rPr lang="zh-CN" altLang="en-US" smtClean="0">
                <a:solidFill>
                  <a:srgbClr val="0000FF"/>
                </a:solidFill>
              </a:rPr>
              <a:t>讨论函数单调性的一般步骤：</a:t>
            </a:r>
            <a:endParaRPr lang="en-US" altLang="zh-CN" smtClean="0">
              <a:solidFill>
                <a:srgbClr val="0000FF"/>
              </a:solidFill>
            </a:endParaRPr>
          </a:p>
          <a:p>
            <a:pPr marL="566738" indent="-457200">
              <a:buClr>
                <a:srgbClr val="0000FF"/>
              </a:buClr>
              <a:buSzPct val="100000"/>
              <a:buFont typeface="Wingdings 3" pitchFamily="18" charset="2"/>
              <a:buNone/>
            </a:pPr>
            <a:r>
              <a:rPr lang="en-US" altLang="zh-CN" smtClean="0">
                <a:solidFill>
                  <a:srgbClr val="0000FF"/>
                </a:solidFill>
              </a:rPr>
              <a:t>①</a:t>
            </a:r>
            <a:r>
              <a:rPr lang="zh-CN" altLang="en-US" smtClean="0"/>
              <a:t>确定函数的定义域；</a:t>
            </a:r>
            <a:endParaRPr lang="en-US" altLang="zh-CN" smtClean="0"/>
          </a:p>
          <a:p>
            <a:pPr marL="566738" indent="-457200">
              <a:buClr>
                <a:srgbClr val="0000FF"/>
              </a:buClr>
              <a:buSzPct val="100000"/>
              <a:buFont typeface="Wingdings 3" pitchFamily="18" charset="2"/>
              <a:buNone/>
            </a:pPr>
            <a:r>
              <a:rPr lang="en-US" altLang="zh-CN" smtClean="0">
                <a:solidFill>
                  <a:srgbClr val="0000FF"/>
                </a:solidFill>
              </a:rPr>
              <a:t>②</a:t>
            </a:r>
            <a:r>
              <a:rPr lang="zh-CN" altLang="en-US" smtClean="0"/>
              <a:t>求函数的导数，并确定函数的</a:t>
            </a:r>
            <a:r>
              <a:rPr lang="zh-CN" altLang="en-US" smtClean="0">
                <a:solidFill>
                  <a:srgbClr val="FF0000"/>
                </a:solidFill>
              </a:rPr>
              <a:t>驻点</a:t>
            </a:r>
            <a:r>
              <a:rPr lang="zh-CN" altLang="en-US" smtClean="0"/>
              <a:t>、</a:t>
            </a:r>
            <a:r>
              <a:rPr lang="zh-CN" altLang="en-US" smtClean="0">
                <a:solidFill>
                  <a:srgbClr val="FF0000"/>
                </a:solidFill>
              </a:rPr>
              <a:t>不可导点</a:t>
            </a:r>
            <a:r>
              <a:rPr lang="zh-CN" altLang="en-US" smtClean="0"/>
              <a:t>；</a:t>
            </a:r>
            <a:endParaRPr lang="en-US" altLang="zh-CN" smtClean="0"/>
          </a:p>
          <a:p>
            <a:pPr marL="566738" indent="-457200">
              <a:buClr>
                <a:srgbClr val="0000FF"/>
              </a:buClr>
              <a:buSzPct val="100000"/>
              <a:buFont typeface="Wingdings 3" pitchFamily="18" charset="2"/>
              <a:buNone/>
            </a:pPr>
            <a:r>
              <a:rPr lang="en-US" altLang="zh-CN" smtClean="0">
                <a:solidFill>
                  <a:srgbClr val="0000FF"/>
                </a:solidFill>
              </a:rPr>
              <a:t>③</a:t>
            </a:r>
            <a:r>
              <a:rPr lang="zh-CN" altLang="en-US" smtClean="0"/>
              <a:t>将函数的定义域</a:t>
            </a:r>
            <a:r>
              <a:rPr lang="en-US" altLang="zh-CN" smtClean="0"/>
              <a:t> </a:t>
            </a:r>
            <a:r>
              <a:rPr lang="zh-CN" altLang="en-US" smtClean="0"/>
              <a:t>划分为若干个区间，逐一判断导数在各</a:t>
            </a:r>
            <a:endParaRPr lang="en-US" altLang="zh-CN" smtClean="0"/>
          </a:p>
          <a:p>
            <a:pPr marL="566738" indent="-457200">
              <a:buClr>
                <a:srgbClr val="0000FF"/>
              </a:buClr>
              <a:buSzPct val="100000"/>
              <a:buFont typeface="Wingdings 3" pitchFamily="18" charset="2"/>
              <a:buNone/>
            </a:pPr>
            <a:r>
              <a:rPr lang="zh-CN" altLang="en-US" smtClean="0"/>
              <a:t>子区间上的符号，从而确定函数在各子区间上的单调性．</a:t>
            </a:r>
          </a:p>
        </p:txBody>
      </p:sp>
      <p:sp>
        <p:nvSpPr>
          <p:cNvPr id="24579" name="标题 2"/>
          <p:cNvSpPr>
            <a:spLocks noGrp="1"/>
          </p:cNvSpPr>
          <p:nvPr>
            <p:ph type="title" idx="4294967295"/>
          </p:nvPr>
        </p:nvSpPr>
        <p:spPr/>
        <p:txBody>
          <a:bodyPr/>
          <a:lstStyle/>
          <a:p>
            <a:r>
              <a:rPr lang="zh-CN" altLang="en-US" smtClean="0"/>
              <a:t>函数的单调区间</a:t>
            </a:r>
          </a:p>
        </p:txBody>
      </p:sp>
      <p:sp>
        <p:nvSpPr>
          <p:cNvPr id="13318" name="AutoShape 6"/>
          <p:cNvSpPr>
            <a:spLocks noChangeArrowheads="1"/>
          </p:cNvSpPr>
          <p:nvPr/>
        </p:nvSpPr>
        <p:spPr bwMode="auto">
          <a:xfrm>
            <a:off x="4584700" y="3429000"/>
            <a:ext cx="4102100" cy="930275"/>
          </a:xfrm>
          <a:prstGeom prst="roundRect">
            <a:avLst>
              <a:gd name="adj" fmla="val 16667"/>
            </a:avLst>
          </a:prstGeom>
          <a:solidFill>
            <a:srgbClr val="FFFF99"/>
          </a:solidFill>
          <a:ln w="28575">
            <a:solidFill>
              <a:srgbClr val="33CC33"/>
            </a:solidFill>
            <a:round/>
            <a:headEnd/>
            <a:tailEnd/>
          </a:ln>
        </p:spPr>
        <p:txBody>
          <a:bodyPr>
            <a:spAutoFit/>
          </a:bodyPr>
          <a:lstStyle/>
          <a:p>
            <a:pPr algn="ctr"/>
            <a:r>
              <a:rPr lang="zh-CN" altLang="en-US" sz="2400" b="1"/>
              <a:t>不同单调区间的分界点包括函数的</a:t>
            </a:r>
            <a:r>
              <a:rPr lang="zh-CN" altLang="en-US" sz="2400" b="1">
                <a:solidFill>
                  <a:srgbClr val="FF0000"/>
                </a:solidFill>
                <a:latin typeface="Times New Roman" pitchFamily="18" charset="0"/>
              </a:rPr>
              <a:t>驻点</a:t>
            </a:r>
            <a:r>
              <a:rPr lang="zh-CN" altLang="en-US" sz="2400" b="1">
                <a:latin typeface="Times New Roman" pitchFamily="18" charset="0"/>
              </a:rPr>
              <a:t>及</a:t>
            </a:r>
            <a:r>
              <a:rPr lang="zh-CN" altLang="en-US" sz="2400" b="1">
                <a:solidFill>
                  <a:srgbClr val="FF0000"/>
                </a:solidFill>
                <a:latin typeface="Times New Roman" pitchFamily="18" charset="0"/>
              </a:rPr>
              <a:t>不可导点</a:t>
            </a:r>
            <a:r>
              <a:rPr lang="zh-CN" alt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decel="50000" fill="hold">
                                          <p:stCondLst>
                                            <p:cond delay="0"/>
                                          </p:stCondLst>
                                        </p:cTn>
                                        <p:tgtEl>
                                          <p:spTgt spid="2">
                                            <p:txEl>
                                              <p:pRg st="3" end="3"/>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
                                            <p:txEl>
                                              <p:pRg st="3" end="3"/>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
                                            <p:txEl>
                                              <p:pRg st="3" end="3"/>
                                            </p:txEl>
                                          </p:spTgt>
                                        </p:tgtEl>
                                        <p:attrNameLst>
                                          <p:attrName>ppt_w</p:attrName>
                                        </p:attrNameLst>
                                      </p:cBhvr>
                                      <p:tavLst>
                                        <p:tav tm="0">
                                          <p:val>
                                            <p:strVal val="#ppt_w*.05"/>
                                          </p:val>
                                        </p:tav>
                                        <p:tav tm="100000">
                                          <p:val>
                                            <p:strVal val="#ppt_w"/>
                                          </p:val>
                                        </p:tav>
                                      </p:tavLst>
                                    </p:anim>
                                    <p:anim calcmode="lin" valueType="num">
                                      <p:cBhvr>
                                        <p:cTn id="22" dur="10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
                                            <p:txEl>
                                              <p:pRg st="3" end="3"/>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
                                            <p:txEl>
                                              <p:pRg st="3" end="3"/>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
                                            <p:txEl>
                                              <p:pRg st="3" end="3"/>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p:cTn id="31" dur="500" decel="50000" fill="hold">
                                          <p:stCondLst>
                                            <p:cond delay="0"/>
                                          </p:stCondLst>
                                        </p:cTn>
                                        <p:tgtEl>
                                          <p:spTgt spid="2">
                                            <p:txEl>
                                              <p:pRg st="5" end="5"/>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2">
                                            <p:txEl>
                                              <p:pRg st="5" end="5"/>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2">
                                            <p:txEl>
                                              <p:pRg st="5" end="5"/>
                                            </p:txEl>
                                          </p:spTgt>
                                        </p:tgtEl>
                                        <p:attrNameLst>
                                          <p:attrName>ppt_w</p:attrName>
                                        </p:attrNameLst>
                                      </p:cBhvr>
                                      <p:tavLst>
                                        <p:tav tm="0">
                                          <p:val>
                                            <p:strVal val="#ppt_w*.05"/>
                                          </p:val>
                                        </p:tav>
                                        <p:tav tm="100000">
                                          <p:val>
                                            <p:strVal val="#ppt_w"/>
                                          </p:val>
                                        </p:tav>
                                      </p:tavLst>
                                    </p:anim>
                                    <p:anim calcmode="lin" valueType="num">
                                      <p:cBhvr>
                                        <p:cTn id="34" dur="10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2">
                                            <p:txEl>
                                              <p:pRg st="5" end="5"/>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2">
                                            <p:txEl>
                                              <p:pRg st="5" end="5"/>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2">
                                            <p:txEl>
                                              <p:pRg st="5" end="5"/>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3318"/>
                                        </p:tgtEl>
                                        <p:attrNameLst>
                                          <p:attrName>style.visibility</p:attrName>
                                        </p:attrNameLst>
                                      </p:cBhvr>
                                      <p:to>
                                        <p:strVal val="visible"/>
                                      </p:to>
                                    </p:set>
                                    <p:anim calcmode="lin" valueType="num">
                                      <p:cBhvr>
                                        <p:cTn id="43" dur="500" fill="hold"/>
                                        <p:tgtEl>
                                          <p:spTgt spid="13318"/>
                                        </p:tgtEl>
                                        <p:attrNameLst>
                                          <p:attrName>ppt_w</p:attrName>
                                        </p:attrNameLst>
                                      </p:cBhvr>
                                      <p:tavLst>
                                        <p:tav tm="0">
                                          <p:val>
                                            <p:strVal val="4*#ppt_w"/>
                                          </p:val>
                                        </p:tav>
                                        <p:tav tm="100000">
                                          <p:val>
                                            <p:strVal val="#ppt_w"/>
                                          </p:val>
                                        </p:tav>
                                      </p:tavLst>
                                    </p:anim>
                                    <p:anim calcmode="lin" valueType="num">
                                      <p:cBhvr>
                                        <p:cTn id="44" dur="500" fill="hold"/>
                                        <p:tgtEl>
                                          <p:spTgt spid="13318"/>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1"/>
          <p:cNvSpPr>
            <a:spLocks noGrp="1"/>
          </p:cNvSpPr>
          <p:nvPr>
            <p:ph idx="4294967295"/>
          </p:nvPr>
        </p:nvSpPr>
        <p:spPr>
          <a:xfrm>
            <a:off x="457200" y="274638"/>
            <a:ext cx="8229600" cy="5349875"/>
          </a:xfrm>
        </p:spPr>
        <p:txBody>
          <a:bodyPr>
            <a:spAutoFit/>
          </a:bodyPr>
          <a:lstStyle/>
          <a:p>
            <a:pPr>
              <a:buFont typeface="Wingdings 3" pitchFamily="18" charset="2"/>
              <a:buNone/>
            </a:pPr>
            <a:r>
              <a:rPr lang="zh-CN" altLang="en-US" smtClean="0">
                <a:solidFill>
                  <a:srgbClr val="0000FF"/>
                </a:solidFill>
              </a:rPr>
              <a:t>例：</a:t>
            </a:r>
            <a:r>
              <a:rPr lang="zh-CN" altLang="en-US" smtClean="0"/>
              <a:t>讨论函数 </a:t>
            </a:r>
            <a:r>
              <a:rPr lang="en-US" altLang="zh-CN" i="1" smtClean="0"/>
              <a:t>y</a:t>
            </a:r>
            <a:r>
              <a:rPr lang="en-US" altLang="zh-CN" smtClean="0"/>
              <a:t> = </a:t>
            </a:r>
            <a:r>
              <a:rPr lang="en-US" altLang="zh-CN" i="1" smtClean="0"/>
              <a:t>x</a:t>
            </a:r>
            <a:r>
              <a:rPr lang="en-US" altLang="zh-CN" baseline="30000" smtClean="0"/>
              <a:t>2/3</a:t>
            </a:r>
            <a:r>
              <a:rPr lang="en-US" altLang="zh-CN" smtClean="0"/>
              <a:t> </a:t>
            </a:r>
            <a:r>
              <a:rPr lang="zh-CN" altLang="en-US" smtClean="0"/>
              <a:t>的单调区间．</a:t>
            </a:r>
            <a:r>
              <a:rPr lang="zh-CN" altLang="en-US" smtClean="0">
                <a:solidFill>
                  <a:srgbClr val="FF0000"/>
                </a:solidFill>
              </a:rPr>
              <a:t>（</a:t>
            </a:r>
            <a:r>
              <a:rPr lang="en-US" altLang="zh-CN" smtClean="0">
                <a:solidFill>
                  <a:srgbClr val="FF0000"/>
                </a:solidFill>
              </a:rPr>
              <a:t>P.145</a:t>
            </a:r>
            <a:r>
              <a:rPr lang="zh-CN" altLang="en-US" smtClean="0">
                <a:solidFill>
                  <a:srgbClr val="FF0000"/>
                </a:solidFill>
              </a:rPr>
              <a:t>例</a:t>
            </a:r>
            <a:r>
              <a:rPr lang="en-US" altLang="zh-CN" smtClean="0">
                <a:solidFill>
                  <a:srgbClr val="FF0000"/>
                </a:solidFill>
              </a:rPr>
              <a:t>3</a:t>
            </a:r>
            <a:r>
              <a:rPr lang="zh-CN" altLang="en-US" smtClean="0">
                <a:solidFill>
                  <a:srgbClr val="FF0000"/>
                </a:solidFill>
              </a:rPr>
              <a:t>）</a:t>
            </a:r>
            <a:endParaRPr lang="en-US" altLang="zh-CN" smtClean="0">
              <a:solidFill>
                <a:srgbClr val="FF0000"/>
              </a:solidFill>
            </a:endParaRPr>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函数的定义域为 </a:t>
            </a:r>
            <a:r>
              <a:rPr lang="en-US" altLang="zh-CN" smtClean="0"/>
              <a:t>(−</a:t>
            </a:r>
            <a:r>
              <a:rPr lang="en-US" altLang="zh-CN" smtClean="0">
                <a:sym typeface="Symbol" pitchFamily="18" charset="2"/>
              </a:rPr>
              <a:t>, +</a:t>
            </a:r>
            <a:r>
              <a:rPr lang="en-US" altLang="zh-CN" smtClean="0"/>
              <a:t>) </a:t>
            </a:r>
            <a:r>
              <a:rPr lang="zh-CN" altLang="en-US" smtClean="0"/>
              <a:t>．导数</a:t>
            </a:r>
          </a:p>
          <a:p>
            <a:pPr>
              <a:buFont typeface="Wingdings 3" pitchFamily="18" charset="2"/>
              <a:buNone/>
            </a:pPr>
            <a:r>
              <a:rPr lang="zh-CN" altLang="en-US" smtClean="0"/>
              <a:t>显然，</a:t>
            </a:r>
            <a:r>
              <a:rPr lang="en-US" altLang="zh-CN" i="1" smtClean="0">
                <a:solidFill>
                  <a:srgbClr val="FF0000"/>
                </a:solidFill>
              </a:rPr>
              <a:t>x</a:t>
            </a:r>
            <a:r>
              <a:rPr lang="en-US" altLang="zh-CN" smtClean="0">
                <a:solidFill>
                  <a:srgbClr val="FF0000"/>
                </a:solidFill>
              </a:rPr>
              <a:t> = 0 </a:t>
            </a:r>
            <a:r>
              <a:rPr lang="zh-CN" altLang="en-US" smtClean="0"/>
              <a:t>是函数的不可导点．</a:t>
            </a:r>
          </a:p>
          <a:p>
            <a:pPr>
              <a:buFont typeface="Wingdings 3" pitchFamily="18" charset="2"/>
              <a:buNone/>
            </a:pPr>
            <a:r>
              <a:rPr lang="zh-CN" altLang="en-US" smtClean="0"/>
              <a:t>当 </a:t>
            </a:r>
            <a:r>
              <a:rPr lang="en-US" altLang="zh-CN" i="1" smtClean="0"/>
              <a:t>x</a:t>
            </a:r>
            <a:r>
              <a:rPr lang="en-US" altLang="zh-CN" smtClean="0"/>
              <a:t> </a:t>
            </a:r>
            <a:r>
              <a:rPr lang="en-US" altLang="zh-CN" smtClean="0">
                <a:solidFill>
                  <a:srgbClr val="FF0000"/>
                </a:solidFill>
              </a:rPr>
              <a:t>&lt;</a:t>
            </a:r>
            <a:r>
              <a:rPr lang="en-US" altLang="zh-CN" smtClean="0"/>
              <a:t> 0 </a:t>
            </a:r>
            <a:r>
              <a:rPr lang="zh-CN" altLang="en-US" smtClean="0"/>
              <a:t>时，</a:t>
            </a:r>
            <a:r>
              <a:rPr lang="en-US" altLang="zh-CN" i="1" smtClean="0"/>
              <a:t>y</a:t>
            </a:r>
            <a:r>
              <a:rPr lang="en-US" altLang="zh-CN" smtClean="0"/>
              <a:t> </a:t>
            </a:r>
            <a:r>
              <a:rPr lang="en-US" altLang="zh-CN" smtClean="0">
                <a:sym typeface="Symbol" pitchFamily="18" charset="2"/>
              </a:rPr>
              <a:t> &lt; 0</a:t>
            </a:r>
            <a:r>
              <a:rPr lang="zh-CN" altLang="en-US" smtClean="0">
                <a:sym typeface="Symbol" pitchFamily="18" charset="2"/>
              </a:rPr>
              <a:t>，函数单调减少；</a:t>
            </a:r>
          </a:p>
          <a:p>
            <a:pPr>
              <a:buFont typeface="Wingdings 3" pitchFamily="18" charset="2"/>
              <a:buNone/>
            </a:pPr>
            <a:r>
              <a:rPr lang="zh-CN" altLang="en-US" smtClean="0"/>
              <a:t>当 </a:t>
            </a:r>
            <a:r>
              <a:rPr lang="en-US" altLang="zh-CN" i="1" smtClean="0"/>
              <a:t>x</a:t>
            </a:r>
            <a:r>
              <a:rPr lang="en-US" altLang="zh-CN" smtClean="0"/>
              <a:t> </a:t>
            </a:r>
            <a:r>
              <a:rPr lang="en-US" altLang="zh-CN" smtClean="0">
                <a:solidFill>
                  <a:srgbClr val="FF0000"/>
                </a:solidFill>
              </a:rPr>
              <a:t>&gt;</a:t>
            </a:r>
            <a:r>
              <a:rPr lang="en-US" altLang="zh-CN" smtClean="0"/>
              <a:t> 0 </a:t>
            </a:r>
            <a:r>
              <a:rPr lang="zh-CN" altLang="en-US" smtClean="0"/>
              <a:t>时，</a:t>
            </a:r>
            <a:r>
              <a:rPr lang="en-US" altLang="zh-CN" i="1" smtClean="0"/>
              <a:t>y</a:t>
            </a:r>
            <a:r>
              <a:rPr lang="en-US" altLang="zh-CN" smtClean="0"/>
              <a:t> </a:t>
            </a:r>
            <a:r>
              <a:rPr lang="en-US" altLang="zh-CN" smtClean="0">
                <a:sym typeface="Symbol" pitchFamily="18" charset="2"/>
              </a:rPr>
              <a:t> &gt; 0</a:t>
            </a:r>
            <a:r>
              <a:rPr lang="zh-CN" altLang="en-US" smtClean="0">
                <a:sym typeface="Symbol" pitchFamily="18" charset="2"/>
              </a:rPr>
              <a:t>，函数单调增加．</a:t>
            </a:r>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讨论函数单调性的一般步骤：</a:t>
            </a:r>
            <a:endParaRPr lang="en-US" altLang="zh-CN" smtClean="0">
              <a:solidFill>
                <a:srgbClr val="0000FF"/>
              </a:solidFill>
            </a:endParaRPr>
          </a:p>
          <a:p>
            <a:pPr>
              <a:buClr>
                <a:srgbClr val="0000FF"/>
              </a:buClr>
              <a:buSzPct val="100000"/>
              <a:buFont typeface="Wingdings 3" pitchFamily="18" charset="2"/>
              <a:buNone/>
            </a:pPr>
            <a:r>
              <a:rPr lang="en-US" altLang="zh-CN" smtClean="0">
                <a:solidFill>
                  <a:srgbClr val="0000FF"/>
                </a:solidFill>
              </a:rPr>
              <a:t>①</a:t>
            </a:r>
            <a:r>
              <a:rPr lang="zh-CN" altLang="en-US" smtClean="0"/>
              <a:t>确定函数的定义域；</a:t>
            </a:r>
            <a:endParaRPr lang="en-US" altLang="zh-CN" smtClean="0"/>
          </a:p>
          <a:p>
            <a:pPr>
              <a:buClr>
                <a:srgbClr val="0000FF"/>
              </a:buClr>
              <a:buSzPct val="100000"/>
              <a:buFont typeface="Wingdings 3" pitchFamily="18" charset="2"/>
              <a:buNone/>
            </a:pPr>
            <a:r>
              <a:rPr lang="en-US" altLang="zh-CN" smtClean="0">
                <a:solidFill>
                  <a:srgbClr val="0000FF"/>
                </a:solidFill>
              </a:rPr>
              <a:t>②</a:t>
            </a:r>
            <a:r>
              <a:rPr lang="zh-CN" altLang="en-US" smtClean="0"/>
              <a:t>求函数的导数，并确定函数的</a:t>
            </a:r>
            <a:r>
              <a:rPr lang="zh-CN" altLang="en-US" smtClean="0">
                <a:solidFill>
                  <a:srgbClr val="FF0000"/>
                </a:solidFill>
              </a:rPr>
              <a:t>驻点</a:t>
            </a:r>
            <a:r>
              <a:rPr lang="zh-CN" altLang="en-US" smtClean="0"/>
              <a:t>、</a:t>
            </a:r>
            <a:r>
              <a:rPr lang="zh-CN" altLang="en-US" smtClean="0">
                <a:solidFill>
                  <a:srgbClr val="FF0000"/>
                </a:solidFill>
              </a:rPr>
              <a:t>不可导点</a:t>
            </a:r>
            <a:r>
              <a:rPr lang="zh-CN" altLang="en-US" smtClean="0"/>
              <a:t>；</a:t>
            </a:r>
            <a:endParaRPr lang="en-US" altLang="zh-CN" smtClean="0"/>
          </a:p>
          <a:p>
            <a:pPr>
              <a:buClr>
                <a:srgbClr val="0000FF"/>
              </a:buClr>
              <a:buSzPct val="100000"/>
              <a:buFont typeface="Wingdings 3" pitchFamily="18" charset="2"/>
              <a:buNone/>
            </a:pPr>
            <a:r>
              <a:rPr lang="en-US" altLang="zh-CN" smtClean="0">
                <a:solidFill>
                  <a:srgbClr val="0000FF"/>
                </a:solidFill>
              </a:rPr>
              <a:t>③</a:t>
            </a:r>
            <a:r>
              <a:rPr lang="zh-CN" altLang="en-US" smtClean="0"/>
              <a:t>将函数的定义域</a:t>
            </a:r>
            <a:r>
              <a:rPr lang="en-US" altLang="zh-CN" smtClean="0"/>
              <a:t> </a:t>
            </a:r>
            <a:r>
              <a:rPr lang="zh-CN" altLang="en-US" smtClean="0"/>
              <a:t>划分为若干个区间，逐一判断</a:t>
            </a:r>
            <a:r>
              <a:rPr lang="zh-CN" altLang="en-US" smtClean="0">
                <a:solidFill>
                  <a:srgbClr val="FF0000"/>
                </a:solidFill>
              </a:rPr>
              <a:t>导数在各</a:t>
            </a:r>
            <a:endParaRPr lang="en-US" altLang="zh-CN" smtClean="0">
              <a:solidFill>
                <a:srgbClr val="FF0000"/>
              </a:solidFill>
            </a:endParaRPr>
          </a:p>
          <a:p>
            <a:pPr>
              <a:buClr>
                <a:srgbClr val="0000FF"/>
              </a:buClr>
              <a:buSzPct val="100000"/>
              <a:buFont typeface="Wingdings 3" pitchFamily="18" charset="2"/>
              <a:buNone/>
            </a:pPr>
            <a:r>
              <a:rPr lang="zh-CN" altLang="en-US" smtClean="0">
                <a:solidFill>
                  <a:srgbClr val="FF0000"/>
                </a:solidFill>
              </a:rPr>
              <a:t>子区间上的符号</a:t>
            </a:r>
            <a:r>
              <a:rPr lang="zh-CN" altLang="en-US" smtClean="0"/>
              <a:t>，从而确定函数在各子区间上的单调性．</a:t>
            </a:r>
            <a:endParaRPr lang="en-US" altLang="zh-CN" smtClean="0"/>
          </a:p>
        </p:txBody>
      </p:sp>
      <p:graphicFrame>
        <p:nvGraphicFramePr>
          <p:cNvPr id="2" name="Object 8"/>
          <p:cNvGraphicFramePr>
            <a:graphicFrameLocks noChangeAspect="1"/>
          </p:cNvGraphicFramePr>
          <p:nvPr/>
        </p:nvGraphicFramePr>
        <p:xfrm>
          <a:off x="5668963" y="1038225"/>
          <a:ext cx="2432050" cy="863600"/>
        </p:xfrm>
        <a:graphic>
          <a:graphicData uri="http://schemas.openxmlformats.org/presentationml/2006/ole">
            <p:oleObj spid="_x0000_s5122" name="Equation" r:id="rId3" imgW="1218960" imgH="431640" progId="Equation.DSMT4">
              <p:embed/>
            </p:oleObj>
          </a:graphicData>
        </a:graphic>
      </p:graphicFrame>
      <p:sp>
        <p:nvSpPr>
          <p:cNvPr id="5" name="矩形 4"/>
          <p:cNvSpPr>
            <a:spLocks noChangeArrowheads="1"/>
          </p:cNvSpPr>
          <p:nvPr/>
        </p:nvSpPr>
        <p:spPr bwMode="auto">
          <a:xfrm>
            <a:off x="5003800" y="1066800"/>
            <a:ext cx="3097213" cy="8302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pic>
        <p:nvPicPr>
          <p:cNvPr id="103429" name="Picture 5" descr="p150_example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372225" y="1557338"/>
            <a:ext cx="2241550" cy="1878012"/>
          </a:xfrm>
          <a:prstGeom prst="rect">
            <a:avLst/>
          </a:prstGeom>
          <a:noFill/>
          <a:ln w="9525">
            <a:noFill/>
            <a:miter lim="800000"/>
            <a:headEnd/>
            <a:tailEnd/>
          </a:ln>
        </p:spPr>
      </p:pic>
      <p:sp>
        <p:nvSpPr>
          <p:cNvPr id="4" name="圆角矩形 3"/>
          <p:cNvSpPr>
            <a:spLocks noChangeArrowheads="1"/>
          </p:cNvSpPr>
          <p:nvPr/>
        </p:nvSpPr>
        <p:spPr bwMode="auto">
          <a:xfrm>
            <a:off x="439738" y="3421063"/>
            <a:ext cx="8231187" cy="22399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2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1"/>
          <p:cNvSpPr>
            <a:spLocks noGrp="1"/>
          </p:cNvSpPr>
          <p:nvPr>
            <p:ph idx="4294967295"/>
          </p:nvPr>
        </p:nvSpPr>
        <p:spPr>
          <a:xfrm>
            <a:off x="457200" y="274638"/>
            <a:ext cx="8229600" cy="4035425"/>
          </a:xfrm>
        </p:spPr>
        <p:txBody>
          <a:bodyPr>
            <a:spAutoFit/>
          </a:bodyPr>
          <a:lstStyle/>
          <a:p>
            <a:pPr>
              <a:buFont typeface="Wingdings 3" pitchFamily="18" charset="2"/>
              <a:buNone/>
            </a:pPr>
            <a:r>
              <a:rPr lang="zh-CN" altLang="en-US" dirty="0" smtClean="0">
                <a:solidFill>
                  <a:srgbClr val="0000FF"/>
                </a:solidFill>
              </a:rPr>
              <a:t>例：</a:t>
            </a:r>
            <a:r>
              <a:rPr lang="zh-CN" altLang="en-US" dirty="0" smtClean="0"/>
              <a:t>讨论函数 </a:t>
            </a:r>
            <a:r>
              <a:rPr lang="en-US" altLang="zh-CN" i="1" dirty="0" smtClean="0"/>
              <a:t>f</a:t>
            </a:r>
            <a:r>
              <a:rPr lang="en-US" altLang="zh-CN" dirty="0" smtClean="0"/>
              <a:t> (</a:t>
            </a:r>
            <a:r>
              <a:rPr lang="en-US" altLang="zh-CN" i="1" dirty="0" smtClean="0"/>
              <a:t>x</a:t>
            </a:r>
            <a:r>
              <a:rPr lang="en-US" altLang="zh-CN" dirty="0" smtClean="0"/>
              <a:t>) = 2</a:t>
            </a:r>
            <a:r>
              <a:rPr lang="en-US" altLang="zh-CN" i="1" dirty="0" smtClean="0"/>
              <a:t>x</a:t>
            </a:r>
            <a:r>
              <a:rPr lang="en-US" altLang="zh-CN" baseline="30000" dirty="0" smtClean="0"/>
              <a:t>3</a:t>
            </a:r>
            <a:r>
              <a:rPr lang="en-US" altLang="zh-CN" dirty="0" smtClean="0"/>
              <a:t> − 9</a:t>
            </a:r>
            <a:r>
              <a:rPr lang="en-US" altLang="zh-CN" i="1" dirty="0" smtClean="0"/>
              <a:t>x</a:t>
            </a:r>
            <a:r>
              <a:rPr lang="en-US" altLang="zh-CN" baseline="30000" dirty="0" smtClean="0"/>
              <a:t>2</a:t>
            </a:r>
            <a:r>
              <a:rPr lang="en-US" altLang="zh-CN" dirty="0" smtClean="0"/>
              <a:t> + 12</a:t>
            </a:r>
            <a:r>
              <a:rPr lang="en-US" altLang="zh-CN" i="1" dirty="0" smtClean="0"/>
              <a:t>x</a:t>
            </a:r>
            <a:r>
              <a:rPr lang="en-US" altLang="zh-CN" dirty="0" smtClean="0"/>
              <a:t> − 3 </a:t>
            </a:r>
            <a:r>
              <a:rPr lang="zh-CN" altLang="en-US" dirty="0" smtClean="0"/>
              <a:t>的单调区间．</a:t>
            </a:r>
          </a:p>
          <a:p>
            <a:pPr algn="r">
              <a:buFont typeface="Wingdings 3" pitchFamily="18" charset="2"/>
              <a:buNone/>
            </a:pPr>
            <a:r>
              <a:rPr lang="zh-CN" altLang="en-US" dirty="0" smtClean="0">
                <a:solidFill>
                  <a:srgbClr val="FF0000"/>
                </a:solidFill>
              </a:rPr>
              <a:t>（</a:t>
            </a:r>
            <a:r>
              <a:rPr lang="en-US" altLang="zh-CN" dirty="0" smtClean="0">
                <a:solidFill>
                  <a:srgbClr val="FF0000"/>
                </a:solidFill>
              </a:rPr>
              <a:t>P.146</a:t>
            </a:r>
            <a:r>
              <a:rPr lang="zh-CN" altLang="en-US" dirty="0" smtClean="0">
                <a:solidFill>
                  <a:srgbClr val="FF0000"/>
                </a:solidFill>
              </a:rPr>
              <a:t>例</a:t>
            </a:r>
            <a:r>
              <a:rPr lang="en-US" altLang="zh-CN" dirty="0" smtClean="0">
                <a:solidFill>
                  <a:srgbClr val="FF0000"/>
                </a:solidFill>
              </a:rPr>
              <a:t>4</a:t>
            </a:r>
            <a:r>
              <a:rPr lang="zh-CN" altLang="en-US" dirty="0" smtClean="0">
                <a:solidFill>
                  <a:srgbClr val="FF0000"/>
                </a:solidFill>
              </a:rPr>
              <a:t>）</a:t>
            </a:r>
            <a:endParaRPr lang="en-US" altLang="zh-CN" dirty="0" smtClean="0"/>
          </a:p>
          <a:p>
            <a:pPr>
              <a:buFont typeface="Wingdings 3" pitchFamily="18" charset="2"/>
              <a:buNone/>
            </a:pPr>
            <a:r>
              <a:rPr lang="zh-CN" altLang="en-US" dirty="0" smtClean="0">
                <a:solidFill>
                  <a:srgbClr val="0000FF"/>
                </a:solidFill>
              </a:rPr>
              <a:t>解：</a:t>
            </a:r>
            <a:r>
              <a:rPr lang="zh-CN" altLang="en-US" dirty="0" smtClean="0"/>
              <a:t>函数的定义域为 </a:t>
            </a:r>
            <a:r>
              <a:rPr lang="en-US" altLang="zh-CN" dirty="0" smtClean="0"/>
              <a:t>(−</a:t>
            </a:r>
            <a:r>
              <a:rPr lang="en-US" altLang="zh-CN" dirty="0" smtClean="0">
                <a:sym typeface="Symbol" pitchFamily="18" charset="2"/>
              </a:rPr>
              <a:t>, +</a:t>
            </a:r>
            <a:r>
              <a:rPr lang="en-US" altLang="zh-CN" dirty="0" smtClean="0"/>
              <a:t>) </a:t>
            </a:r>
            <a:r>
              <a:rPr lang="zh-CN" altLang="en-US" dirty="0" smtClean="0"/>
              <a:t>．</a:t>
            </a:r>
          </a:p>
          <a:p>
            <a:pPr>
              <a:buFont typeface="Wingdings 3" pitchFamily="18" charset="2"/>
              <a:buNone/>
            </a:pPr>
            <a:r>
              <a:rPr lang="zh-CN" altLang="en-US" dirty="0" smtClean="0"/>
              <a:t>导数 </a:t>
            </a:r>
            <a:r>
              <a:rPr lang="en-US" altLang="zh-CN" i="1" dirty="0" smtClean="0"/>
              <a:t>f</a:t>
            </a:r>
            <a:r>
              <a:rPr lang="en-US" altLang="zh-CN" dirty="0" smtClean="0"/>
              <a:t> </a:t>
            </a:r>
            <a:r>
              <a:rPr lang="en-US" altLang="zh-CN" dirty="0" smtClean="0">
                <a:sym typeface="Symbol" pitchFamily="18" charset="2"/>
              </a:rPr>
              <a:t></a:t>
            </a:r>
            <a:r>
              <a:rPr lang="en-US" altLang="zh-CN" dirty="0" smtClean="0"/>
              <a:t>(</a:t>
            </a:r>
            <a:r>
              <a:rPr lang="en-US" altLang="zh-CN" i="1" dirty="0" smtClean="0"/>
              <a:t>x</a:t>
            </a:r>
            <a:r>
              <a:rPr lang="en-US" altLang="zh-CN" dirty="0" smtClean="0"/>
              <a:t>) = 6</a:t>
            </a:r>
            <a:r>
              <a:rPr lang="en-US" altLang="zh-CN" i="1" dirty="0" smtClean="0"/>
              <a:t>x</a:t>
            </a:r>
            <a:r>
              <a:rPr lang="en-US" altLang="zh-CN" baseline="30000" dirty="0" smtClean="0"/>
              <a:t>2</a:t>
            </a:r>
            <a:r>
              <a:rPr lang="en-US" altLang="zh-CN" dirty="0" smtClean="0"/>
              <a:t> − 18</a:t>
            </a:r>
            <a:r>
              <a:rPr lang="en-US" altLang="zh-CN" i="1" dirty="0" smtClean="0"/>
              <a:t>x</a:t>
            </a:r>
            <a:r>
              <a:rPr lang="en-US" altLang="zh-CN" dirty="0" smtClean="0"/>
              <a:t> + 12</a:t>
            </a:r>
            <a:r>
              <a:rPr lang="en-US" altLang="zh-CN" i="1" dirty="0" smtClean="0"/>
              <a:t> </a:t>
            </a:r>
            <a:r>
              <a:rPr lang="en-US" altLang="zh-CN" dirty="0" smtClean="0"/>
              <a:t>= 6(</a:t>
            </a:r>
            <a:r>
              <a:rPr lang="en-US" altLang="zh-CN" i="1" dirty="0" smtClean="0"/>
              <a:t>x</a:t>
            </a:r>
            <a:r>
              <a:rPr lang="en-US" altLang="zh-CN" dirty="0" smtClean="0"/>
              <a:t> −1)(</a:t>
            </a:r>
            <a:r>
              <a:rPr lang="en-US" altLang="zh-CN" i="1" dirty="0" smtClean="0"/>
              <a:t>x</a:t>
            </a:r>
            <a:r>
              <a:rPr lang="en-US" altLang="zh-CN" dirty="0" smtClean="0"/>
              <a:t> −2)</a:t>
            </a:r>
            <a:r>
              <a:rPr lang="zh-CN" altLang="en-US" dirty="0" smtClean="0"/>
              <a:t>， </a:t>
            </a:r>
            <a:r>
              <a:rPr lang="en-US" altLang="zh-CN" i="1" dirty="0" smtClean="0"/>
              <a:t>x</a:t>
            </a:r>
            <a:r>
              <a:rPr lang="en-US" altLang="zh-CN" dirty="0" smtClean="0"/>
              <a:t> </a:t>
            </a:r>
            <a:r>
              <a:rPr lang="en-US" altLang="zh-CN" dirty="0" smtClean="0">
                <a:sym typeface="Symbol" pitchFamily="18" charset="2"/>
              </a:rPr>
              <a:t> </a:t>
            </a:r>
            <a:r>
              <a:rPr lang="en-US" altLang="zh-CN" dirty="0" smtClean="0"/>
              <a:t>(−</a:t>
            </a:r>
            <a:r>
              <a:rPr lang="en-US" altLang="zh-CN" dirty="0" smtClean="0">
                <a:sym typeface="Symbol" pitchFamily="18" charset="2"/>
              </a:rPr>
              <a:t>, +</a:t>
            </a:r>
            <a:r>
              <a:rPr lang="en-US" altLang="zh-CN" dirty="0" smtClean="0"/>
              <a:t>) </a:t>
            </a:r>
            <a:r>
              <a:rPr lang="zh-CN" altLang="en-US" dirty="0" smtClean="0"/>
              <a:t>．</a:t>
            </a:r>
          </a:p>
          <a:p>
            <a:pPr>
              <a:buFont typeface="Wingdings 3" pitchFamily="18" charset="2"/>
              <a:buNone/>
            </a:pPr>
            <a:r>
              <a:rPr lang="zh-CN" altLang="en-US" dirty="0" smtClean="0"/>
              <a:t>解方程 </a:t>
            </a:r>
            <a:r>
              <a:rPr lang="en-US" altLang="zh-CN" i="1" dirty="0" smtClean="0"/>
              <a:t>f</a:t>
            </a:r>
            <a:r>
              <a:rPr lang="en-US" altLang="zh-CN" dirty="0" smtClean="0"/>
              <a:t> </a:t>
            </a:r>
            <a:r>
              <a:rPr lang="en-US" altLang="zh-CN" dirty="0" smtClean="0">
                <a:sym typeface="Symbol" pitchFamily="18" charset="2"/>
              </a:rPr>
              <a:t></a:t>
            </a:r>
            <a:r>
              <a:rPr lang="en-US" altLang="zh-CN" dirty="0" smtClean="0"/>
              <a:t>(</a:t>
            </a:r>
            <a:r>
              <a:rPr lang="en-US" altLang="zh-CN" i="1" dirty="0" smtClean="0"/>
              <a:t>x</a:t>
            </a:r>
            <a:r>
              <a:rPr lang="en-US" altLang="zh-CN" dirty="0" smtClean="0"/>
              <a:t>) = 0 </a:t>
            </a:r>
            <a:r>
              <a:rPr lang="zh-CN" altLang="en-US" dirty="0" smtClean="0"/>
              <a:t>得，</a:t>
            </a:r>
            <a:r>
              <a:rPr lang="en-US" altLang="zh-CN" i="1" dirty="0" smtClean="0"/>
              <a:t>x</a:t>
            </a:r>
            <a:r>
              <a:rPr lang="en-US" altLang="zh-CN" dirty="0" smtClean="0"/>
              <a:t> = 1 </a:t>
            </a:r>
            <a:r>
              <a:rPr lang="zh-CN" altLang="en-US" dirty="0" smtClean="0"/>
              <a:t>或 </a:t>
            </a:r>
            <a:r>
              <a:rPr lang="en-US" altLang="zh-CN" i="1" dirty="0" smtClean="0"/>
              <a:t>x</a:t>
            </a:r>
            <a:r>
              <a:rPr lang="en-US" altLang="zh-CN" dirty="0" smtClean="0"/>
              <a:t> = 2</a:t>
            </a:r>
            <a:r>
              <a:rPr lang="zh-CN" altLang="en-US" dirty="0" smtClean="0">
                <a:solidFill>
                  <a:srgbClr val="FF0000"/>
                </a:solidFill>
              </a:rPr>
              <a:t>（驻点）</a:t>
            </a:r>
            <a:r>
              <a:rPr lang="en-US" altLang="zh-CN" dirty="0" smtClean="0"/>
              <a:t> </a:t>
            </a:r>
            <a:r>
              <a:rPr lang="zh-CN" altLang="en-US" dirty="0" smtClean="0"/>
              <a:t>．</a:t>
            </a:r>
          </a:p>
          <a:p>
            <a:pPr>
              <a:buFont typeface="Wingdings 3" pitchFamily="18" charset="2"/>
              <a:buNone/>
            </a:pPr>
            <a:r>
              <a:rPr lang="zh-CN" altLang="en-US" dirty="0" smtClean="0"/>
              <a:t>当 </a:t>
            </a:r>
            <a:r>
              <a:rPr lang="en-US" altLang="zh-CN" dirty="0" smtClean="0"/>
              <a:t>−</a:t>
            </a:r>
            <a:r>
              <a:rPr lang="en-US" altLang="zh-CN" dirty="0" smtClean="0">
                <a:sym typeface="Symbol" pitchFamily="18" charset="2"/>
              </a:rPr>
              <a:t> </a:t>
            </a:r>
            <a:r>
              <a:rPr lang="en-US" altLang="zh-CN" dirty="0" smtClean="0">
                <a:sym typeface="Symbol" pitchFamily="18" charset="2"/>
              </a:rPr>
              <a:t>&lt;</a:t>
            </a:r>
            <a:r>
              <a:rPr lang="zh-CN" altLang="en-US" dirty="0" smtClean="0"/>
              <a:t> </a:t>
            </a:r>
            <a:r>
              <a:rPr lang="en-US" altLang="zh-CN" i="1" dirty="0" smtClean="0"/>
              <a:t>x</a:t>
            </a:r>
            <a:r>
              <a:rPr lang="en-US" altLang="zh-CN" dirty="0" smtClean="0"/>
              <a:t> &lt; 1 </a:t>
            </a:r>
            <a:r>
              <a:rPr lang="zh-CN" altLang="en-US" dirty="0" smtClean="0"/>
              <a:t>时， </a:t>
            </a:r>
            <a:r>
              <a:rPr lang="en-US" altLang="zh-CN" i="1" dirty="0" smtClean="0"/>
              <a:t>f</a:t>
            </a:r>
            <a:r>
              <a:rPr lang="en-US" altLang="zh-CN" dirty="0" smtClean="0"/>
              <a:t> </a:t>
            </a:r>
            <a:r>
              <a:rPr lang="en-US" altLang="zh-CN" dirty="0" smtClean="0">
                <a:sym typeface="Symbol" pitchFamily="18" charset="2"/>
              </a:rPr>
              <a:t></a:t>
            </a:r>
            <a:r>
              <a:rPr lang="en-US" altLang="zh-CN" dirty="0" smtClean="0"/>
              <a:t>(</a:t>
            </a:r>
            <a:r>
              <a:rPr lang="en-US" altLang="zh-CN" i="1" dirty="0" smtClean="0"/>
              <a:t>x</a:t>
            </a:r>
            <a:r>
              <a:rPr lang="en-US" altLang="zh-CN" dirty="0" smtClean="0"/>
              <a:t>) </a:t>
            </a:r>
            <a:r>
              <a:rPr lang="en-US" altLang="zh-CN" dirty="0" smtClean="0">
                <a:sym typeface="Symbol" pitchFamily="18" charset="2"/>
              </a:rPr>
              <a:t>&gt; 0</a:t>
            </a:r>
            <a:r>
              <a:rPr lang="zh-CN" altLang="en-US" dirty="0" smtClean="0">
                <a:sym typeface="Symbol" pitchFamily="18" charset="2"/>
              </a:rPr>
              <a:t>，函数单调增加；</a:t>
            </a:r>
          </a:p>
          <a:p>
            <a:pPr>
              <a:buFont typeface="Wingdings 3" pitchFamily="18" charset="2"/>
              <a:buNone/>
            </a:pPr>
            <a:r>
              <a:rPr lang="zh-CN" altLang="en-US" dirty="0" smtClean="0"/>
              <a:t>当 </a:t>
            </a:r>
            <a:r>
              <a:rPr lang="en-US" altLang="zh-CN" dirty="0" smtClean="0"/>
              <a:t>1</a:t>
            </a:r>
            <a:r>
              <a:rPr lang="en-US" altLang="zh-CN" dirty="0" smtClean="0">
                <a:sym typeface="Symbol" pitchFamily="18" charset="2"/>
              </a:rPr>
              <a:t> </a:t>
            </a:r>
            <a:r>
              <a:rPr lang="en-US" altLang="zh-CN" dirty="0" smtClean="0">
                <a:sym typeface="Symbol" pitchFamily="18" charset="2"/>
              </a:rPr>
              <a:t>&lt;</a:t>
            </a:r>
            <a:r>
              <a:rPr lang="zh-CN" altLang="en-US" dirty="0" smtClean="0"/>
              <a:t> </a:t>
            </a:r>
            <a:r>
              <a:rPr lang="en-US" altLang="zh-CN" i="1" dirty="0" smtClean="0"/>
              <a:t>x</a:t>
            </a:r>
            <a:r>
              <a:rPr lang="en-US" altLang="zh-CN" dirty="0" smtClean="0"/>
              <a:t> &lt; 2 </a:t>
            </a:r>
            <a:r>
              <a:rPr lang="zh-CN" altLang="en-US" dirty="0" smtClean="0"/>
              <a:t>时， </a:t>
            </a:r>
            <a:r>
              <a:rPr lang="en-US" altLang="zh-CN" i="1" dirty="0" smtClean="0"/>
              <a:t>f</a:t>
            </a:r>
            <a:r>
              <a:rPr lang="en-US" altLang="zh-CN" dirty="0" smtClean="0"/>
              <a:t> </a:t>
            </a:r>
            <a:r>
              <a:rPr lang="en-US" altLang="zh-CN" dirty="0" smtClean="0">
                <a:sym typeface="Symbol" pitchFamily="18" charset="2"/>
              </a:rPr>
              <a:t></a:t>
            </a:r>
            <a:r>
              <a:rPr lang="en-US" altLang="zh-CN" dirty="0" smtClean="0"/>
              <a:t>(</a:t>
            </a:r>
            <a:r>
              <a:rPr lang="en-US" altLang="zh-CN" i="1" dirty="0" smtClean="0"/>
              <a:t>x</a:t>
            </a:r>
            <a:r>
              <a:rPr lang="en-US" altLang="zh-CN" dirty="0" smtClean="0"/>
              <a:t>) &lt;</a:t>
            </a:r>
            <a:r>
              <a:rPr lang="en-US" altLang="zh-CN" dirty="0" smtClean="0">
                <a:sym typeface="Symbol" pitchFamily="18" charset="2"/>
              </a:rPr>
              <a:t> 0</a:t>
            </a:r>
            <a:r>
              <a:rPr lang="zh-CN" altLang="en-US" dirty="0" smtClean="0">
                <a:sym typeface="Symbol" pitchFamily="18" charset="2"/>
              </a:rPr>
              <a:t>，函数单调减少；</a:t>
            </a:r>
          </a:p>
          <a:p>
            <a:pPr>
              <a:buFont typeface="Wingdings 3" pitchFamily="18" charset="2"/>
              <a:buNone/>
            </a:pPr>
            <a:r>
              <a:rPr lang="zh-CN" altLang="en-US" dirty="0" smtClean="0"/>
              <a:t>当 </a:t>
            </a:r>
            <a:r>
              <a:rPr lang="en-US" altLang="zh-CN" dirty="0" smtClean="0">
                <a:sym typeface="Symbol" pitchFamily="18" charset="2"/>
              </a:rPr>
              <a:t>2 </a:t>
            </a:r>
            <a:r>
              <a:rPr lang="en-US" altLang="zh-CN" dirty="0" smtClean="0">
                <a:sym typeface="Symbol" pitchFamily="18" charset="2"/>
              </a:rPr>
              <a:t>&lt;</a:t>
            </a:r>
            <a:r>
              <a:rPr lang="zh-CN" altLang="en-US" dirty="0" smtClean="0"/>
              <a:t> </a:t>
            </a:r>
            <a:r>
              <a:rPr lang="en-US" altLang="zh-CN" i="1" dirty="0" smtClean="0"/>
              <a:t>x</a:t>
            </a:r>
            <a:r>
              <a:rPr lang="en-US" altLang="zh-CN" dirty="0" smtClean="0"/>
              <a:t> &lt; +</a:t>
            </a:r>
            <a:r>
              <a:rPr lang="en-US" altLang="zh-CN" dirty="0" smtClean="0">
                <a:sym typeface="Symbol" pitchFamily="18" charset="2"/>
              </a:rPr>
              <a:t></a:t>
            </a:r>
            <a:r>
              <a:rPr lang="en-US" altLang="zh-CN" dirty="0" smtClean="0"/>
              <a:t> </a:t>
            </a:r>
            <a:r>
              <a:rPr lang="zh-CN" altLang="en-US" dirty="0" smtClean="0"/>
              <a:t>时， </a:t>
            </a:r>
            <a:r>
              <a:rPr lang="en-US" altLang="zh-CN" i="1" dirty="0" smtClean="0"/>
              <a:t>f</a:t>
            </a:r>
            <a:r>
              <a:rPr lang="en-US" altLang="zh-CN" dirty="0" smtClean="0"/>
              <a:t> </a:t>
            </a:r>
            <a:r>
              <a:rPr lang="en-US" altLang="zh-CN" dirty="0" smtClean="0">
                <a:sym typeface="Symbol" pitchFamily="18" charset="2"/>
              </a:rPr>
              <a:t></a:t>
            </a:r>
            <a:r>
              <a:rPr lang="en-US" altLang="zh-CN" dirty="0" smtClean="0"/>
              <a:t>(</a:t>
            </a:r>
            <a:r>
              <a:rPr lang="en-US" altLang="zh-CN" i="1" dirty="0" smtClean="0"/>
              <a:t>x</a:t>
            </a:r>
            <a:r>
              <a:rPr lang="en-US" altLang="zh-CN" dirty="0" smtClean="0"/>
              <a:t>) </a:t>
            </a:r>
            <a:r>
              <a:rPr lang="en-US" altLang="zh-CN" dirty="0" smtClean="0">
                <a:sym typeface="Symbol" pitchFamily="18" charset="2"/>
              </a:rPr>
              <a:t>&gt; 0</a:t>
            </a:r>
            <a:r>
              <a:rPr lang="zh-CN" altLang="en-US" dirty="0" smtClean="0">
                <a:sym typeface="Symbol" pitchFamily="18" charset="2"/>
              </a:rPr>
              <a:t>，函数单调增加</a:t>
            </a:r>
            <a:r>
              <a:rPr lang="zh-CN" altLang="en-US" dirty="0" smtClean="0"/>
              <a:t>．</a:t>
            </a:r>
            <a:endParaRPr lang="zh-CN" altLang="en-US" dirty="0" smtClean="0">
              <a:sym typeface="Symbol" pitchFamily="18" charset="2"/>
            </a:endParaRPr>
          </a:p>
          <a:p>
            <a:pPr>
              <a:buFont typeface="Wingdings 3" pitchFamily="18" charset="2"/>
              <a:buNone/>
            </a:pPr>
            <a:r>
              <a:rPr lang="zh-CN" altLang="en-US" dirty="0" smtClean="0">
                <a:sym typeface="Symbol" pitchFamily="18" charset="2"/>
              </a:rPr>
              <a:t>于是 </a:t>
            </a:r>
            <a:r>
              <a:rPr lang="en-US" altLang="zh-CN" i="1" dirty="0" smtClean="0"/>
              <a:t>f</a:t>
            </a:r>
            <a:r>
              <a:rPr lang="en-US" altLang="zh-CN" dirty="0" smtClean="0"/>
              <a:t> (</a:t>
            </a:r>
            <a:r>
              <a:rPr lang="en-US" altLang="zh-CN" i="1" dirty="0" smtClean="0"/>
              <a:t>x</a:t>
            </a:r>
            <a:r>
              <a:rPr lang="en-US" altLang="zh-CN" dirty="0" smtClean="0"/>
              <a:t>) </a:t>
            </a:r>
            <a:r>
              <a:rPr lang="zh-CN" altLang="en-US" dirty="0" smtClean="0"/>
              <a:t>的单调区间为</a:t>
            </a:r>
            <a:r>
              <a:rPr lang="en-US" altLang="zh-CN" dirty="0" smtClean="0"/>
              <a:t>(−</a:t>
            </a:r>
            <a:r>
              <a:rPr lang="en-US" altLang="zh-CN" dirty="0" smtClean="0">
                <a:sym typeface="Symbol" pitchFamily="18" charset="2"/>
              </a:rPr>
              <a:t>, </a:t>
            </a:r>
            <a:r>
              <a:rPr lang="en-US" altLang="zh-CN" dirty="0" smtClean="0"/>
              <a:t>1]</a:t>
            </a:r>
            <a:r>
              <a:rPr lang="zh-CN" altLang="en-US" dirty="0" smtClean="0"/>
              <a:t>，</a:t>
            </a:r>
            <a:r>
              <a:rPr lang="en-US" altLang="zh-CN" dirty="0" smtClean="0"/>
              <a:t>[1, 2]</a:t>
            </a:r>
            <a:r>
              <a:rPr lang="zh-CN" altLang="en-US" dirty="0" smtClean="0"/>
              <a:t>，</a:t>
            </a:r>
            <a:r>
              <a:rPr lang="en-US" altLang="zh-CN" dirty="0" smtClean="0"/>
              <a:t>[2, +</a:t>
            </a:r>
            <a:r>
              <a:rPr lang="en-US" altLang="zh-CN" dirty="0" smtClean="0">
                <a:sym typeface="Symbol" pitchFamily="18" charset="2"/>
              </a:rPr>
              <a:t></a:t>
            </a:r>
            <a:r>
              <a:rPr lang="en-US" altLang="zh-CN" dirty="0" smtClean="0"/>
              <a:t>)</a:t>
            </a:r>
            <a:r>
              <a:rPr lang="zh-CN" altLang="en-US" dirty="0" smtClean="0"/>
              <a:t>．</a:t>
            </a:r>
          </a:p>
        </p:txBody>
      </p:sp>
      <p:pic>
        <p:nvPicPr>
          <p:cNvPr id="104453" name="Picture 5" descr="p151_example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443663" y="3068638"/>
            <a:ext cx="2570162" cy="36147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4294967295"/>
          </p:nvPr>
        </p:nvSpPr>
        <p:spPr>
          <a:xfrm>
            <a:off x="457200" y="274638"/>
            <a:ext cx="8229600" cy="5934075"/>
          </a:xfrm>
        </p:spPr>
        <p:txBody>
          <a:bodyPr>
            <a:spAutoFit/>
          </a:bodyPr>
          <a:lstStyle/>
          <a:p>
            <a:pPr>
              <a:buFont typeface="Wingdings 3" pitchFamily="18" charset="2"/>
              <a:buNone/>
            </a:pPr>
            <a:r>
              <a:rPr lang="zh-CN" altLang="en-US" smtClean="0">
                <a:solidFill>
                  <a:srgbClr val="0000FF"/>
                </a:solidFill>
              </a:rPr>
              <a:t>例：</a:t>
            </a:r>
            <a:r>
              <a:rPr lang="zh-CN" altLang="en-US" smtClean="0"/>
              <a:t>证明当 </a:t>
            </a:r>
            <a:r>
              <a:rPr lang="en-US" altLang="zh-CN" i="1" smtClean="0"/>
              <a:t>x</a:t>
            </a:r>
            <a:r>
              <a:rPr lang="en-US" altLang="zh-CN" smtClean="0"/>
              <a:t> &gt; 0 </a:t>
            </a:r>
            <a:r>
              <a:rPr lang="zh-CN" altLang="en-US" smtClean="0"/>
              <a:t>时，</a:t>
            </a:r>
          </a:p>
          <a:p>
            <a:pPr>
              <a:buFont typeface="Wingdings 3" pitchFamily="18" charset="2"/>
              <a:buNone/>
            </a:pPr>
            <a:endParaRPr lang="zh-CN" altLang="en-US" smtClean="0">
              <a:solidFill>
                <a:srgbClr val="0000FF"/>
              </a:solidFill>
            </a:endParaRPr>
          </a:p>
          <a:p>
            <a:pPr>
              <a:buFont typeface="Wingdings 3" pitchFamily="18" charset="2"/>
              <a:buNone/>
            </a:pPr>
            <a:r>
              <a:rPr lang="zh-CN" altLang="en-US" smtClean="0">
                <a:solidFill>
                  <a:srgbClr val="0000FF"/>
                </a:solidFill>
              </a:rPr>
              <a:t>解法</a:t>
            </a:r>
            <a:r>
              <a:rPr lang="en-US" altLang="zh-CN" smtClean="0">
                <a:solidFill>
                  <a:srgbClr val="0000FF"/>
                </a:solidFill>
              </a:rPr>
              <a:t>1</a:t>
            </a:r>
            <a:r>
              <a:rPr lang="zh-CN" altLang="en-US" smtClean="0">
                <a:solidFill>
                  <a:srgbClr val="0000FF"/>
                </a:solidFill>
              </a:rPr>
              <a:t>：</a:t>
            </a:r>
            <a:r>
              <a:rPr lang="zh-CN" altLang="en-US" smtClean="0"/>
              <a:t>利用拉格朗日中值定理证明（课本</a:t>
            </a:r>
            <a:r>
              <a:rPr lang="en-US" altLang="zh-CN" smtClean="0"/>
              <a:t>P.129</a:t>
            </a:r>
            <a:r>
              <a:rPr lang="zh-CN" altLang="en-US" smtClean="0"/>
              <a:t>例题）．</a:t>
            </a:r>
            <a:endParaRPr lang="en-US" altLang="zh-CN" smtClean="0"/>
          </a:p>
          <a:p>
            <a:pPr>
              <a:buFont typeface="Wingdings 3" pitchFamily="18" charset="2"/>
              <a:buNone/>
            </a:pPr>
            <a:r>
              <a:rPr lang="zh-CN" altLang="en-US" smtClean="0">
                <a:solidFill>
                  <a:srgbClr val="0000FF"/>
                </a:solidFill>
              </a:rPr>
              <a:t>解法</a:t>
            </a:r>
            <a:r>
              <a:rPr lang="en-US" altLang="zh-CN" smtClean="0">
                <a:solidFill>
                  <a:srgbClr val="0000FF"/>
                </a:solidFill>
              </a:rPr>
              <a:t>2</a:t>
            </a:r>
            <a:r>
              <a:rPr lang="zh-CN" altLang="en-US" smtClean="0">
                <a:solidFill>
                  <a:srgbClr val="0000FF"/>
                </a:solidFill>
              </a:rPr>
              <a:t>：</a:t>
            </a:r>
            <a:r>
              <a:rPr lang="zh-CN" altLang="en-US" smtClean="0"/>
              <a:t>利用函数的单调性证明．</a:t>
            </a:r>
            <a:endParaRPr lang="en-US" altLang="zh-CN" smtClean="0"/>
          </a:p>
          <a:p>
            <a:pPr>
              <a:buFont typeface="Wingdings 3" pitchFamily="18" charset="2"/>
              <a:buNone/>
            </a:pPr>
            <a:r>
              <a:rPr lang="zh-CN" altLang="en-US" smtClean="0"/>
              <a:t>作辅助函数 </a:t>
            </a:r>
            <a:r>
              <a:rPr lang="en-US" altLang="zh-CN" i="1" smtClean="0">
                <a:solidFill>
                  <a:srgbClr val="FF0000"/>
                </a:solidFill>
              </a:rPr>
              <a:t>f </a:t>
            </a:r>
            <a:r>
              <a:rPr lang="en-US" altLang="zh-CN" smtClean="0">
                <a:solidFill>
                  <a:srgbClr val="FF0000"/>
                </a:solidFill>
              </a:rPr>
              <a:t>(</a:t>
            </a:r>
            <a:r>
              <a:rPr lang="en-US" altLang="zh-CN" i="1" smtClean="0">
                <a:solidFill>
                  <a:srgbClr val="FF0000"/>
                </a:solidFill>
              </a:rPr>
              <a:t>x</a:t>
            </a:r>
            <a:r>
              <a:rPr lang="en-US" altLang="zh-CN" smtClean="0">
                <a:solidFill>
                  <a:srgbClr val="FF0000"/>
                </a:solidFill>
              </a:rPr>
              <a:t>) = ln(1 + </a:t>
            </a:r>
            <a:r>
              <a:rPr lang="en-US" altLang="zh-CN" i="1" smtClean="0">
                <a:solidFill>
                  <a:srgbClr val="FF0000"/>
                </a:solidFill>
              </a:rPr>
              <a:t>x</a:t>
            </a:r>
            <a:r>
              <a:rPr lang="en-US" altLang="zh-CN" smtClean="0">
                <a:solidFill>
                  <a:srgbClr val="FF0000"/>
                </a:solidFill>
              </a:rPr>
              <a:t>)</a:t>
            </a:r>
            <a:r>
              <a:rPr lang="zh-CN" altLang="en-US" smtClean="0">
                <a:solidFill>
                  <a:srgbClr val="FF0000"/>
                </a:solidFill>
              </a:rPr>
              <a:t> − </a:t>
            </a:r>
            <a:r>
              <a:rPr lang="en-US" altLang="zh-CN" i="1" smtClean="0">
                <a:solidFill>
                  <a:srgbClr val="FF0000"/>
                </a:solidFill>
              </a:rPr>
              <a:t>x</a:t>
            </a:r>
            <a:r>
              <a:rPr lang="zh-CN" altLang="en-US" smtClean="0"/>
              <a:t>，</a:t>
            </a:r>
            <a:r>
              <a:rPr lang="zh-CN" altLang="en-US" smtClean="0">
                <a:sym typeface="Symbol" pitchFamily="18" charset="2"/>
              </a:rPr>
              <a:t> </a:t>
            </a:r>
            <a:r>
              <a:rPr lang="en-US" altLang="zh-CN" i="1" smtClean="0"/>
              <a:t>x</a:t>
            </a:r>
            <a:r>
              <a:rPr lang="en-US" altLang="zh-CN" baseline="-25000" smtClean="0"/>
              <a:t> </a:t>
            </a:r>
            <a:r>
              <a:rPr lang="en-US" altLang="zh-CN" smtClean="0">
                <a:sym typeface="Symbol" pitchFamily="18" charset="2"/>
              </a:rPr>
              <a:t>[</a:t>
            </a:r>
            <a:r>
              <a:rPr lang="en-US" altLang="zh-CN" smtClean="0"/>
              <a:t>0,</a:t>
            </a:r>
            <a:r>
              <a:rPr lang="en-US" altLang="zh-CN" smtClean="0">
                <a:solidFill>
                  <a:srgbClr val="FF0000"/>
                </a:solidFill>
              </a:rPr>
              <a:t> </a:t>
            </a:r>
            <a:r>
              <a:rPr lang="en-US" altLang="zh-CN" smtClean="0">
                <a:sym typeface="Symbol" pitchFamily="18" charset="2"/>
              </a:rPr>
              <a:t>+</a:t>
            </a:r>
            <a:r>
              <a:rPr lang="en-US" altLang="zh-CN" smtClean="0"/>
              <a:t>)</a:t>
            </a:r>
            <a:r>
              <a:rPr lang="zh-CN" altLang="en-US" smtClean="0"/>
              <a:t>，</a:t>
            </a:r>
            <a:endParaRPr lang="en-US" altLang="zh-CN" smtClean="0"/>
          </a:p>
          <a:p>
            <a:pPr>
              <a:buFont typeface="Wingdings 3" pitchFamily="18" charset="2"/>
              <a:buNone/>
            </a:pPr>
            <a:r>
              <a:rPr lang="zh-CN" altLang="en-US" smtClean="0"/>
              <a:t>因为</a:t>
            </a:r>
            <a:r>
              <a:rPr lang="zh-CN" altLang="en-US" i="1" smtClean="0"/>
              <a:t> </a:t>
            </a:r>
            <a:r>
              <a:rPr lang="en-US" altLang="zh-CN" i="1" smtClean="0"/>
              <a:t>f </a:t>
            </a:r>
            <a:r>
              <a:rPr lang="en-US" altLang="zh-CN" smtClean="0"/>
              <a:t>(</a:t>
            </a:r>
            <a:r>
              <a:rPr lang="en-US" altLang="zh-CN" i="1" smtClean="0"/>
              <a:t>x</a:t>
            </a:r>
            <a:r>
              <a:rPr lang="en-US" altLang="zh-CN" smtClean="0"/>
              <a:t>) </a:t>
            </a:r>
            <a:r>
              <a:rPr lang="zh-CN" altLang="en-US" smtClean="0"/>
              <a:t>在 </a:t>
            </a:r>
            <a:r>
              <a:rPr lang="en-US" altLang="zh-CN" smtClean="0"/>
              <a:t>[0,</a:t>
            </a:r>
            <a:r>
              <a:rPr lang="en-US" altLang="zh-CN" smtClean="0">
                <a:solidFill>
                  <a:srgbClr val="FF0000"/>
                </a:solidFill>
              </a:rPr>
              <a:t> </a:t>
            </a:r>
            <a:r>
              <a:rPr lang="en-US" altLang="zh-CN" smtClean="0">
                <a:sym typeface="Symbol" pitchFamily="18" charset="2"/>
              </a:rPr>
              <a:t>+</a:t>
            </a:r>
            <a:r>
              <a:rPr lang="en-US" altLang="zh-CN" smtClean="0"/>
              <a:t>) </a:t>
            </a:r>
            <a:r>
              <a:rPr lang="zh-CN" altLang="en-US" smtClean="0"/>
              <a:t>上连续，</a:t>
            </a:r>
            <a:r>
              <a:rPr lang="en-US" altLang="zh-CN" smtClean="0"/>
              <a:t> </a:t>
            </a:r>
            <a:r>
              <a:rPr lang="zh-CN" altLang="en-US" smtClean="0"/>
              <a:t>在 </a:t>
            </a:r>
            <a:r>
              <a:rPr lang="en-US" altLang="zh-CN" smtClean="0"/>
              <a:t>(0,</a:t>
            </a:r>
            <a:r>
              <a:rPr lang="en-US" altLang="zh-CN" smtClean="0">
                <a:solidFill>
                  <a:srgbClr val="FF0000"/>
                </a:solidFill>
              </a:rPr>
              <a:t> </a:t>
            </a:r>
            <a:r>
              <a:rPr lang="en-US" altLang="zh-CN" smtClean="0">
                <a:sym typeface="Symbol" pitchFamily="18" charset="2"/>
              </a:rPr>
              <a:t>+</a:t>
            </a:r>
            <a:r>
              <a:rPr lang="en-US" altLang="zh-CN" smtClean="0"/>
              <a:t>) </a:t>
            </a:r>
            <a:r>
              <a:rPr lang="zh-CN" altLang="en-US" smtClean="0"/>
              <a:t>内可导，且</a:t>
            </a:r>
            <a:endParaRPr lang="en-US" altLang="zh-CN" smtClean="0"/>
          </a:p>
          <a:p>
            <a:pPr>
              <a:lnSpc>
                <a:spcPct val="200000"/>
              </a:lnSpc>
              <a:buFont typeface="Wingdings 3" pitchFamily="18" charset="2"/>
              <a:buNone/>
            </a:pPr>
            <a:r>
              <a:rPr lang="zh-CN" altLang="en-US" smtClean="0"/>
              <a:t>当 </a:t>
            </a:r>
            <a:r>
              <a:rPr lang="en-US" altLang="zh-CN" i="1" smtClean="0"/>
              <a:t>x</a:t>
            </a:r>
            <a:r>
              <a:rPr lang="en-US" altLang="zh-CN" smtClean="0"/>
              <a:t> &gt; 0 </a:t>
            </a:r>
            <a:r>
              <a:rPr lang="zh-CN" altLang="en-US" smtClean="0"/>
              <a:t>时，</a:t>
            </a:r>
            <a:endParaRPr lang="en-US" altLang="zh-CN" smtClean="0"/>
          </a:p>
          <a:p>
            <a:pPr>
              <a:lnSpc>
                <a:spcPct val="200000"/>
              </a:lnSpc>
              <a:buFont typeface="Wingdings 3" pitchFamily="18" charset="2"/>
              <a:buNone/>
            </a:pPr>
            <a:r>
              <a:rPr lang="zh-CN" altLang="en-US" smtClean="0"/>
              <a:t>所以</a:t>
            </a:r>
            <a:r>
              <a:rPr lang="zh-CN" altLang="en-US" i="1" smtClean="0"/>
              <a:t> </a:t>
            </a:r>
            <a:r>
              <a:rPr lang="en-US" altLang="zh-CN" i="1" smtClean="0"/>
              <a:t>f </a:t>
            </a:r>
            <a:r>
              <a:rPr lang="en-US" altLang="zh-CN" smtClean="0"/>
              <a:t>(</a:t>
            </a:r>
            <a:r>
              <a:rPr lang="en-US" altLang="zh-CN" i="1" smtClean="0"/>
              <a:t>x</a:t>
            </a:r>
            <a:r>
              <a:rPr lang="en-US" altLang="zh-CN" smtClean="0"/>
              <a:t>) </a:t>
            </a:r>
            <a:r>
              <a:rPr lang="zh-CN" altLang="en-US" smtClean="0"/>
              <a:t>在 </a:t>
            </a:r>
            <a:r>
              <a:rPr lang="en-US" altLang="zh-CN" smtClean="0"/>
              <a:t>[0,</a:t>
            </a:r>
            <a:r>
              <a:rPr lang="en-US" altLang="zh-CN" smtClean="0">
                <a:solidFill>
                  <a:srgbClr val="FF0000"/>
                </a:solidFill>
              </a:rPr>
              <a:t> </a:t>
            </a:r>
            <a:r>
              <a:rPr lang="en-US" altLang="zh-CN" smtClean="0">
                <a:sym typeface="Symbol" pitchFamily="18" charset="2"/>
              </a:rPr>
              <a:t>+</a:t>
            </a:r>
            <a:r>
              <a:rPr lang="en-US" altLang="zh-CN" smtClean="0"/>
              <a:t>) </a:t>
            </a:r>
            <a:r>
              <a:rPr lang="zh-CN" altLang="en-US" smtClean="0"/>
              <a:t>上单调减少，从而</a:t>
            </a:r>
            <a:endParaRPr lang="en-US" altLang="zh-CN" smtClean="0"/>
          </a:p>
          <a:p>
            <a:pPr algn="ctr">
              <a:buFont typeface="Wingdings 3" pitchFamily="18" charset="2"/>
              <a:buNone/>
            </a:pPr>
            <a:r>
              <a:rPr lang="en-US" altLang="zh-CN" smtClean="0"/>
              <a:t>ln(1 + </a:t>
            </a:r>
            <a:r>
              <a:rPr lang="en-US" altLang="zh-CN" i="1" smtClean="0"/>
              <a:t>x</a:t>
            </a:r>
            <a:r>
              <a:rPr lang="en-US" altLang="zh-CN" smtClean="0"/>
              <a:t>)</a:t>
            </a:r>
            <a:r>
              <a:rPr lang="zh-CN" altLang="en-US" smtClean="0"/>
              <a:t> − </a:t>
            </a:r>
            <a:r>
              <a:rPr lang="en-US" altLang="zh-CN" i="1" smtClean="0"/>
              <a:t>x</a:t>
            </a:r>
            <a:r>
              <a:rPr lang="en-US" altLang="zh-CN" smtClean="0"/>
              <a:t> = </a:t>
            </a:r>
            <a:r>
              <a:rPr lang="en-US" altLang="zh-CN" i="1" smtClean="0"/>
              <a:t>f </a:t>
            </a:r>
            <a:r>
              <a:rPr lang="en-US" altLang="zh-CN" smtClean="0"/>
              <a:t>(</a:t>
            </a:r>
            <a:r>
              <a:rPr lang="en-US" altLang="zh-CN" i="1" smtClean="0"/>
              <a:t>x</a:t>
            </a:r>
            <a:r>
              <a:rPr lang="en-US" altLang="zh-CN" smtClean="0"/>
              <a:t>) &lt;</a:t>
            </a:r>
            <a:r>
              <a:rPr lang="zh-CN" altLang="en-US" i="1" smtClean="0"/>
              <a:t> </a:t>
            </a:r>
            <a:r>
              <a:rPr lang="en-US" altLang="zh-CN" i="1" smtClean="0"/>
              <a:t>f </a:t>
            </a:r>
            <a:r>
              <a:rPr lang="en-US" altLang="zh-CN" smtClean="0"/>
              <a:t>(0) = 0</a:t>
            </a:r>
            <a:r>
              <a:rPr lang="zh-CN" altLang="en-US" smtClean="0"/>
              <a:t>，</a:t>
            </a:r>
            <a:endParaRPr lang="en-US" altLang="zh-CN" smtClean="0"/>
          </a:p>
          <a:p>
            <a:pPr>
              <a:buFont typeface="Wingdings 3" pitchFamily="18" charset="2"/>
              <a:buNone/>
            </a:pPr>
            <a:r>
              <a:rPr lang="zh-CN" altLang="en-US" smtClean="0"/>
              <a:t>即 </a:t>
            </a:r>
            <a:r>
              <a:rPr lang="en-US" altLang="zh-CN" smtClean="0"/>
              <a:t>ln(1 + </a:t>
            </a:r>
            <a:r>
              <a:rPr lang="en-US" altLang="zh-CN" i="1" smtClean="0"/>
              <a:t>x</a:t>
            </a:r>
            <a:r>
              <a:rPr lang="en-US" altLang="zh-CN" smtClean="0"/>
              <a:t>)</a:t>
            </a:r>
            <a:r>
              <a:rPr lang="zh-CN" altLang="en-US" smtClean="0"/>
              <a:t> </a:t>
            </a:r>
            <a:r>
              <a:rPr lang="en-US" altLang="zh-CN" smtClean="0"/>
              <a:t>&lt;</a:t>
            </a:r>
            <a:r>
              <a:rPr lang="zh-CN" altLang="en-US" smtClean="0"/>
              <a:t> </a:t>
            </a:r>
            <a:r>
              <a:rPr lang="en-US" altLang="zh-CN" i="1" smtClean="0"/>
              <a:t>x</a:t>
            </a:r>
            <a:r>
              <a:rPr lang="zh-CN" altLang="en-US" i="1" smtClean="0"/>
              <a:t> </a:t>
            </a:r>
            <a:r>
              <a:rPr lang="zh-CN" altLang="en-US" smtClean="0"/>
              <a:t>成立．</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同理可证                            也成立．原命题得证．</a:t>
            </a:r>
            <a:endParaRPr lang="en-US" altLang="zh-CN" smtClean="0"/>
          </a:p>
        </p:txBody>
      </p:sp>
      <p:graphicFrame>
        <p:nvGraphicFramePr>
          <p:cNvPr id="2" name="Object 6"/>
          <p:cNvGraphicFramePr>
            <a:graphicFrameLocks noChangeAspect="1"/>
          </p:cNvGraphicFramePr>
          <p:nvPr/>
        </p:nvGraphicFramePr>
        <p:xfrm>
          <a:off x="3614738" y="115888"/>
          <a:ext cx="2686050" cy="812800"/>
        </p:xfrm>
        <a:graphic>
          <a:graphicData uri="http://schemas.openxmlformats.org/presentationml/2006/ole">
            <p:oleObj spid="_x0000_s6146" name="Equation" r:id="rId3" imgW="1346040" imgH="406080" progId="Equation.DSMT4">
              <p:embed/>
            </p:oleObj>
          </a:graphicData>
        </a:graphic>
      </p:graphicFrame>
      <p:graphicFrame>
        <p:nvGraphicFramePr>
          <p:cNvPr id="3" name="Object 8"/>
          <p:cNvGraphicFramePr>
            <a:graphicFrameLocks noChangeAspect="1"/>
          </p:cNvGraphicFramePr>
          <p:nvPr/>
        </p:nvGraphicFramePr>
        <p:xfrm>
          <a:off x="2243138" y="3048000"/>
          <a:ext cx="2686050" cy="812800"/>
        </p:xfrm>
        <a:graphic>
          <a:graphicData uri="http://schemas.openxmlformats.org/presentationml/2006/ole">
            <p:oleObj spid="_x0000_s6147" name="Equation" r:id="rId4" imgW="1346040" imgH="406080" progId="Equation.DSMT4">
              <p:embed/>
            </p:oleObj>
          </a:graphicData>
        </a:graphic>
      </p:graphicFrame>
      <p:graphicFrame>
        <p:nvGraphicFramePr>
          <p:cNvPr id="4" name="Object 11"/>
          <p:cNvGraphicFramePr>
            <a:graphicFrameLocks noChangeAspect="1"/>
          </p:cNvGraphicFramePr>
          <p:nvPr/>
        </p:nvGraphicFramePr>
        <p:xfrm>
          <a:off x="1928813" y="5514975"/>
          <a:ext cx="2103437" cy="812800"/>
        </p:xfrm>
        <a:graphic>
          <a:graphicData uri="http://schemas.openxmlformats.org/presentationml/2006/ole">
            <p:oleObj spid="_x0000_s6148" name="Equation" r:id="rId5" imgW="1054080" imgH="406080" progId="Equation.DSMT4">
              <p:embed/>
            </p:oleObj>
          </a:graphicData>
        </a:graphic>
      </p:graphicFrame>
      <p:sp>
        <p:nvSpPr>
          <p:cNvPr id="5" name="矩形 4"/>
          <p:cNvSpPr>
            <a:spLocks noChangeArrowheads="1"/>
          </p:cNvSpPr>
          <p:nvPr/>
        </p:nvSpPr>
        <p:spPr bwMode="auto">
          <a:xfrm>
            <a:off x="4370388" y="3206750"/>
            <a:ext cx="576262"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6" name="矩形 4"/>
          <p:cNvSpPr>
            <a:spLocks noChangeArrowheads="1"/>
          </p:cNvSpPr>
          <p:nvPr/>
        </p:nvSpPr>
        <p:spPr bwMode="auto">
          <a:xfrm>
            <a:off x="2513013" y="4378325"/>
            <a:ext cx="1900237"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7" name="矩形 4"/>
          <p:cNvSpPr>
            <a:spLocks noChangeArrowheads="1"/>
          </p:cNvSpPr>
          <p:nvPr/>
        </p:nvSpPr>
        <p:spPr bwMode="auto">
          <a:xfrm>
            <a:off x="5940425" y="4378325"/>
            <a:ext cx="576263"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0">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0">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4294967295"/>
          </p:nvPr>
        </p:nvSpPr>
        <p:spPr>
          <a:xfrm>
            <a:off x="457200" y="274638"/>
            <a:ext cx="8229600" cy="5788025"/>
          </a:xfrm>
        </p:spPr>
        <p:txBody>
          <a:bodyPr>
            <a:spAutoFit/>
          </a:bodyPr>
          <a:lstStyle/>
          <a:p>
            <a:pPr>
              <a:buFont typeface="Wingdings 3" pitchFamily="18" charset="2"/>
              <a:buNone/>
            </a:pPr>
            <a:r>
              <a:rPr lang="zh-CN" altLang="en-US" smtClean="0">
                <a:solidFill>
                  <a:srgbClr val="0000FF"/>
                </a:solidFill>
              </a:rPr>
              <a:t>例：</a:t>
            </a:r>
            <a:r>
              <a:rPr lang="zh-CN" altLang="en-US" smtClean="0"/>
              <a:t>证明方程 </a:t>
            </a:r>
            <a:r>
              <a:rPr lang="en-US" altLang="zh-CN" i="1" smtClean="0"/>
              <a:t>x</a:t>
            </a:r>
            <a:r>
              <a:rPr lang="en-US" altLang="zh-CN" baseline="30000" smtClean="0"/>
              <a:t>5</a:t>
            </a:r>
            <a:r>
              <a:rPr lang="zh-CN" altLang="en-US" smtClean="0"/>
              <a:t> </a:t>
            </a:r>
            <a:r>
              <a:rPr lang="en-US" altLang="zh-CN" smtClean="0"/>
              <a:t>−5</a:t>
            </a:r>
            <a:r>
              <a:rPr lang="en-US" altLang="zh-CN" i="1" smtClean="0"/>
              <a:t>x</a:t>
            </a:r>
            <a:r>
              <a:rPr lang="en-US" altLang="zh-CN" smtClean="0"/>
              <a:t> +</a:t>
            </a:r>
            <a:r>
              <a:rPr lang="zh-CN" altLang="en-US" smtClean="0"/>
              <a:t> </a:t>
            </a:r>
            <a:r>
              <a:rPr lang="en-US" altLang="zh-CN" smtClean="0"/>
              <a:t>1</a:t>
            </a:r>
            <a:r>
              <a:rPr lang="zh-CN" altLang="en-US" smtClean="0"/>
              <a:t> </a:t>
            </a:r>
            <a:r>
              <a:rPr lang="en-US" altLang="zh-CN" smtClean="0"/>
              <a:t>=</a:t>
            </a:r>
            <a:r>
              <a:rPr lang="zh-CN" altLang="en-US" smtClean="0"/>
              <a:t> </a:t>
            </a:r>
            <a:r>
              <a:rPr lang="en-US" altLang="zh-CN" smtClean="0"/>
              <a:t>0</a:t>
            </a:r>
            <a:r>
              <a:rPr lang="zh-CN" altLang="en-US" smtClean="0"/>
              <a:t> 有且仅有一个小于</a:t>
            </a:r>
            <a:r>
              <a:rPr lang="en-US" altLang="zh-CN" smtClean="0"/>
              <a:t>1</a:t>
            </a:r>
            <a:r>
              <a:rPr lang="zh-CN" altLang="en-US" smtClean="0"/>
              <a:t>的</a:t>
            </a:r>
            <a:r>
              <a:rPr lang="zh-CN" altLang="en-US" smtClean="0">
                <a:solidFill>
                  <a:srgbClr val="FF0000"/>
                </a:solidFill>
              </a:rPr>
              <a:t>正</a:t>
            </a:r>
            <a:r>
              <a:rPr lang="zh-CN" altLang="en-US" smtClean="0"/>
              <a:t>实根．</a:t>
            </a:r>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解：</a:t>
            </a:r>
            <a:r>
              <a:rPr lang="zh-CN" altLang="en-US" smtClean="0">
                <a:solidFill>
                  <a:srgbClr val="FF0000"/>
                </a:solidFill>
              </a:rPr>
              <a:t>存在性</a:t>
            </a:r>
            <a:endParaRPr lang="en-US" altLang="zh-CN" smtClean="0">
              <a:solidFill>
                <a:srgbClr val="FF0000"/>
              </a:solidFill>
            </a:endParaRPr>
          </a:p>
          <a:p>
            <a:pPr>
              <a:buFont typeface="Wingdings 3" pitchFamily="18" charset="2"/>
              <a:buNone/>
            </a:pPr>
            <a:r>
              <a:rPr lang="zh-CN" altLang="en-US" smtClean="0"/>
              <a:t>设 </a:t>
            </a:r>
            <a:r>
              <a:rPr lang="en-US" altLang="zh-CN" i="1" smtClean="0"/>
              <a:t>f </a:t>
            </a:r>
            <a:r>
              <a:rPr lang="en-US" altLang="zh-CN" smtClean="0"/>
              <a:t>(</a:t>
            </a:r>
            <a:r>
              <a:rPr lang="en-US" altLang="zh-CN" i="1" smtClean="0"/>
              <a:t>x</a:t>
            </a:r>
            <a:r>
              <a:rPr lang="en-US" altLang="zh-CN" smtClean="0"/>
              <a:t>)</a:t>
            </a:r>
            <a:r>
              <a:rPr lang="zh-CN" altLang="en-US" smtClean="0"/>
              <a:t> </a:t>
            </a:r>
            <a:r>
              <a:rPr lang="en-US" altLang="zh-CN" smtClean="0"/>
              <a:t>=</a:t>
            </a:r>
            <a:r>
              <a:rPr lang="zh-CN" altLang="en-US" smtClean="0"/>
              <a:t> </a:t>
            </a:r>
            <a:r>
              <a:rPr lang="en-US" altLang="zh-CN" i="1" smtClean="0"/>
              <a:t>x</a:t>
            </a:r>
            <a:r>
              <a:rPr lang="en-US" altLang="zh-CN" baseline="30000" smtClean="0"/>
              <a:t>5</a:t>
            </a:r>
            <a:r>
              <a:rPr lang="zh-CN" altLang="en-US" smtClean="0"/>
              <a:t> </a:t>
            </a:r>
            <a:r>
              <a:rPr lang="en-US" altLang="zh-CN" smtClean="0"/>
              <a:t>−5</a:t>
            </a:r>
            <a:r>
              <a:rPr lang="en-US" altLang="zh-CN" i="1" smtClean="0"/>
              <a:t>x</a:t>
            </a:r>
            <a:r>
              <a:rPr lang="en-US" altLang="zh-CN" smtClean="0"/>
              <a:t> +</a:t>
            </a:r>
            <a:r>
              <a:rPr lang="zh-CN" altLang="en-US" smtClean="0"/>
              <a:t> </a:t>
            </a:r>
            <a:r>
              <a:rPr lang="en-US" altLang="zh-CN" smtClean="0"/>
              <a:t>1</a:t>
            </a:r>
            <a:r>
              <a:rPr lang="zh-CN" altLang="en-US" smtClean="0"/>
              <a:t>，</a:t>
            </a:r>
            <a:endParaRPr lang="en-US" altLang="zh-CN" smtClean="0"/>
          </a:p>
          <a:p>
            <a:pPr>
              <a:buFont typeface="Wingdings 3" pitchFamily="18" charset="2"/>
              <a:buNone/>
            </a:pP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a:t>
            </a:r>
            <a:r>
              <a:rPr lang="en-US" altLang="zh-CN" smtClean="0"/>
              <a:t>[0,</a:t>
            </a:r>
            <a:r>
              <a:rPr lang="zh-CN" altLang="en-US" smtClean="0"/>
              <a:t> </a:t>
            </a:r>
            <a:r>
              <a:rPr lang="en-US" altLang="zh-CN" smtClean="0"/>
              <a:t>1]</a:t>
            </a:r>
            <a:r>
              <a:rPr lang="zh-CN" altLang="en-US" smtClean="0"/>
              <a:t>上连续，</a:t>
            </a:r>
            <a:r>
              <a:rPr lang="en-US" altLang="zh-CN" i="1" smtClean="0"/>
              <a:t> f </a:t>
            </a:r>
            <a:r>
              <a:rPr lang="en-US" altLang="zh-CN" smtClean="0"/>
              <a:t>(0)</a:t>
            </a:r>
            <a:r>
              <a:rPr lang="zh-CN" altLang="en-US" smtClean="0"/>
              <a:t> </a:t>
            </a:r>
            <a:r>
              <a:rPr lang="en-US" altLang="zh-CN" smtClean="0"/>
              <a:t>=</a:t>
            </a:r>
            <a:r>
              <a:rPr lang="zh-CN" altLang="en-US" smtClean="0"/>
              <a:t> </a:t>
            </a:r>
            <a:r>
              <a:rPr lang="en-US" altLang="zh-CN" smtClean="0"/>
              <a:t>1</a:t>
            </a:r>
            <a:r>
              <a:rPr lang="zh-CN" altLang="en-US" smtClean="0"/>
              <a:t>，</a:t>
            </a:r>
            <a:r>
              <a:rPr lang="en-US" altLang="zh-CN" i="1" smtClean="0"/>
              <a:t> f </a:t>
            </a:r>
            <a:r>
              <a:rPr lang="en-US" altLang="zh-CN" smtClean="0"/>
              <a:t>(1)</a:t>
            </a:r>
            <a:r>
              <a:rPr lang="zh-CN" altLang="en-US" smtClean="0"/>
              <a:t> </a:t>
            </a:r>
            <a:r>
              <a:rPr lang="en-US" altLang="zh-CN" smtClean="0"/>
              <a:t>=</a:t>
            </a:r>
            <a:r>
              <a:rPr lang="zh-CN" altLang="en-US" smtClean="0"/>
              <a:t> </a:t>
            </a:r>
            <a:r>
              <a:rPr lang="en-US" altLang="zh-CN" smtClean="0"/>
              <a:t>−3</a:t>
            </a:r>
            <a:r>
              <a:rPr lang="zh-CN" altLang="en-US" smtClean="0"/>
              <a:t>，</a:t>
            </a:r>
            <a:r>
              <a:rPr lang="en-US" altLang="zh-CN" i="1" smtClean="0"/>
              <a:t> </a:t>
            </a:r>
            <a:endParaRPr lang="en-US" altLang="zh-CN" smtClean="0"/>
          </a:p>
          <a:p>
            <a:pPr>
              <a:buFont typeface="Wingdings 3" pitchFamily="18" charset="2"/>
              <a:buNone/>
            </a:pPr>
            <a:r>
              <a:rPr lang="zh-CN" altLang="en-US" smtClean="0"/>
              <a:t>于是根据零点定理可知，</a:t>
            </a:r>
            <a:endParaRPr lang="en-US" altLang="zh-CN" smtClean="0"/>
          </a:p>
          <a:p>
            <a:pPr>
              <a:buFont typeface="Wingdings 3" pitchFamily="18" charset="2"/>
              <a:buNone/>
            </a:pPr>
            <a:r>
              <a:rPr lang="zh-CN" altLang="en-US" smtClean="0"/>
              <a:t>在 </a:t>
            </a:r>
            <a:r>
              <a:rPr lang="en-US" altLang="zh-CN" smtClean="0"/>
              <a:t>(0,</a:t>
            </a:r>
            <a:r>
              <a:rPr lang="zh-CN" altLang="en-US" smtClean="0"/>
              <a:t> </a:t>
            </a:r>
            <a:r>
              <a:rPr lang="en-US" altLang="zh-CN" smtClean="0"/>
              <a:t>1)</a:t>
            </a:r>
            <a:r>
              <a:rPr lang="zh-CN" altLang="en-US" smtClean="0"/>
              <a:t>内</a:t>
            </a:r>
            <a:r>
              <a:rPr lang="zh-CN" altLang="en-US" smtClean="0">
                <a:solidFill>
                  <a:srgbClr val="FF0000"/>
                </a:solidFill>
              </a:rPr>
              <a:t>至少</a:t>
            </a:r>
            <a:r>
              <a:rPr lang="zh-CN" altLang="en-US" smtClean="0"/>
              <a:t>存在一点 </a:t>
            </a:r>
            <a:r>
              <a:rPr lang="en-US" altLang="zh-CN" i="1" smtClean="0"/>
              <a:t>x</a:t>
            </a:r>
            <a:r>
              <a:rPr lang="en-US" altLang="zh-CN" baseline="-25000" smtClean="0"/>
              <a:t>0</a:t>
            </a:r>
            <a:r>
              <a:rPr lang="zh-CN" altLang="en-US" smtClean="0"/>
              <a:t>，使得 </a:t>
            </a:r>
            <a:r>
              <a:rPr lang="en-US" altLang="zh-CN" i="1" smtClean="0"/>
              <a:t>f </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smtClean="0"/>
              <a:t>=</a:t>
            </a:r>
            <a:r>
              <a:rPr lang="zh-CN" altLang="en-US" smtClean="0"/>
              <a:t> </a:t>
            </a:r>
            <a:r>
              <a:rPr lang="en-US" altLang="zh-CN" smtClean="0"/>
              <a:t>0</a:t>
            </a:r>
            <a:r>
              <a:rPr lang="zh-CN" altLang="en-US" smtClean="0"/>
              <a:t>．</a:t>
            </a:r>
            <a:endParaRPr lang="en-US" altLang="zh-CN" smtClean="0"/>
          </a:p>
          <a:p>
            <a:pPr>
              <a:buFont typeface="Wingdings 3" pitchFamily="18" charset="2"/>
              <a:buNone/>
            </a:pPr>
            <a:r>
              <a:rPr lang="zh-CN" altLang="en-US" smtClean="0">
                <a:solidFill>
                  <a:srgbClr val="FF0000"/>
                </a:solidFill>
              </a:rPr>
              <a:t>        唯一性</a:t>
            </a:r>
            <a:endParaRPr lang="en-US" altLang="zh-CN" smtClean="0"/>
          </a:p>
          <a:p>
            <a:pPr>
              <a:buFont typeface="Wingdings 3" pitchFamily="18" charset="2"/>
              <a:buNone/>
            </a:pPr>
            <a:r>
              <a:rPr lang="zh-CN" altLang="en-US" smtClean="0"/>
              <a:t>设在 </a:t>
            </a:r>
            <a:r>
              <a:rPr lang="en-US" altLang="zh-CN" smtClean="0"/>
              <a:t>(0,</a:t>
            </a:r>
            <a:r>
              <a:rPr lang="zh-CN" altLang="en-US" smtClean="0"/>
              <a:t> </a:t>
            </a:r>
            <a:r>
              <a:rPr lang="en-US" altLang="zh-CN" smtClean="0"/>
              <a:t>1)</a:t>
            </a:r>
            <a:r>
              <a:rPr lang="zh-CN" altLang="en-US" smtClean="0"/>
              <a:t>内存在点 </a:t>
            </a:r>
            <a:r>
              <a:rPr lang="en-US" altLang="zh-CN" i="1" smtClean="0"/>
              <a:t>x</a:t>
            </a:r>
            <a:r>
              <a:rPr lang="en-US" altLang="zh-CN" baseline="-25000" smtClean="0"/>
              <a:t>1</a:t>
            </a:r>
            <a:r>
              <a:rPr lang="en-US" altLang="zh-CN" smtClean="0"/>
              <a:t> (</a:t>
            </a:r>
            <a:r>
              <a:rPr lang="en-US" altLang="zh-CN" smtClean="0">
                <a:sym typeface="Symbol" pitchFamily="18" charset="2"/>
              </a:rPr>
              <a:t> </a:t>
            </a:r>
            <a:r>
              <a:rPr lang="en-US" altLang="zh-CN" i="1" smtClean="0"/>
              <a:t>x</a:t>
            </a:r>
            <a:r>
              <a:rPr lang="en-US" altLang="zh-CN" baseline="-25000" smtClean="0"/>
              <a:t>0</a:t>
            </a:r>
            <a:r>
              <a:rPr lang="en-US" altLang="zh-CN" smtClean="0"/>
              <a:t>)</a:t>
            </a:r>
            <a:r>
              <a:rPr lang="zh-CN" altLang="en-US" smtClean="0"/>
              <a:t>，满足 </a:t>
            </a:r>
            <a:r>
              <a:rPr lang="en-US" altLang="zh-CN" i="1" smtClean="0"/>
              <a:t>f </a:t>
            </a:r>
            <a:r>
              <a:rPr lang="en-US" altLang="zh-CN" smtClean="0"/>
              <a:t>(</a:t>
            </a:r>
            <a:r>
              <a:rPr lang="en-US" altLang="zh-CN" i="1" smtClean="0"/>
              <a:t>x</a:t>
            </a:r>
            <a:r>
              <a:rPr lang="en-US" altLang="zh-CN" baseline="-25000" smtClean="0"/>
              <a:t>1</a:t>
            </a:r>
            <a:r>
              <a:rPr lang="en-US" altLang="zh-CN" smtClean="0"/>
              <a:t>)</a:t>
            </a:r>
            <a:r>
              <a:rPr lang="zh-CN" altLang="en-US" smtClean="0"/>
              <a:t> </a:t>
            </a:r>
            <a:r>
              <a:rPr lang="en-US" altLang="zh-CN" smtClean="0"/>
              <a:t>=</a:t>
            </a:r>
            <a:r>
              <a:rPr lang="zh-CN" altLang="en-US" smtClean="0"/>
              <a:t> </a:t>
            </a:r>
            <a:r>
              <a:rPr lang="en-US" altLang="zh-CN" smtClean="0"/>
              <a:t>0</a:t>
            </a:r>
            <a:r>
              <a:rPr lang="zh-CN" altLang="en-US" smtClean="0"/>
              <a:t>，</a:t>
            </a:r>
            <a:endParaRPr lang="en-US" altLang="zh-CN" smtClean="0"/>
          </a:p>
          <a:p>
            <a:pPr>
              <a:buFont typeface="Wingdings 3" pitchFamily="18" charset="2"/>
              <a:buNone/>
            </a:pPr>
            <a:r>
              <a:rPr lang="zh-CN" altLang="en-US" smtClean="0"/>
              <a:t>于是 </a:t>
            </a:r>
            <a:r>
              <a:rPr lang="en-US" altLang="zh-CN" i="1" smtClean="0"/>
              <a:t>f </a:t>
            </a:r>
            <a:r>
              <a:rPr lang="en-US" altLang="zh-CN" smtClean="0"/>
              <a:t>(</a:t>
            </a:r>
            <a:r>
              <a:rPr lang="en-US" altLang="zh-CN" i="1" smtClean="0"/>
              <a:t>x</a:t>
            </a:r>
            <a:r>
              <a:rPr lang="en-US" altLang="zh-CN" smtClean="0"/>
              <a:t>)</a:t>
            </a:r>
            <a:r>
              <a:rPr lang="zh-CN" altLang="en-US" smtClean="0"/>
              <a:t> 在</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x</a:t>
            </a:r>
            <a:r>
              <a:rPr lang="en-US" altLang="zh-CN" baseline="-25000" smtClean="0"/>
              <a:t>1</a:t>
            </a:r>
            <a:r>
              <a:rPr lang="en-US" altLang="zh-CN" smtClean="0"/>
              <a:t>]</a:t>
            </a:r>
            <a:r>
              <a:rPr lang="zh-CN" altLang="en-US" smtClean="0"/>
              <a:t>上满足罗尔定理的假设，</a:t>
            </a:r>
            <a:endParaRPr lang="en-US" altLang="zh-CN" smtClean="0"/>
          </a:p>
          <a:p>
            <a:pPr>
              <a:buFont typeface="Wingdings 3" pitchFamily="18" charset="2"/>
              <a:buNone/>
            </a:pPr>
            <a:r>
              <a:rPr lang="zh-CN" altLang="en-US" smtClean="0"/>
              <a:t>从而在</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x</a:t>
            </a:r>
            <a:r>
              <a:rPr lang="en-US" altLang="zh-CN" baseline="-25000" smtClean="0"/>
              <a:t>1</a:t>
            </a:r>
            <a:r>
              <a:rPr lang="en-US" altLang="zh-CN" smtClean="0"/>
              <a:t>)</a:t>
            </a:r>
            <a:r>
              <a:rPr lang="zh-CN" altLang="en-US" smtClean="0"/>
              <a:t>内至少存在一点 </a:t>
            </a:r>
            <a:r>
              <a:rPr lang="en-US" altLang="zh-CN" i="1" smtClean="0">
                <a:latin typeface="Symbol" pitchFamily="18" charset="2"/>
              </a:rPr>
              <a:t>x</a:t>
            </a:r>
            <a:r>
              <a:rPr lang="zh-CN" altLang="en-US" baseline="-25000" smtClean="0"/>
              <a:t> </a:t>
            </a:r>
            <a:r>
              <a:rPr lang="zh-CN" altLang="en-US" smtClean="0"/>
              <a:t>，使得 </a:t>
            </a:r>
            <a:r>
              <a:rPr lang="en-US" altLang="zh-CN" i="1" smtClean="0"/>
              <a:t>f</a:t>
            </a:r>
            <a:r>
              <a:rPr lang="en-US" altLang="zh-CN" i="1" smtClean="0">
                <a:sym typeface="Symbol" pitchFamily="18" charset="2"/>
              </a:rPr>
              <a:t> </a:t>
            </a:r>
            <a:r>
              <a:rPr lang="en-US" altLang="zh-CN" smtClean="0"/>
              <a:t>(</a:t>
            </a:r>
            <a:r>
              <a:rPr lang="en-US" altLang="zh-CN" i="1" smtClean="0">
                <a:latin typeface="Symbol" pitchFamily="18" charset="2"/>
              </a:rPr>
              <a:t>x</a:t>
            </a:r>
            <a:r>
              <a:rPr lang="en-US" altLang="zh-CN" smtClean="0"/>
              <a:t>)</a:t>
            </a:r>
            <a:r>
              <a:rPr lang="zh-CN" altLang="en-US" smtClean="0"/>
              <a:t> </a:t>
            </a:r>
            <a:r>
              <a:rPr lang="en-US" altLang="zh-CN" smtClean="0"/>
              <a:t>=</a:t>
            </a:r>
            <a:r>
              <a:rPr lang="zh-CN" altLang="en-US" smtClean="0"/>
              <a:t> </a:t>
            </a:r>
            <a:r>
              <a:rPr lang="en-US" altLang="zh-CN" smtClean="0"/>
              <a:t>0 </a:t>
            </a:r>
            <a:r>
              <a:rPr lang="zh-CN" altLang="en-US" smtClean="0"/>
              <a:t>．</a:t>
            </a:r>
            <a:endParaRPr lang="en-US" altLang="zh-CN" smtClean="0"/>
          </a:p>
          <a:p>
            <a:pPr>
              <a:buFont typeface="Wingdings 3" pitchFamily="18" charset="2"/>
              <a:buNone/>
            </a:pPr>
            <a:r>
              <a:rPr lang="zh-CN" altLang="en-US" smtClean="0"/>
              <a:t>已知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t>=</a:t>
            </a:r>
            <a:r>
              <a:rPr lang="en-US" altLang="zh-CN" i="1" smtClean="0"/>
              <a:t> </a:t>
            </a:r>
            <a:r>
              <a:rPr lang="en-US" altLang="zh-CN" smtClean="0"/>
              <a:t>5</a:t>
            </a:r>
            <a:r>
              <a:rPr lang="en-US" altLang="zh-CN" i="1" smtClean="0"/>
              <a:t>x</a:t>
            </a:r>
            <a:r>
              <a:rPr lang="en-US" altLang="zh-CN" baseline="30000" smtClean="0"/>
              <a:t>4</a:t>
            </a:r>
            <a:r>
              <a:rPr lang="zh-CN" altLang="en-US" smtClean="0"/>
              <a:t> </a:t>
            </a:r>
            <a:r>
              <a:rPr lang="en-US" altLang="zh-CN" smtClean="0"/>
              <a:t>−5 = 5(</a:t>
            </a:r>
            <a:r>
              <a:rPr lang="en-US" altLang="zh-CN" i="1" smtClean="0"/>
              <a:t>x</a:t>
            </a:r>
            <a:r>
              <a:rPr lang="en-US" altLang="zh-CN" baseline="30000" smtClean="0"/>
              <a:t>4</a:t>
            </a:r>
            <a:r>
              <a:rPr lang="zh-CN" altLang="en-US" smtClean="0"/>
              <a:t> </a:t>
            </a:r>
            <a:r>
              <a:rPr lang="en-US" altLang="zh-CN" smtClean="0"/>
              <a:t>− 1) &lt; 0</a:t>
            </a:r>
            <a:r>
              <a:rPr lang="zh-CN" altLang="en-US" smtClean="0"/>
              <a:t>，</a:t>
            </a:r>
            <a:r>
              <a:rPr lang="zh-CN" altLang="en-US" smtClean="0">
                <a:sym typeface="Symbol" pitchFamily="18" charset="2"/>
              </a:rPr>
              <a:t></a:t>
            </a:r>
            <a:r>
              <a:rPr lang="en-US" altLang="zh-CN" i="1" smtClean="0"/>
              <a:t>x</a:t>
            </a:r>
            <a:r>
              <a:rPr lang="en-US" altLang="zh-CN" smtClean="0">
                <a:sym typeface="Symbol" pitchFamily="18" charset="2"/>
              </a:rPr>
              <a:t></a:t>
            </a:r>
            <a:r>
              <a:rPr lang="en-US" altLang="zh-CN" smtClean="0"/>
              <a:t>(0,</a:t>
            </a:r>
            <a:r>
              <a:rPr lang="zh-CN" altLang="en-US" smtClean="0"/>
              <a:t> </a:t>
            </a:r>
            <a:r>
              <a:rPr lang="en-US" altLang="zh-CN" smtClean="0"/>
              <a:t>1) </a:t>
            </a:r>
            <a:r>
              <a:rPr lang="en-US" altLang="zh-CN" smtClean="0">
                <a:sym typeface="Symbol" pitchFamily="18" charset="2"/>
              </a:rPr>
              <a:t> </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x</a:t>
            </a:r>
            <a:r>
              <a:rPr lang="en-US" altLang="zh-CN" baseline="-25000" smtClean="0"/>
              <a:t>1</a:t>
            </a:r>
            <a:r>
              <a:rPr lang="en-US" altLang="zh-CN" smtClean="0"/>
              <a:t>)</a:t>
            </a:r>
            <a:r>
              <a:rPr lang="en-US" altLang="zh-CN" smtClean="0">
                <a:sym typeface="Symbol" pitchFamily="18" charset="2"/>
              </a:rPr>
              <a:t> </a:t>
            </a:r>
            <a:r>
              <a:rPr lang="zh-CN" altLang="en-US" smtClean="0"/>
              <a:t>．</a:t>
            </a:r>
            <a:endParaRPr lang="en-US" altLang="zh-CN" smtClean="0"/>
          </a:p>
          <a:p>
            <a:pPr>
              <a:buFont typeface="Wingdings 3" pitchFamily="18" charset="2"/>
              <a:buNone/>
            </a:pPr>
            <a:r>
              <a:rPr lang="zh-CN" altLang="en-US" smtClean="0"/>
              <a:t>综上所述，方程有且仅有一个小于</a:t>
            </a:r>
            <a:r>
              <a:rPr lang="en-US" altLang="zh-CN" smtClean="0"/>
              <a:t>1</a:t>
            </a:r>
            <a:r>
              <a:rPr lang="zh-CN" altLang="en-US" smtClean="0"/>
              <a:t>的</a:t>
            </a:r>
            <a:r>
              <a:rPr lang="zh-CN" altLang="en-US" smtClean="0">
                <a:solidFill>
                  <a:srgbClr val="FF0000"/>
                </a:solidFill>
              </a:rPr>
              <a:t>正</a:t>
            </a:r>
            <a:r>
              <a:rPr lang="zh-CN" altLang="en-US" smtClean="0"/>
              <a:t>实根．</a:t>
            </a:r>
            <a:endParaRPr lang="en-US" altLang="zh-CN" smtClean="0"/>
          </a:p>
        </p:txBody>
      </p:sp>
      <p:sp>
        <p:nvSpPr>
          <p:cNvPr id="15363" name="矩形 2"/>
          <p:cNvSpPr>
            <a:spLocks noChangeArrowheads="1"/>
          </p:cNvSpPr>
          <p:nvPr/>
        </p:nvSpPr>
        <p:spPr bwMode="auto">
          <a:xfrm>
            <a:off x="7940675" y="5157788"/>
            <a:ext cx="1179513" cy="457200"/>
          </a:xfrm>
          <a:prstGeom prst="rect">
            <a:avLst/>
          </a:prstGeom>
          <a:noFill/>
          <a:ln w="9525">
            <a:noFill/>
            <a:miter lim="800000"/>
            <a:headEnd/>
            <a:tailEnd/>
          </a:ln>
        </p:spPr>
        <p:txBody>
          <a:bodyPr wrap="none">
            <a:spAutoFit/>
          </a:bodyPr>
          <a:lstStyle/>
          <a:p>
            <a:r>
              <a:rPr lang="zh-CN" altLang="en-US" sz="2400" b="1">
                <a:solidFill>
                  <a:srgbClr val="FF0000"/>
                </a:solidFill>
                <a:latin typeface="Times New Roman" pitchFamily="18" charset="0"/>
                <a:cs typeface="Times New Roman" pitchFamily="18" charset="0"/>
              </a:rPr>
              <a:t>矛盾！ </a:t>
            </a:r>
            <a:endParaRPr lang="zh-CN" altLang="en-US">
              <a:solidFill>
                <a:srgbClr val="FF0000"/>
              </a:solidFill>
            </a:endParaRPr>
          </a:p>
        </p:txBody>
      </p:sp>
      <p:sp>
        <p:nvSpPr>
          <p:cNvPr id="5" name="矩形 4"/>
          <p:cNvSpPr>
            <a:spLocks noChangeArrowheads="1"/>
          </p:cNvSpPr>
          <p:nvPr/>
        </p:nvSpPr>
        <p:spPr bwMode="auto">
          <a:xfrm>
            <a:off x="6572250" y="5157788"/>
            <a:ext cx="1397000"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362">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15363"/>
                                        </p:tgtEl>
                                        <p:attrNameLst>
                                          <p:attrName>style.visibility</p:attrName>
                                        </p:attrNameLst>
                                      </p:cBhvr>
                                      <p:to>
                                        <p:strVal val="visible"/>
                                      </p:to>
                                    </p:set>
                                    <p:anim calcmode="lin" valueType="num">
                                      <p:cBhvr>
                                        <p:cTn id="49" dur="500" fill="hold"/>
                                        <p:tgtEl>
                                          <p:spTgt spid="15363"/>
                                        </p:tgtEl>
                                        <p:attrNameLst>
                                          <p:attrName>ppt_w</p:attrName>
                                        </p:attrNameLst>
                                      </p:cBhvr>
                                      <p:tavLst>
                                        <p:tav tm="0">
                                          <p:val>
                                            <p:strVal val="4*#ppt_w"/>
                                          </p:val>
                                        </p:tav>
                                        <p:tav tm="100000">
                                          <p:val>
                                            <p:strVal val="#ppt_w"/>
                                          </p:val>
                                        </p:tav>
                                      </p:tavLst>
                                    </p:anim>
                                    <p:anim calcmode="lin" valueType="num">
                                      <p:cBhvr>
                                        <p:cTn id="50" dur="500" fill="hold"/>
                                        <p:tgtEl>
                                          <p:spTgt spid="15363"/>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36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9" presetClass="exit" presetSubtype="0" fill="hold" nodeType="clickEffect">
                                  <p:stCondLst>
                                    <p:cond delay="0"/>
                                  </p:stCondLst>
                                  <p:childTnLst>
                                    <p:anim calcmode="lin" valueType="num">
                                      <p:cBhvr>
                                        <p:cTn id="58" dur="1000"/>
                                        <p:tgtEl>
                                          <p:spTgt spid="15362">
                                            <p:txEl>
                                              <p:pRg st="8" end="8"/>
                                            </p:txEl>
                                          </p:spTgt>
                                        </p:tgtEl>
                                        <p:attrNameLst>
                                          <p:attrName>ppt_x</p:attrName>
                                        </p:attrNameLst>
                                      </p:cBhvr>
                                      <p:tavLst>
                                        <p:tav tm="0">
                                          <p:val>
                                            <p:strVal val="ppt_x"/>
                                          </p:val>
                                        </p:tav>
                                        <p:tav tm="100000">
                                          <p:val>
                                            <p:strVal val="ppt_x-.2"/>
                                          </p:val>
                                        </p:tav>
                                      </p:tavLst>
                                    </p:anim>
                                    <p:anim calcmode="lin" valueType="num">
                                      <p:cBhvr>
                                        <p:cTn id="59" dur="1000"/>
                                        <p:tgtEl>
                                          <p:spTgt spid="15362">
                                            <p:txEl>
                                              <p:pRg st="8" end="8"/>
                                            </p:txEl>
                                          </p:spTgt>
                                        </p:tgtEl>
                                        <p:attrNameLst>
                                          <p:attrName>ppt_y</p:attrName>
                                        </p:attrNameLst>
                                      </p:cBhvr>
                                      <p:tavLst>
                                        <p:tav tm="0">
                                          <p:val>
                                            <p:strVal val="ppt_y"/>
                                          </p:val>
                                        </p:tav>
                                        <p:tav tm="100000">
                                          <p:val>
                                            <p:strVal val="ppt_y"/>
                                          </p:val>
                                        </p:tav>
                                      </p:tavLst>
                                    </p:anim>
                                    <p:animEffect transition="out" filter="fade">
                                      <p:cBhvr>
                                        <p:cTn id="60" dur="1000"/>
                                        <p:tgtEl>
                                          <p:spTgt spid="15362">
                                            <p:txEl>
                                              <p:pRg st="8" end="8"/>
                                            </p:txEl>
                                          </p:spTgt>
                                        </p:tgtEl>
                                      </p:cBhvr>
                                    </p:animEffect>
                                    <p:set>
                                      <p:cBhvr>
                                        <p:cTn id="61" dur="1" fill="hold">
                                          <p:stCondLst>
                                            <p:cond delay="999"/>
                                          </p:stCondLst>
                                        </p:cTn>
                                        <p:tgtEl>
                                          <p:spTgt spid="15362">
                                            <p:txEl>
                                              <p:pRg st="8" end="8"/>
                                            </p:txEl>
                                          </p:spTgt>
                                        </p:tgtEl>
                                        <p:attrNameLst>
                                          <p:attrName>style.visibility</p:attrName>
                                        </p:attrNameLst>
                                      </p:cBhvr>
                                      <p:to>
                                        <p:strVal val="hidden"/>
                                      </p:to>
                                    </p:set>
                                  </p:childTnLst>
                                </p:cTn>
                              </p:par>
                              <p:par>
                                <p:cTn id="62" presetID="29" presetClass="exit" presetSubtype="0" fill="hold" nodeType="withEffect">
                                  <p:stCondLst>
                                    <p:cond delay="0"/>
                                  </p:stCondLst>
                                  <p:childTnLst>
                                    <p:anim calcmode="lin" valueType="num">
                                      <p:cBhvr>
                                        <p:cTn id="63" dur="1000"/>
                                        <p:tgtEl>
                                          <p:spTgt spid="15362">
                                            <p:txEl>
                                              <p:pRg st="9" end="9"/>
                                            </p:txEl>
                                          </p:spTgt>
                                        </p:tgtEl>
                                        <p:attrNameLst>
                                          <p:attrName>ppt_x</p:attrName>
                                        </p:attrNameLst>
                                      </p:cBhvr>
                                      <p:tavLst>
                                        <p:tav tm="0">
                                          <p:val>
                                            <p:strVal val="ppt_x"/>
                                          </p:val>
                                        </p:tav>
                                        <p:tav tm="100000">
                                          <p:val>
                                            <p:strVal val="ppt_x-.2"/>
                                          </p:val>
                                        </p:tav>
                                      </p:tavLst>
                                    </p:anim>
                                    <p:anim calcmode="lin" valueType="num">
                                      <p:cBhvr>
                                        <p:cTn id="64" dur="1000"/>
                                        <p:tgtEl>
                                          <p:spTgt spid="15362">
                                            <p:txEl>
                                              <p:pRg st="9" end="9"/>
                                            </p:txEl>
                                          </p:spTgt>
                                        </p:tgtEl>
                                        <p:attrNameLst>
                                          <p:attrName>ppt_y</p:attrName>
                                        </p:attrNameLst>
                                      </p:cBhvr>
                                      <p:tavLst>
                                        <p:tav tm="0">
                                          <p:val>
                                            <p:strVal val="ppt_y"/>
                                          </p:val>
                                        </p:tav>
                                        <p:tav tm="100000">
                                          <p:val>
                                            <p:strVal val="ppt_y"/>
                                          </p:val>
                                        </p:tav>
                                      </p:tavLst>
                                    </p:anim>
                                    <p:animEffect transition="out" filter="fade">
                                      <p:cBhvr>
                                        <p:cTn id="65" dur="1000"/>
                                        <p:tgtEl>
                                          <p:spTgt spid="15362">
                                            <p:txEl>
                                              <p:pRg st="9" end="9"/>
                                            </p:txEl>
                                          </p:spTgt>
                                        </p:tgtEl>
                                      </p:cBhvr>
                                    </p:animEffect>
                                    <p:set>
                                      <p:cBhvr>
                                        <p:cTn id="66" dur="1" fill="hold">
                                          <p:stCondLst>
                                            <p:cond delay="999"/>
                                          </p:stCondLst>
                                        </p:cTn>
                                        <p:tgtEl>
                                          <p:spTgt spid="15362">
                                            <p:txEl>
                                              <p:pRg st="9" end="9"/>
                                            </p:txEl>
                                          </p:spTgt>
                                        </p:tgtEl>
                                        <p:attrNameLst>
                                          <p:attrName>style.visibility</p:attrName>
                                        </p:attrNameLst>
                                      </p:cBhvr>
                                      <p:to>
                                        <p:strVal val="hidden"/>
                                      </p:to>
                                    </p:set>
                                  </p:childTnLst>
                                </p:cTn>
                              </p:par>
                              <p:par>
                                <p:cTn id="67" presetID="29" presetClass="exit" presetSubtype="0" fill="hold" nodeType="withEffect">
                                  <p:stCondLst>
                                    <p:cond delay="0"/>
                                  </p:stCondLst>
                                  <p:childTnLst>
                                    <p:anim calcmode="lin" valueType="num">
                                      <p:cBhvr>
                                        <p:cTn id="68" dur="1000"/>
                                        <p:tgtEl>
                                          <p:spTgt spid="15362">
                                            <p:txEl>
                                              <p:pRg st="10" end="10"/>
                                            </p:txEl>
                                          </p:spTgt>
                                        </p:tgtEl>
                                        <p:attrNameLst>
                                          <p:attrName>ppt_x</p:attrName>
                                        </p:attrNameLst>
                                      </p:cBhvr>
                                      <p:tavLst>
                                        <p:tav tm="0">
                                          <p:val>
                                            <p:strVal val="ppt_x"/>
                                          </p:val>
                                        </p:tav>
                                        <p:tav tm="100000">
                                          <p:val>
                                            <p:strVal val="ppt_x-.2"/>
                                          </p:val>
                                        </p:tav>
                                      </p:tavLst>
                                    </p:anim>
                                    <p:anim calcmode="lin" valueType="num">
                                      <p:cBhvr>
                                        <p:cTn id="69" dur="1000"/>
                                        <p:tgtEl>
                                          <p:spTgt spid="15362">
                                            <p:txEl>
                                              <p:pRg st="10" end="10"/>
                                            </p:txEl>
                                          </p:spTgt>
                                        </p:tgtEl>
                                        <p:attrNameLst>
                                          <p:attrName>ppt_y</p:attrName>
                                        </p:attrNameLst>
                                      </p:cBhvr>
                                      <p:tavLst>
                                        <p:tav tm="0">
                                          <p:val>
                                            <p:strVal val="ppt_y"/>
                                          </p:val>
                                        </p:tav>
                                        <p:tav tm="100000">
                                          <p:val>
                                            <p:strVal val="ppt_y"/>
                                          </p:val>
                                        </p:tav>
                                      </p:tavLst>
                                    </p:anim>
                                    <p:animEffect transition="out" filter="fade">
                                      <p:cBhvr>
                                        <p:cTn id="70" dur="1000"/>
                                        <p:tgtEl>
                                          <p:spTgt spid="15362">
                                            <p:txEl>
                                              <p:pRg st="10" end="10"/>
                                            </p:txEl>
                                          </p:spTgt>
                                        </p:tgtEl>
                                      </p:cBhvr>
                                    </p:animEffect>
                                    <p:set>
                                      <p:cBhvr>
                                        <p:cTn id="71" dur="1" fill="hold">
                                          <p:stCondLst>
                                            <p:cond delay="999"/>
                                          </p:stCondLst>
                                        </p:cTn>
                                        <p:tgtEl>
                                          <p:spTgt spid="15362">
                                            <p:txEl>
                                              <p:pRg st="10" end="10"/>
                                            </p:txEl>
                                          </p:spTgt>
                                        </p:tgtEl>
                                        <p:attrNameLst>
                                          <p:attrName>style.visibility</p:attrName>
                                        </p:attrNameLst>
                                      </p:cBhvr>
                                      <p:to>
                                        <p:strVal val="hidden"/>
                                      </p:to>
                                    </p:set>
                                  </p:childTnLst>
                                </p:cTn>
                              </p:par>
                              <p:par>
                                <p:cTn id="72" presetID="29" presetClass="exit" presetSubtype="0" fill="hold" nodeType="withEffect">
                                  <p:stCondLst>
                                    <p:cond delay="0"/>
                                  </p:stCondLst>
                                  <p:childTnLst>
                                    <p:anim calcmode="lin" valueType="num">
                                      <p:cBhvr>
                                        <p:cTn id="73" dur="1000"/>
                                        <p:tgtEl>
                                          <p:spTgt spid="15362">
                                            <p:txEl>
                                              <p:pRg st="11" end="11"/>
                                            </p:txEl>
                                          </p:spTgt>
                                        </p:tgtEl>
                                        <p:attrNameLst>
                                          <p:attrName>ppt_x</p:attrName>
                                        </p:attrNameLst>
                                      </p:cBhvr>
                                      <p:tavLst>
                                        <p:tav tm="0">
                                          <p:val>
                                            <p:strVal val="ppt_x"/>
                                          </p:val>
                                        </p:tav>
                                        <p:tav tm="100000">
                                          <p:val>
                                            <p:strVal val="ppt_x-.2"/>
                                          </p:val>
                                        </p:tav>
                                      </p:tavLst>
                                    </p:anim>
                                    <p:anim calcmode="lin" valueType="num">
                                      <p:cBhvr>
                                        <p:cTn id="74" dur="1000"/>
                                        <p:tgtEl>
                                          <p:spTgt spid="15362">
                                            <p:txEl>
                                              <p:pRg st="11" end="11"/>
                                            </p:txEl>
                                          </p:spTgt>
                                        </p:tgtEl>
                                        <p:attrNameLst>
                                          <p:attrName>ppt_y</p:attrName>
                                        </p:attrNameLst>
                                      </p:cBhvr>
                                      <p:tavLst>
                                        <p:tav tm="0">
                                          <p:val>
                                            <p:strVal val="ppt_y"/>
                                          </p:val>
                                        </p:tav>
                                        <p:tav tm="100000">
                                          <p:val>
                                            <p:strVal val="ppt_y"/>
                                          </p:val>
                                        </p:tav>
                                      </p:tavLst>
                                    </p:anim>
                                    <p:animEffect transition="out" filter="fade">
                                      <p:cBhvr>
                                        <p:cTn id="75" dur="1000"/>
                                        <p:tgtEl>
                                          <p:spTgt spid="15362">
                                            <p:txEl>
                                              <p:pRg st="11" end="11"/>
                                            </p:txEl>
                                          </p:spTgt>
                                        </p:tgtEl>
                                      </p:cBhvr>
                                    </p:animEffect>
                                    <p:set>
                                      <p:cBhvr>
                                        <p:cTn id="76" dur="1" fill="hold">
                                          <p:stCondLst>
                                            <p:cond delay="999"/>
                                          </p:stCondLst>
                                        </p:cTn>
                                        <p:tgtEl>
                                          <p:spTgt spid="15362">
                                            <p:txEl>
                                              <p:pRg st="11" end="11"/>
                                            </p:txEl>
                                          </p:spTgt>
                                        </p:tgtEl>
                                        <p:attrNameLst>
                                          <p:attrName>style.visibility</p:attrName>
                                        </p:attrNameLst>
                                      </p:cBhvr>
                                      <p:to>
                                        <p:strVal val="hidden"/>
                                      </p:to>
                                    </p:set>
                                  </p:childTnLst>
                                </p:cTn>
                              </p:par>
                              <p:par>
                                <p:cTn id="77" presetID="29" presetClass="exit" presetSubtype="0" fill="hold" nodeType="withEffect">
                                  <p:stCondLst>
                                    <p:cond delay="0"/>
                                  </p:stCondLst>
                                  <p:childTnLst>
                                    <p:anim calcmode="lin" valueType="num">
                                      <p:cBhvr>
                                        <p:cTn id="78" dur="1000"/>
                                        <p:tgtEl>
                                          <p:spTgt spid="15362">
                                            <p:txEl>
                                              <p:pRg st="12" end="12"/>
                                            </p:txEl>
                                          </p:spTgt>
                                        </p:tgtEl>
                                        <p:attrNameLst>
                                          <p:attrName>ppt_x</p:attrName>
                                        </p:attrNameLst>
                                      </p:cBhvr>
                                      <p:tavLst>
                                        <p:tav tm="0">
                                          <p:val>
                                            <p:strVal val="ppt_x"/>
                                          </p:val>
                                        </p:tav>
                                        <p:tav tm="100000">
                                          <p:val>
                                            <p:strVal val="ppt_x-.2"/>
                                          </p:val>
                                        </p:tav>
                                      </p:tavLst>
                                    </p:anim>
                                    <p:anim calcmode="lin" valueType="num">
                                      <p:cBhvr>
                                        <p:cTn id="79" dur="1000"/>
                                        <p:tgtEl>
                                          <p:spTgt spid="15362">
                                            <p:txEl>
                                              <p:pRg st="12" end="12"/>
                                            </p:txEl>
                                          </p:spTgt>
                                        </p:tgtEl>
                                        <p:attrNameLst>
                                          <p:attrName>ppt_y</p:attrName>
                                        </p:attrNameLst>
                                      </p:cBhvr>
                                      <p:tavLst>
                                        <p:tav tm="0">
                                          <p:val>
                                            <p:strVal val="ppt_y"/>
                                          </p:val>
                                        </p:tav>
                                        <p:tav tm="100000">
                                          <p:val>
                                            <p:strVal val="ppt_y"/>
                                          </p:val>
                                        </p:tav>
                                      </p:tavLst>
                                    </p:anim>
                                    <p:animEffect transition="out" filter="fade">
                                      <p:cBhvr>
                                        <p:cTn id="80" dur="1000"/>
                                        <p:tgtEl>
                                          <p:spTgt spid="15362">
                                            <p:txEl>
                                              <p:pRg st="12" end="12"/>
                                            </p:txEl>
                                          </p:spTgt>
                                        </p:tgtEl>
                                      </p:cBhvr>
                                    </p:animEffect>
                                    <p:set>
                                      <p:cBhvr>
                                        <p:cTn id="81" dur="1" fill="hold">
                                          <p:stCondLst>
                                            <p:cond delay="999"/>
                                          </p:stCondLst>
                                        </p:cTn>
                                        <p:tgtEl>
                                          <p:spTgt spid="15362">
                                            <p:txEl>
                                              <p:pRg st="12" end="12"/>
                                            </p:txEl>
                                          </p:spTgt>
                                        </p:tgtEl>
                                        <p:attrNameLst>
                                          <p:attrName>style.visibility</p:attrName>
                                        </p:attrNameLst>
                                      </p:cBhvr>
                                      <p:to>
                                        <p:strVal val="hidden"/>
                                      </p:to>
                                    </p:set>
                                  </p:childTnLst>
                                </p:cTn>
                              </p:par>
                              <p:par>
                                <p:cTn id="82" presetID="29" presetClass="exit" presetSubtype="0" fill="hold" grpId="1" nodeType="withEffect">
                                  <p:stCondLst>
                                    <p:cond delay="0"/>
                                  </p:stCondLst>
                                  <p:childTnLst>
                                    <p:anim calcmode="lin" valueType="num">
                                      <p:cBhvr>
                                        <p:cTn id="83" dur="1000"/>
                                        <p:tgtEl>
                                          <p:spTgt spid="15363"/>
                                        </p:tgtEl>
                                        <p:attrNameLst>
                                          <p:attrName>ppt_x</p:attrName>
                                        </p:attrNameLst>
                                      </p:cBhvr>
                                      <p:tavLst>
                                        <p:tav tm="0">
                                          <p:val>
                                            <p:strVal val="ppt_x"/>
                                          </p:val>
                                        </p:tav>
                                        <p:tav tm="100000">
                                          <p:val>
                                            <p:strVal val="ppt_x-.2"/>
                                          </p:val>
                                        </p:tav>
                                      </p:tavLst>
                                    </p:anim>
                                    <p:anim calcmode="lin" valueType="num">
                                      <p:cBhvr>
                                        <p:cTn id="84" dur="1000"/>
                                        <p:tgtEl>
                                          <p:spTgt spid="15363"/>
                                        </p:tgtEl>
                                        <p:attrNameLst>
                                          <p:attrName>ppt_y</p:attrName>
                                        </p:attrNameLst>
                                      </p:cBhvr>
                                      <p:tavLst>
                                        <p:tav tm="0">
                                          <p:val>
                                            <p:strVal val="ppt_y"/>
                                          </p:val>
                                        </p:tav>
                                        <p:tav tm="100000">
                                          <p:val>
                                            <p:strVal val="ppt_y"/>
                                          </p:val>
                                        </p:tav>
                                      </p:tavLst>
                                    </p:anim>
                                    <p:animEffect transition="out" filter="fade">
                                      <p:cBhvr>
                                        <p:cTn id="85" dur="1000"/>
                                        <p:tgtEl>
                                          <p:spTgt spid="15363"/>
                                        </p:tgtEl>
                                      </p:cBhvr>
                                    </p:animEffect>
                                    <p:set>
                                      <p:cBhvr>
                                        <p:cTn id="86" dur="1" fill="hold">
                                          <p:stCondLst>
                                            <p:cond delay="999"/>
                                          </p:stCondLst>
                                        </p:cTn>
                                        <p:tgtEl>
                                          <p:spTgt spid="15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3" grpId="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sp>
        <p:nvSpPr>
          <p:cNvPr id="3" name="内容占位符 1"/>
          <p:cNvSpPr txBox="1">
            <a:spLocks/>
          </p:cNvSpPr>
          <p:nvPr/>
        </p:nvSpPr>
        <p:spPr bwMode="auto">
          <a:xfrm>
            <a:off x="457200" y="274638"/>
            <a:ext cx="8229600" cy="5788025"/>
          </a:xfrm>
          <a:prstGeom prst="rect">
            <a:avLst/>
          </a:prstGeom>
          <a:noFill/>
          <a:ln w="9525">
            <a:noFill/>
            <a:miter lim="800000"/>
            <a:headEnd/>
            <a:tailEnd/>
          </a:ln>
        </p:spPr>
        <p:txBody>
          <a:bodyPr>
            <a:spAutoFit/>
          </a:bodyPr>
          <a:lstStyle/>
          <a:p>
            <a:pPr marL="365125" indent="-255588" eaLnBrk="0" hangingPunct="0">
              <a:lnSpc>
                <a:spcPct val="120000"/>
              </a:lnSpc>
              <a:buClr>
                <a:schemeClr val="accent1"/>
              </a:buClr>
              <a:buSzPct val="68000"/>
              <a:buFont typeface="Wingdings 3" pitchFamily="18" charset="2"/>
              <a:buNone/>
            </a:pPr>
            <a:r>
              <a:rPr lang="zh-CN" altLang="en-US" sz="2400" b="1">
                <a:solidFill>
                  <a:srgbClr val="0000FF"/>
                </a:solidFill>
                <a:latin typeface="Times New Roman" pitchFamily="18" charset="0"/>
                <a:cs typeface="Times New Roman" pitchFamily="18" charset="0"/>
              </a:rPr>
              <a:t>例：</a:t>
            </a:r>
            <a:r>
              <a:rPr lang="zh-CN" altLang="en-US" sz="2400" b="1">
                <a:latin typeface="Times New Roman" pitchFamily="18" charset="0"/>
                <a:cs typeface="Times New Roman" pitchFamily="18" charset="0"/>
              </a:rPr>
              <a:t>证明方程 </a:t>
            </a:r>
            <a:r>
              <a:rPr lang="en-US" altLang="zh-CN" sz="2400" b="1" i="1">
                <a:latin typeface="Times New Roman" pitchFamily="18" charset="0"/>
                <a:cs typeface="Times New Roman" pitchFamily="18" charset="0"/>
              </a:rPr>
              <a:t>x</a:t>
            </a:r>
            <a:r>
              <a:rPr lang="en-US" altLang="zh-CN" sz="2400" b="1" baseline="30000">
                <a:latin typeface="Times New Roman" pitchFamily="18" charset="0"/>
                <a:cs typeface="Times New Roman" pitchFamily="18" charset="0"/>
              </a:rPr>
              <a:t>5</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−5</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有且仅有一个小于</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的</a:t>
            </a:r>
            <a:r>
              <a:rPr lang="zh-CN" altLang="en-US" sz="2400" b="1">
                <a:solidFill>
                  <a:srgbClr val="FF0000"/>
                </a:solidFill>
                <a:latin typeface="Times New Roman" pitchFamily="18" charset="0"/>
                <a:cs typeface="Times New Roman" pitchFamily="18" charset="0"/>
              </a:rPr>
              <a:t>正</a:t>
            </a:r>
            <a:r>
              <a:rPr lang="zh-CN" altLang="en-US" sz="2400" b="1">
                <a:latin typeface="Times New Roman" pitchFamily="18" charset="0"/>
                <a:cs typeface="Times New Roman" pitchFamily="18" charset="0"/>
              </a:rPr>
              <a:t>实根．</a:t>
            </a:r>
          </a:p>
          <a:p>
            <a:pPr marL="365125" indent="-255588" algn="r" eaLnBrk="0" hangingPunct="0">
              <a:lnSpc>
                <a:spcPct val="120000"/>
              </a:lnSpc>
              <a:buClr>
                <a:schemeClr val="accent1"/>
              </a:buClr>
              <a:buSzPct val="68000"/>
              <a:buFont typeface="Wingdings 3" pitchFamily="18" charset="2"/>
              <a:buNone/>
            </a:pP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buFont typeface="Wingdings 3" pitchFamily="18" charset="2"/>
              <a:buNone/>
            </a:pPr>
            <a:r>
              <a:rPr lang="zh-CN" altLang="en-US" sz="2400" b="1">
                <a:solidFill>
                  <a:srgbClr val="0000FF"/>
                </a:solidFill>
                <a:latin typeface="Times New Roman" pitchFamily="18" charset="0"/>
                <a:cs typeface="Times New Roman" pitchFamily="18" charset="0"/>
              </a:rPr>
              <a:t>解：</a:t>
            </a:r>
            <a:r>
              <a:rPr lang="zh-CN" altLang="en-US" sz="2400" b="1">
                <a:solidFill>
                  <a:srgbClr val="FF0000"/>
                </a:solidFill>
                <a:latin typeface="Times New Roman" pitchFamily="18" charset="0"/>
                <a:cs typeface="Times New Roman" pitchFamily="18" charset="0"/>
              </a:rPr>
              <a:t>存在性</a:t>
            </a:r>
            <a:endParaRPr lang="en-US" altLang="zh-CN" sz="2400" b="1">
              <a:solidFill>
                <a:srgbClr val="FF0000"/>
              </a:solidFill>
              <a:latin typeface="Times New Roman" pitchFamily="18" charset="0"/>
              <a:cs typeface="Times New Roman" pitchFamily="18" charset="0"/>
            </a:endParaRPr>
          </a:p>
          <a:p>
            <a:pPr marL="365125" indent="-255588"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设 </a:t>
            </a:r>
            <a:r>
              <a:rPr lang="en-US" altLang="zh-CN" sz="2400" b="1" i="1">
                <a:latin typeface="Times New Roman" pitchFamily="18" charset="0"/>
                <a:cs typeface="Times New Roman" pitchFamily="18" charset="0"/>
              </a:rPr>
              <a:t>f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x</a:t>
            </a:r>
            <a:r>
              <a:rPr lang="en-US" altLang="zh-CN" sz="2400" b="1" baseline="30000">
                <a:latin typeface="Times New Roman" pitchFamily="18" charset="0"/>
                <a:cs typeface="Times New Roman" pitchFamily="18" charset="0"/>
              </a:rPr>
              <a:t>5</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−5</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则 </a:t>
            </a:r>
            <a:r>
              <a:rPr lang="en-US" altLang="zh-CN" sz="2400" b="1" i="1">
                <a:latin typeface="Times New Roman" pitchFamily="18" charset="0"/>
                <a:cs typeface="Times New Roman" pitchFamily="18" charset="0"/>
              </a:rPr>
              <a:t>f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在</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上连续，</a:t>
            </a:r>
            <a:r>
              <a:rPr lang="en-US" altLang="zh-CN" sz="2400" b="1" i="1">
                <a:latin typeface="Times New Roman" pitchFamily="18" charset="0"/>
                <a:cs typeface="Times New Roman" pitchFamily="18" charset="0"/>
              </a:rPr>
              <a:t> f </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 f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−3</a:t>
            </a:r>
            <a:r>
              <a:rPr lang="zh-CN" altLang="en-US"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 </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于是根据零点定理可知，</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在 </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内</a:t>
            </a:r>
            <a:r>
              <a:rPr lang="zh-CN" altLang="en-US" sz="2400" b="1">
                <a:solidFill>
                  <a:srgbClr val="FF0000"/>
                </a:solidFill>
                <a:latin typeface="Times New Roman" pitchFamily="18" charset="0"/>
                <a:cs typeface="Times New Roman" pitchFamily="18" charset="0"/>
              </a:rPr>
              <a:t>至少</a:t>
            </a:r>
            <a:r>
              <a:rPr lang="zh-CN" altLang="en-US" sz="2400" b="1">
                <a:latin typeface="Times New Roman" pitchFamily="18" charset="0"/>
                <a:cs typeface="Times New Roman" pitchFamily="18" charset="0"/>
              </a:rPr>
              <a:t>存在一点 </a:t>
            </a:r>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0</a:t>
            </a:r>
            <a:r>
              <a:rPr lang="zh-CN" altLang="en-US" sz="2400" b="1">
                <a:latin typeface="Times New Roman" pitchFamily="18" charset="0"/>
                <a:cs typeface="Times New Roman" pitchFamily="18" charset="0"/>
              </a:rPr>
              <a:t>，使得 </a:t>
            </a:r>
            <a:r>
              <a:rPr lang="en-US" altLang="zh-CN" sz="2400" b="1" i="1">
                <a:latin typeface="Times New Roman" pitchFamily="18" charset="0"/>
                <a:cs typeface="Times New Roman" pitchFamily="18" charset="0"/>
              </a:rPr>
              <a:t>f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0</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buFont typeface="Wingdings 3" pitchFamily="18" charset="2"/>
              <a:buNone/>
            </a:pPr>
            <a:r>
              <a:rPr lang="zh-CN" altLang="en-US" sz="2400" b="1">
                <a:solidFill>
                  <a:srgbClr val="FF0000"/>
                </a:solidFill>
                <a:latin typeface="Times New Roman" pitchFamily="18" charset="0"/>
                <a:cs typeface="Times New Roman" pitchFamily="18" charset="0"/>
              </a:rPr>
              <a:t>        唯一性</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pPr>
            <a:r>
              <a:rPr lang="zh-CN" altLang="en-US" sz="2400" b="1">
                <a:latin typeface="Times New Roman" pitchFamily="18" charset="0"/>
                <a:cs typeface="Times New Roman" pitchFamily="18" charset="0"/>
              </a:rPr>
              <a:t>因为 </a:t>
            </a:r>
            <a:r>
              <a:rPr lang="en-US" altLang="zh-CN" sz="2400" b="1" i="1">
                <a:latin typeface="Times New Roman" pitchFamily="18" charset="0"/>
                <a:cs typeface="Times New Roman" pitchFamily="18" charset="0"/>
              </a:rPr>
              <a:t>f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在</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上连续，在</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内可导，且</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pPr>
            <a:r>
              <a:rPr lang="zh-CN" altLang="en-US"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f</a:t>
            </a:r>
            <a:r>
              <a:rPr lang="en-US" altLang="zh-CN" sz="2400" b="1" i="1">
                <a:latin typeface="Times New Roman" pitchFamily="18" charset="0"/>
                <a:cs typeface="Times New Roman" pitchFamily="18" charset="0"/>
                <a:sym typeface="Symbol" pitchFamily="18" charset="2"/>
              </a:rPr>
              <a:t>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 </a:t>
            </a:r>
            <a:r>
              <a:rPr lang="en-US" altLang="zh-CN" sz="2400" b="1">
                <a:latin typeface="Times New Roman" pitchFamily="18" charset="0"/>
                <a:cs typeface="Times New Roman" pitchFamily="18" charset="0"/>
              </a:rPr>
              <a:t>5</a:t>
            </a:r>
            <a:r>
              <a:rPr lang="en-US" altLang="zh-CN" sz="2400" b="1" i="1">
                <a:latin typeface="Times New Roman" pitchFamily="18" charset="0"/>
                <a:cs typeface="Times New Roman" pitchFamily="18" charset="0"/>
              </a:rPr>
              <a:t>x</a:t>
            </a:r>
            <a:r>
              <a:rPr lang="en-US" altLang="zh-CN" sz="2400" b="1" baseline="30000">
                <a:latin typeface="Times New Roman" pitchFamily="18" charset="0"/>
                <a:cs typeface="Times New Roman" pitchFamily="18" charset="0"/>
              </a:rPr>
              <a:t>4</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−5 = 5(</a:t>
            </a:r>
            <a:r>
              <a:rPr lang="en-US" altLang="zh-CN" sz="2400" b="1" i="1">
                <a:latin typeface="Times New Roman" pitchFamily="18" charset="0"/>
                <a:cs typeface="Times New Roman" pitchFamily="18" charset="0"/>
              </a:rPr>
              <a:t>x</a:t>
            </a:r>
            <a:r>
              <a:rPr lang="en-US" altLang="zh-CN" sz="2400" b="1" baseline="30000">
                <a:latin typeface="Times New Roman" pitchFamily="18" charset="0"/>
                <a:cs typeface="Times New Roman" pitchFamily="18" charset="0"/>
              </a:rPr>
              <a:t>4</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− 1) &lt; 0</a:t>
            </a:r>
            <a:r>
              <a:rPr lang="zh-CN" altLang="en-US" sz="2400" b="1">
                <a:latin typeface="Times New Roman" pitchFamily="18" charset="0"/>
                <a:cs typeface="Times New Roman" pitchFamily="18" charset="0"/>
              </a:rPr>
              <a:t>，</a:t>
            </a:r>
            <a:r>
              <a:rPr lang="zh-CN" altLang="en-US" sz="2400" b="1">
                <a:latin typeface="Times New Roman" pitchFamily="18" charset="0"/>
                <a:cs typeface="Times New Roman" pitchFamily="18" charset="0"/>
                <a:sym typeface="Symbol" pitchFamily="18" charset="2"/>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sym typeface="Symbol" pitchFamily="18" charset="2"/>
              </a:rPr>
              <a:t></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pPr>
            <a:r>
              <a:rPr lang="zh-CN" altLang="en-US" sz="2400" b="1">
                <a:latin typeface="Times New Roman" pitchFamily="18" charset="0"/>
                <a:cs typeface="Times New Roman" pitchFamily="18" charset="0"/>
              </a:rPr>
              <a:t>所以 </a:t>
            </a:r>
            <a:r>
              <a:rPr lang="en-US" altLang="zh-CN" sz="2400" b="1" i="1">
                <a:latin typeface="Times New Roman" pitchFamily="18" charset="0"/>
                <a:cs typeface="Times New Roman" pitchFamily="18" charset="0"/>
              </a:rPr>
              <a:t>f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在</a:t>
            </a:r>
            <a:r>
              <a:rPr lang="en-US" altLang="zh-CN" sz="2400" b="1">
                <a:latin typeface="Times New Roman" pitchFamily="18" charset="0"/>
                <a:cs typeface="Times New Roman" pitchFamily="18" charset="0"/>
              </a:rPr>
              <a:t>[0,</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上单调减少，</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pPr>
            <a:r>
              <a:rPr lang="zh-CN" altLang="en-US" sz="2400" b="1">
                <a:latin typeface="Times New Roman" pitchFamily="18" charset="0"/>
                <a:cs typeface="Times New Roman" pitchFamily="18" charset="0"/>
              </a:rPr>
              <a:t>曲线 </a:t>
            </a:r>
            <a:r>
              <a:rPr lang="en-US" altLang="zh-CN" sz="2400" b="1" i="1">
                <a:latin typeface="Times New Roman" pitchFamily="18" charset="0"/>
                <a:cs typeface="Times New Roman" pitchFamily="18" charset="0"/>
              </a:rPr>
              <a:t>y</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f </a:t>
            </a:r>
            <a:r>
              <a:rPr lang="en-US" altLang="zh-CN" sz="2400" b="1">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 与 </a:t>
            </a:r>
            <a:r>
              <a:rPr lang="en-US" altLang="zh-CN" sz="2400" b="1" i="1">
                <a:latin typeface="Times New Roman" pitchFamily="18" charset="0"/>
                <a:cs typeface="Times New Roman" pitchFamily="18" charset="0"/>
              </a:rPr>
              <a:t>x</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轴最多只有一个交点．</a:t>
            </a:r>
            <a:r>
              <a:rPr lang="en-US" altLang="zh-CN" sz="2400" b="1" i="1">
                <a:latin typeface="Times New Roman" pitchFamily="18" charset="0"/>
                <a:cs typeface="Times New Roman" pitchFamily="18" charset="0"/>
              </a:rPr>
              <a:t> </a:t>
            </a:r>
            <a:endParaRPr lang="en-US" altLang="zh-CN" sz="2400" b="1">
              <a:latin typeface="Times New Roman" pitchFamily="18" charset="0"/>
              <a:cs typeface="Times New Roman" pitchFamily="18" charset="0"/>
            </a:endParaRPr>
          </a:p>
          <a:p>
            <a:pPr marL="365125" indent="-255588" eaLnBrk="0" hangingPunct="0">
              <a:lnSpc>
                <a:spcPct val="120000"/>
              </a:lnSpc>
              <a:buClr>
                <a:schemeClr val="accent1"/>
              </a:buClr>
              <a:buSzPct val="68000"/>
            </a:pPr>
            <a:r>
              <a:rPr lang="zh-CN" altLang="en-US" sz="2400" b="1">
                <a:latin typeface="Times New Roman" pitchFamily="18" charset="0"/>
                <a:cs typeface="Times New Roman" pitchFamily="18" charset="0"/>
              </a:rPr>
              <a:t>综上所述，方程有且仅有一个小于</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的</a:t>
            </a:r>
            <a:r>
              <a:rPr lang="zh-CN" altLang="en-US" sz="2400" b="1">
                <a:solidFill>
                  <a:srgbClr val="FF0000"/>
                </a:solidFill>
                <a:latin typeface="Times New Roman" pitchFamily="18" charset="0"/>
                <a:cs typeface="Times New Roman" pitchFamily="18" charset="0"/>
              </a:rPr>
              <a:t>正</a:t>
            </a:r>
            <a:r>
              <a:rPr lang="zh-CN" altLang="en-US" sz="2400" b="1">
                <a:latin typeface="Times New Roman" pitchFamily="18" charset="0"/>
                <a:cs typeface="Times New Roman" pitchFamily="18" charset="0"/>
              </a:rPr>
              <a:t>实根．</a:t>
            </a:r>
            <a:endParaRPr lang="en-US" altLang="zh-CN" sz="24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98"/>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p:cNvSpPr>
          <p:nvPr>
            <p:ph type="title"/>
          </p:nvPr>
        </p:nvSpPr>
        <p:spPr bwMode="auto"/>
        <p:txBody>
          <a:bodyPr/>
          <a:lstStyle/>
          <a:p>
            <a:r>
              <a:rPr lang="zh-CN" altLang="en-US" smtClean="0">
                <a:solidFill>
                  <a:srgbClr val="0000FF"/>
                </a:solidFill>
                <a:effectLst/>
              </a:rPr>
              <a:t>问题：如何刻画曲线的弯曲方向？</a:t>
            </a:r>
          </a:p>
        </p:txBody>
      </p:sp>
      <p:pic>
        <p:nvPicPr>
          <p:cNvPr id="28675" name="Picture 14" descr="p152_1"/>
          <p:cNvPicPr>
            <a:picLocks noChangeAspect="1" noChangeArrowheads="1"/>
          </p:cNvPicPr>
          <p:nvPr>
            <p:ph idx="4294967295"/>
          </p:nvPr>
        </p:nvPicPr>
        <p:blipFill>
          <a:blip r:embed="rId3"/>
          <a:srcRect/>
          <a:stretch>
            <a:fillRect/>
          </a:stretch>
        </p:blipFill>
        <p:spPr>
          <a:xfrm>
            <a:off x="866775" y="1481138"/>
            <a:ext cx="7410450" cy="452596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p:cTn id="7" dur="500" fill="hold"/>
                                        <p:tgtEl>
                                          <p:spTgt spid="17411"/>
                                        </p:tgtEl>
                                        <p:attrNameLst>
                                          <p:attrName>ppt_w</p:attrName>
                                        </p:attrNameLst>
                                      </p:cBhvr>
                                      <p:tavLst>
                                        <p:tav tm="0">
                                          <p:val>
                                            <p:fltVal val="0"/>
                                          </p:val>
                                        </p:tav>
                                        <p:tav tm="100000">
                                          <p:val>
                                            <p:strVal val="#ppt_w"/>
                                          </p:val>
                                        </p:tav>
                                      </p:tavLst>
                                    </p:anim>
                                    <p:anim calcmode="lin" valueType="num">
                                      <p:cBhvr>
                                        <p:cTn id="8" dur="500" fill="hold"/>
                                        <p:tgtEl>
                                          <p:spTgt spid="174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8" name="标题 2"/>
          <p:cNvSpPr>
            <a:spLocks noGrp="1"/>
          </p:cNvSpPr>
          <p:nvPr>
            <p:ph type="title"/>
          </p:nvPr>
        </p:nvSpPr>
        <p:spPr bwMode="auto">
          <a:noFill/>
        </p:spPr>
        <p:txBody>
          <a:bodyPr/>
          <a:lstStyle/>
          <a:p>
            <a:r>
              <a:rPr lang="zh-CN" altLang="en-US" smtClean="0">
                <a:effectLst/>
              </a:rPr>
              <a:t>二、曲线的凹凸性</a:t>
            </a:r>
          </a:p>
        </p:txBody>
      </p:sp>
      <p:sp>
        <p:nvSpPr>
          <p:cNvPr id="65539" name="Rectangle 3"/>
          <p:cNvSpPr>
            <a:spLocks noGrp="1"/>
          </p:cNvSpPr>
          <p:nvPr>
            <p:ph type="body" idx="1"/>
          </p:nvPr>
        </p:nvSpPr>
        <p:spPr/>
        <p:txBody>
          <a:bodyPr/>
          <a:lstStyle/>
          <a:p>
            <a:pPr>
              <a:buFont typeface="Wingdings 3" pitchFamily="18" charset="2"/>
              <a:buNone/>
            </a:pPr>
            <a:r>
              <a:rPr lang="zh-CN" altLang="en-US" smtClean="0">
                <a:solidFill>
                  <a:srgbClr val="0000FF"/>
                </a:solidFill>
              </a:rPr>
              <a:t>定义：</a:t>
            </a:r>
            <a:r>
              <a:rPr lang="zh-CN" altLang="en-US" smtClean="0"/>
              <a:t>设 </a:t>
            </a:r>
            <a:r>
              <a:rPr lang="en-US" altLang="zh-CN" i="1" smtClean="0"/>
              <a:t>f </a:t>
            </a:r>
            <a:r>
              <a:rPr lang="en-US" altLang="zh-CN" smtClean="0"/>
              <a:t>(</a:t>
            </a:r>
            <a:r>
              <a:rPr lang="en-US" altLang="zh-CN" i="1" smtClean="0"/>
              <a:t>x</a:t>
            </a:r>
            <a:r>
              <a:rPr lang="en-US" altLang="zh-CN" smtClean="0"/>
              <a:t>)</a:t>
            </a:r>
            <a:r>
              <a:rPr lang="zh-CN" altLang="en-US" smtClean="0"/>
              <a:t> 在区间 </a:t>
            </a:r>
            <a:r>
              <a:rPr lang="en-US" altLang="zh-CN" i="1" smtClean="0"/>
              <a:t>I</a:t>
            </a:r>
            <a:r>
              <a:rPr lang="en-US" altLang="zh-CN" smtClean="0"/>
              <a:t> </a:t>
            </a:r>
            <a:r>
              <a:rPr lang="zh-CN" altLang="en-US" smtClean="0"/>
              <a:t>上连续，</a:t>
            </a:r>
            <a:r>
              <a:rPr lang="zh-CN" altLang="en-US" smtClean="0">
                <a:sym typeface="Symbol" pitchFamily="18" charset="2"/>
              </a:rPr>
              <a:t></a:t>
            </a:r>
            <a:r>
              <a:rPr lang="en-US" altLang="zh-CN" i="1" smtClean="0"/>
              <a:t>x</a:t>
            </a:r>
            <a:r>
              <a:rPr lang="en-US" altLang="zh-CN" baseline="-25000" smtClean="0"/>
              <a:t>1</a:t>
            </a:r>
            <a:r>
              <a:rPr lang="en-US" altLang="zh-CN" smtClean="0"/>
              <a:t>, </a:t>
            </a:r>
            <a:r>
              <a:rPr lang="en-US" altLang="zh-CN" i="1" smtClean="0"/>
              <a:t>x</a:t>
            </a:r>
            <a:r>
              <a:rPr lang="en-US" altLang="zh-CN" baseline="-25000" smtClean="0"/>
              <a:t>2 </a:t>
            </a:r>
            <a:r>
              <a:rPr lang="en-US" altLang="zh-CN" smtClean="0">
                <a:sym typeface="Symbol" pitchFamily="18" charset="2"/>
              </a:rPr>
              <a:t> </a:t>
            </a:r>
            <a:r>
              <a:rPr lang="en-US" altLang="zh-CN" i="1" smtClean="0"/>
              <a:t>I</a:t>
            </a:r>
            <a:r>
              <a:rPr lang="zh-CN" altLang="en-US" smtClean="0"/>
              <a:t>，</a:t>
            </a:r>
            <a:endParaRPr lang="en-US" altLang="zh-CN" smtClean="0"/>
          </a:p>
          <a:p>
            <a:pPr>
              <a:lnSpc>
                <a:spcPct val="200000"/>
              </a:lnSpc>
            </a:pPr>
            <a:r>
              <a:rPr lang="zh-CN" altLang="en-US" smtClean="0"/>
              <a:t>如果                                                  总成立，</a:t>
            </a:r>
          </a:p>
          <a:p>
            <a:pPr>
              <a:buFont typeface="Wingdings 3" pitchFamily="18" charset="2"/>
              <a:buNone/>
            </a:pPr>
            <a:endParaRPr lang="zh-CN" altLang="en-US" smtClean="0"/>
          </a:p>
          <a:p>
            <a:pPr>
              <a:buFont typeface="Wingdings 3" pitchFamily="18" charset="2"/>
              <a:buNone/>
            </a:pPr>
            <a:r>
              <a:rPr lang="zh-CN" altLang="en-US" smtClean="0"/>
              <a:t>则称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i="1" smtClean="0"/>
              <a:t>I</a:t>
            </a:r>
            <a:r>
              <a:rPr lang="en-US" altLang="zh-CN" smtClean="0"/>
              <a:t> </a:t>
            </a:r>
            <a:r>
              <a:rPr lang="zh-CN" altLang="en-US" smtClean="0"/>
              <a:t>上的图形是</a:t>
            </a:r>
            <a:r>
              <a:rPr lang="zh-CN" altLang="en-US" smtClean="0">
                <a:solidFill>
                  <a:srgbClr val="FF0000"/>
                </a:solidFill>
              </a:rPr>
              <a:t>凹</a:t>
            </a:r>
            <a:r>
              <a:rPr lang="zh-CN" altLang="en-US" smtClean="0"/>
              <a:t>的；</a:t>
            </a:r>
          </a:p>
          <a:p>
            <a:pPr>
              <a:lnSpc>
                <a:spcPct val="200000"/>
              </a:lnSpc>
            </a:pPr>
            <a:r>
              <a:rPr lang="zh-CN" altLang="en-US" smtClean="0"/>
              <a:t>如果                                                  总成立，</a:t>
            </a:r>
          </a:p>
          <a:p>
            <a:pPr>
              <a:buFont typeface="Wingdings 3" pitchFamily="18" charset="2"/>
              <a:buNone/>
            </a:pPr>
            <a:endParaRPr lang="zh-CN" altLang="en-US" smtClean="0"/>
          </a:p>
          <a:p>
            <a:pPr>
              <a:buFont typeface="Wingdings 3" pitchFamily="18" charset="2"/>
              <a:buNone/>
            </a:pPr>
            <a:r>
              <a:rPr lang="zh-CN" altLang="en-US" smtClean="0"/>
              <a:t>则称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i="1" smtClean="0"/>
              <a:t>I</a:t>
            </a:r>
            <a:r>
              <a:rPr lang="en-US" altLang="zh-CN" smtClean="0"/>
              <a:t> </a:t>
            </a:r>
            <a:r>
              <a:rPr lang="zh-CN" altLang="en-US" smtClean="0"/>
              <a:t>上的图形是</a:t>
            </a:r>
            <a:r>
              <a:rPr lang="zh-CN" altLang="en-US" smtClean="0">
                <a:solidFill>
                  <a:srgbClr val="FF0000"/>
                </a:solidFill>
              </a:rPr>
              <a:t>凸</a:t>
            </a:r>
            <a:r>
              <a:rPr lang="zh-CN" altLang="en-US" smtClean="0"/>
              <a:t>的 ．</a:t>
            </a:r>
          </a:p>
        </p:txBody>
      </p:sp>
      <p:graphicFrame>
        <p:nvGraphicFramePr>
          <p:cNvPr id="2" name="Object 8"/>
          <p:cNvGraphicFramePr>
            <a:graphicFrameLocks noChangeAspect="1"/>
          </p:cNvGraphicFramePr>
          <p:nvPr/>
        </p:nvGraphicFramePr>
        <p:xfrm>
          <a:off x="1547813" y="2060575"/>
          <a:ext cx="3724275" cy="889000"/>
        </p:xfrm>
        <a:graphic>
          <a:graphicData uri="http://schemas.openxmlformats.org/presentationml/2006/ole">
            <p:oleObj spid="_x0000_s7170" name="Equation" r:id="rId3" imgW="1866600" imgH="444240" progId="Equation.DSMT4">
              <p:embed/>
            </p:oleObj>
          </a:graphicData>
        </a:graphic>
      </p:graphicFrame>
      <p:graphicFrame>
        <p:nvGraphicFramePr>
          <p:cNvPr id="3" name="Object 5"/>
          <p:cNvGraphicFramePr>
            <a:graphicFrameLocks noChangeAspect="1"/>
          </p:cNvGraphicFramePr>
          <p:nvPr/>
        </p:nvGraphicFramePr>
        <p:xfrm>
          <a:off x="1547813" y="3644900"/>
          <a:ext cx="3724275" cy="889000"/>
        </p:xfrm>
        <a:graphic>
          <a:graphicData uri="http://schemas.openxmlformats.org/presentationml/2006/ole">
            <p:oleObj spid="_x0000_s7171" name="Equation" r:id="rId4" imgW="1866600" imgH="444240" progId="Equation.DSMT4">
              <p:embed/>
            </p:oleObj>
          </a:graphicData>
        </a:graphic>
      </p:graphicFrame>
      <p:sp>
        <p:nvSpPr>
          <p:cNvPr id="5" name="圆角矩形 4"/>
          <p:cNvSpPr>
            <a:spLocks noChangeArrowheads="1"/>
          </p:cNvSpPr>
          <p:nvPr/>
        </p:nvSpPr>
        <p:spPr bwMode="auto">
          <a:xfrm>
            <a:off x="557213" y="5699125"/>
            <a:ext cx="7246937" cy="898525"/>
          </a:xfrm>
          <a:prstGeom prst="roundRect">
            <a:avLst>
              <a:gd name="adj" fmla="val 10556"/>
            </a:avLst>
          </a:prstGeom>
          <a:solidFill>
            <a:srgbClr val="FFFF99"/>
          </a:solidFill>
          <a:ln w="28575" algn="ctr">
            <a:solidFill>
              <a:srgbClr val="00B050"/>
            </a:solidFill>
            <a:round/>
            <a:headEnd/>
            <a:tailEnd/>
          </a:ln>
        </p:spPr>
        <p:txBody>
          <a:bodyPr anchor="ctr">
            <a:spAutoFit/>
          </a:bodyPr>
          <a:lstStyle/>
          <a:p>
            <a:r>
              <a:rPr lang="zh-CN" altLang="en-US" sz="2400" b="1">
                <a:solidFill>
                  <a:srgbClr val="FF0000"/>
                </a:solidFill>
                <a:latin typeface="Times New Roman" pitchFamily="18" charset="0"/>
              </a:rPr>
              <a:t>曲线的凹凸性可以用联结曲线弧上任意两点的弦的中点与曲线上相应点的位置关系来描述．</a:t>
            </a:r>
            <a:endParaRPr lang="en-US" altLang="zh-CN" sz="2400" b="1">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39">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r>
              <a:rPr lang="zh-CN" altLang="en-US" smtClean="0"/>
              <a:t>三、曲线的凹凸性</a:t>
            </a:r>
            <a:endParaRPr lang="en-US" altLang="zh-CN" smtClean="0"/>
          </a:p>
        </p:txBody>
      </p:sp>
      <p:pic>
        <p:nvPicPr>
          <p:cNvPr id="8197" name="Picture 8" descr="p152_凹_1">
            <a:hlinkClick r:id="rId4" action="ppaction://hlinksldjump"/>
          </p:cNvPr>
          <p:cNvPicPr>
            <a:picLocks noChangeAspect="1" noChangeArrowheads="1"/>
          </p:cNvPicPr>
          <p:nvPr/>
        </p:nvPicPr>
        <p:blipFill>
          <a:blip r:embed="rId5"/>
          <a:srcRect/>
          <a:stretch>
            <a:fillRect/>
          </a:stretch>
        </p:blipFill>
        <p:spPr bwMode="auto">
          <a:xfrm>
            <a:off x="695325" y="1485900"/>
            <a:ext cx="3559175" cy="2174875"/>
          </a:xfrm>
          <a:prstGeom prst="rect">
            <a:avLst/>
          </a:prstGeom>
          <a:noFill/>
          <a:ln w="28575">
            <a:solidFill>
              <a:srgbClr val="33CC33"/>
            </a:solidFill>
            <a:miter lim="800000"/>
            <a:headEnd/>
            <a:tailEnd/>
          </a:ln>
        </p:spPr>
      </p:pic>
      <p:pic>
        <p:nvPicPr>
          <p:cNvPr id="8198" name="Picture 9" descr="p152_凸_1">
            <a:hlinkClick r:id="rId6" action="ppaction://hlinksldjump"/>
          </p:cNvPr>
          <p:cNvPicPr>
            <a:picLocks noChangeAspect="1" noChangeArrowheads="1"/>
          </p:cNvPicPr>
          <p:nvPr/>
        </p:nvPicPr>
        <p:blipFill>
          <a:blip r:embed="rId7"/>
          <a:srcRect/>
          <a:stretch>
            <a:fillRect/>
          </a:stretch>
        </p:blipFill>
        <p:spPr bwMode="auto">
          <a:xfrm>
            <a:off x="4872038" y="1489075"/>
            <a:ext cx="3556000" cy="2178050"/>
          </a:xfrm>
          <a:prstGeom prst="rect">
            <a:avLst/>
          </a:prstGeom>
          <a:noFill/>
          <a:ln w="28575">
            <a:solidFill>
              <a:srgbClr val="33CC33"/>
            </a:solidFill>
            <a:miter lim="800000"/>
            <a:headEnd/>
            <a:tailEnd/>
          </a:ln>
        </p:spPr>
      </p:pic>
      <p:sp>
        <p:nvSpPr>
          <p:cNvPr id="75789" name="文本占位符 6"/>
          <p:cNvSpPr>
            <a:spLocks/>
          </p:cNvSpPr>
          <p:nvPr/>
        </p:nvSpPr>
        <p:spPr bwMode="auto">
          <a:xfrm>
            <a:off x="457200" y="3819525"/>
            <a:ext cx="8229600" cy="2867025"/>
          </a:xfrm>
          <a:prstGeom prst="rect">
            <a:avLst/>
          </a:prstGeom>
          <a:noFill/>
          <a:ln w="9525">
            <a:noFill/>
            <a:miter lim="800000"/>
            <a:headEnd/>
            <a:tailEnd/>
          </a:ln>
        </p:spPr>
        <p:txBody>
          <a:bodyPr>
            <a:spAutoFit/>
          </a:bodyPr>
          <a:lstStyle/>
          <a:p>
            <a:pPr marL="365125" indent="-255588" eaLnBrk="0" hangingPunct="0">
              <a:lnSpc>
                <a:spcPct val="120000"/>
              </a:lnSpc>
              <a:buClr>
                <a:schemeClr val="accent1"/>
              </a:buClr>
              <a:buSzPct val="68000"/>
              <a:buFont typeface="Wingdings 3" pitchFamily="18" charset="2"/>
              <a:buNone/>
            </a:pPr>
            <a:r>
              <a:rPr lang="zh-CN" altLang="en-US" sz="2400" b="1">
                <a:solidFill>
                  <a:srgbClr val="0000FF"/>
                </a:solidFill>
                <a:latin typeface="Times New Roman" pitchFamily="18" charset="0"/>
              </a:rPr>
              <a:t>定义：</a:t>
            </a:r>
            <a:r>
              <a:rPr lang="zh-CN" altLang="en-US" sz="2400" b="1">
                <a:latin typeface="Times New Roman" pitchFamily="18" charset="0"/>
              </a:rPr>
              <a:t>设 </a:t>
            </a:r>
            <a:r>
              <a:rPr lang="en-US" altLang="zh-CN" sz="2400" b="1" i="1">
                <a:latin typeface="Times New Roman" pitchFamily="18" charset="0"/>
              </a:rPr>
              <a:t>f </a:t>
            </a:r>
            <a:r>
              <a:rPr lang="en-US" altLang="zh-CN" sz="2400" b="1">
                <a:latin typeface="Times New Roman" pitchFamily="18" charset="0"/>
              </a:rPr>
              <a:t>(</a:t>
            </a:r>
            <a:r>
              <a:rPr lang="en-US" altLang="zh-CN" sz="2400" b="1" i="1">
                <a:latin typeface="Times New Roman" pitchFamily="18" charset="0"/>
              </a:rPr>
              <a:t>x</a:t>
            </a:r>
            <a:r>
              <a:rPr lang="en-US" altLang="zh-CN" sz="2400" b="1">
                <a:latin typeface="Times New Roman" pitchFamily="18" charset="0"/>
              </a:rPr>
              <a:t>)</a:t>
            </a:r>
            <a:r>
              <a:rPr lang="zh-CN" altLang="en-US" sz="2400" b="1">
                <a:latin typeface="Times New Roman" pitchFamily="18" charset="0"/>
              </a:rPr>
              <a:t> 在区间 </a:t>
            </a:r>
            <a:r>
              <a:rPr lang="en-US" altLang="zh-CN" sz="2400" b="1" i="1">
                <a:latin typeface="Times New Roman" pitchFamily="18" charset="0"/>
              </a:rPr>
              <a:t>I</a:t>
            </a:r>
            <a:r>
              <a:rPr lang="en-US" altLang="zh-CN" sz="2400" b="1">
                <a:latin typeface="Times New Roman" pitchFamily="18" charset="0"/>
              </a:rPr>
              <a:t> </a:t>
            </a:r>
            <a:r>
              <a:rPr lang="zh-CN" altLang="en-US" sz="2400" b="1">
                <a:latin typeface="Times New Roman" pitchFamily="18" charset="0"/>
              </a:rPr>
              <a:t>上连续，</a:t>
            </a:r>
            <a:r>
              <a:rPr lang="zh-CN" altLang="en-US" sz="2400" b="1">
                <a:latin typeface="Times New Roman" pitchFamily="18" charset="0"/>
                <a:sym typeface="Symbol" pitchFamily="18" charset="2"/>
              </a:rPr>
              <a:t></a:t>
            </a:r>
            <a:r>
              <a:rPr lang="en-US" altLang="zh-CN" sz="2400" b="1" i="1">
                <a:latin typeface="Times New Roman" pitchFamily="18" charset="0"/>
              </a:rPr>
              <a:t>x</a:t>
            </a:r>
            <a:r>
              <a:rPr lang="en-US" altLang="zh-CN" sz="2400" b="1" baseline="-25000">
                <a:latin typeface="Times New Roman" pitchFamily="18" charset="0"/>
              </a:rPr>
              <a:t>1</a:t>
            </a:r>
            <a:r>
              <a:rPr lang="en-US" altLang="zh-CN" sz="2400" b="1">
                <a:latin typeface="Times New Roman" pitchFamily="18" charset="0"/>
              </a:rPr>
              <a:t>, </a:t>
            </a:r>
            <a:r>
              <a:rPr lang="en-US" altLang="zh-CN" sz="2400" b="1" i="1">
                <a:latin typeface="Times New Roman" pitchFamily="18" charset="0"/>
              </a:rPr>
              <a:t>x</a:t>
            </a:r>
            <a:r>
              <a:rPr lang="en-US" altLang="zh-CN" sz="2400" b="1" baseline="-25000">
                <a:latin typeface="Times New Roman" pitchFamily="18" charset="0"/>
              </a:rPr>
              <a:t>2 </a:t>
            </a:r>
            <a:r>
              <a:rPr lang="en-US" altLang="zh-CN" sz="2400" b="1">
                <a:latin typeface="Times New Roman" pitchFamily="18" charset="0"/>
                <a:sym typeface="Symbol" pitchFamily="18" charset="2"/>
              </a:rPr>
              <a:t> </a:t>
            </a:r>
            <a:r>
              <a:rPr lang="en-US" altLang="zh-CN" sz="2400" b="1" i="1">
                <a:latin typeface="Times New Roman" pitchFamily="18" charset="0"/>
              </a:rPr>
              <a:t>I</a:t>
            </a:r>
            <a:r>
              <a:rPr lang="zh-CN" altLang="en-US" sz="2400" b="1">
                <a:latin typeface="Times New Roman" pitchFamily="18" charset="0"/>
              </a:rPr>
              <a:t>，</a:t>
            </a:r>
            <a:endParaRPr lang="en-US" altLang="zh-CN" sz="2400" b="1">
              <a:latin typeface="Times New Roman" pitchFamily="18" charset="0"/>
            </a:endParaRPr>
          </a:p>
          <a:p>
            <a:pPr marL="365125" indent="-255588" eaLnBrk="0" hangingPunct="0">
              <a:lnSpc>
                <a:spcPct val="200000"/>
              </a:lnSpc>
              <a:buClr>
                <a:schemeClr val="accent1"/>
              </a:buClr>
              <a:buSzPct val="68000"/>
              <a:buFont typeface="Wingdings 3" pitchFamily="18" charset="2"/>
              <a:buChar char=""/>
            </a:pPr>
            <a:r>
              <a:rPr lang="zh-CN" altLang="en-US" sz="2400" b="1">
                <a:latin typeface="Times New Roman" pitchFamily="18" charset="0"/>
              </a:rPr>
              <a:t>如果                                        总成立，</a:t>
            </a:r>
          </a:p>
          <a:p>
            <a:pPr marL="365125" indent="-255588" algn="r" eaLnBrk="0" hangingPunct="0">
              <a:lnSpc>
                <a:spcPct val="120000"/>
              </a:lnSpc>
              <a:buClr>
                <a:schemeClr val="accent1"/>
              </a:buClr>
              <a:buSzPct val="68000"/>
              <a:buFont typeface="Wingdings 3" pitchFamily="18" charset="2"/>
              <a:buNone/>
            </a:pPr>
            <a:r>
              <a:rPr lang="zh-CN" altLang="en-US" sz="2400" b="1">
                <a:latin typeface="Times New Roman" pitchFamily="18" charset="0"/>
              </a:rPr>
              <a:t>则称 </a:t>
            </a:r>
            <a:r>
              <a:rPr lang="en-US" altLang="zh-CN" sz="2400" b="1" i="1">
                <a:latin typeface="Times New Roman" pitchFamily="18" charset="0"/>
              </a:rPr>
              <a:t>f </a:t>
            </a:r>
            <a:r>
              <a:rPr lang="en-US" altLang="zh-CN" sz="2400" b="1">
                <a:latin typeface="Times New Roman" pitchFamily="18" charset="0"/>
              </a:rPr>
              <a:t>(</a:t>
            </a:r>
            <a:r>
              <a:rPr lang="en-US" altLang="zh-CN" sz="2400" b="1" i="1">
                <a:latin typeface="Times New Roman" pitchFamily="18" charset="0"/>
              </a:rPr>
              <a:t>x</a:t>
            </a:r>
            <a:r>
              <a:rPr lang="en-US" altLang="zh-CN" sz="2400" b="1">
                <a:latin typeface="Times New Roman" pitchFamily="18" charset="0"/>
              </a:rPr>
              <a:t>)</a:t>
            </a:r>
            <a:r>
              <a:rPr lang="zh-CN" altLang="en-US" sz="2400" b="1">
                <a:latin typeface="Times New Roman" pitchFamily="18" charset="0"/>
              </a:rPr>
              <a:t> 在 </a:t>
            </a:r>
            <a:r>
              <a:rPr lang="en-US" altLang="zh-CN" sz="2400" b="1" i="1">
                <a:latin typeface="Times New Roman" pitchFamily="18" charset="0"/>
              </a:rPr>
              <a:t>I</a:t>
            </a:r>
            <a:r>
              <a:rPr lang="en-US" altLang="zh-CN" sz="2400" b="1">
                <a:latin typeface="Times New Roman" pitchFamily="18" charset="0"/>
              </a:rPr>
              <a:t> </a:t>
            </a:r>
            <a:r>
              <a:rPr lang="zh-CN" altLang="en-US" sz="2400" b="1">
                <a:latin typeface="Times New Roman" pitchFamily="18" charset="0"/>
              </a:rPr>
              <a:t>上的图形是（向上）</a:t>
            </a:r>
            <a:r>
              <a:rPr lang="zh-CN" altLang="en-US" sz="2400" b="1">
                <a:solidFill>
                  <a:srgbClr val="FF0000"/>
                </a:solidFill>
                <a:latin typeface="Times New Roman" pitchFamily="18" charset="0"/>
              </a:rPr>
              <a:t>凹</a:t>
            </a:r>
            <a:r>
              <a:rPr lang="zh-CN" altLang="en-US" sz="2400" b="1">
                <a:latin typeface="Times New Roman" pitchFamily="18" charset="0"/>
              </a:rPr>
              <a:t>的（或</a:t>
            </a:r>
            <a:r>
              <a:rPr lang="zh-CN" altLang="en-US" sz="2400" b="1">
                <a:solidFill>
                  <a:srgbClr val="FF0000"/>
                </a:solidFill>
                <a:latin typeface="Times New Roman" pitchFamily="18" charset="0"/>
              </a:rPr>
              <a:t>凹弧</a:t>
            </a:r>
            <a:r>
              <a:rPr lang="zh-CN" altLang="en-US" sz="2400" b="1">
                <a:latin typeface="Times New Roman" pitchFamily="18" charset="0"/>
              </a:rPr>
              <a:t>）；</a:t>
            </a:r>
          </a:p>
          <a:p>
            <a:pPr marL="365125" indent="-255588" eaLnBrk="0" hangingPunct="0">
              <a:lnSpc>
                <a:spcPct val="200000"/>
              </a:lnSpc>
              <a:buClr>
                <a:schemeClr val="accent1"/>
              </a:buClr>
              <a:buSzPct val="68000"/>
              <a:buFont typeface="Wingdings 3" pitchFamily="18" charset="2"/>
              <a:buChar char=""/>
            </a:pPr>
            <a:r>
              <a:rPr lang="zh-CN" altLang="en-US" sz="2400" b="1">
                <a:latin typeface="Times New Roman" pitchFamily="18" charset="0"/>
              </a:rPr>
              <a:t>如果                                       总成立，</a:t>
            </a:r>
          </a:p>
          <a:p>
            <a:pPr marL="365125" indent="-255588" algn="r" eaLnBrk="0" hangingPunct="0">
              <a:lnSpc>
                <a:spcPct val="120000"/>
              </a:lnSpc>
              <a:buClr>
                <a:schemeClr val="accent1"/>
              </a:buClr>
              <a:buSzPct val="68000"/>
              <a:buFont typeface="Wingdings 3" pitchFamily="18" charset="2"/>
              <a:buNone/>
            </a:pPr>
            <a:r>
              <a:rPr lang="zh-CN" altLang="en-US" sz="2400" b="1">
                <a:latin typeface="Times New Roman" pitchFamily="18" charset="0"/>
              </a:rPr>
              <a:t>则称 </a:t>
            </a:r>
            <a:r>
              <a:rPr lang="en-US" altLang="zh-CN" sz="2400" b="1" i="1">
                <a:latin typeface="Times New Roman" pitchFamily="18" charset="0"/>
              </a:rPr>
              <a:t>f </a:t>
            </a:r>
            <a:r>
              <a:rPr lang="en-US" altLang="zh-CN" sz="2400" b="1">
                <a:latin typeface="Times New Roman" pitchFamily="18" charset="0"/>
              </a:rPr>
              <a:t>(</a:t>
            </a:r>
            <a:r>
              <a:rPr lang="en-US" altLang="zh-CN" sz="2400" b="1" i="1">
                <a:latin typeface="Times New Roman" pitchFamily="18" charset="0"/>
              </a:rPr>
              <a:t>x</a:t>
            </a:r>
            <a:r>
              <a:rPr lang="en-US" altLang="zh-CN" sz="2400" b="1">
                <a:latin typeface="Times New Roman" pitchFamily="18" charset="0"/>
              </a:rPr>
              <a:t>)</a:t>
            </a:r>
            <a:r>
              <a:rPr lang="zh-CN" altLang="en-US" sz="2400" b="1">
                <a:latin typeface="Times New Roman" pitchFamily="18" charset="0"/>
              </a:rPr>
              <a:t> 在 </a:t>
            </a:r>
            <a:r>
              <a:rPr lang="en-US" altLang="zh-CN" sz="2400" b="1" i="1">
                <a:latin typeface="Times New Roman" pitchFamily="18" charset="0"/>
              </a:rPr>
              <a:t>I</a:t>
            </a:r>
            <a:r>
              <a:rPr lang="en-US" altLang="zh-CN" sz="2400" b="1">
                <a:latin typeface="Times New Roman" pitchFamily="18" charset="0"/>
              </a:rPr>
              <a:t> </a:t>
            </a:r>
            <a:r>
              <a:rPr lang="zh-CN" altLang="en-US" sz="2400" b="1">
                <a:latin typeface="Times New Roman" pitchFamily="18" charset="0"/>
              </a:rPr>
              <a:t>上的图形是（向上）</a:t>
            </a:r>
            <a:r>
              <a:rPr lang="zh-CN" altLang="en-US" sz="2400" b="1">
                <a:solidFill>
                  <a:srgbClr val="FF0000"/>
                </a:solidFill>
                <a:latin typeface="Times New Roman" pitchFamily="18" charset="0"/>
              </a:rPr>
              <a:t>凸</a:t>
            </a:r>
            <a:r>
              <a:rPr lang="zh-CN" altLang="en-US" sz="2400" b="1">
                <a:latin typeface="Times New Roman" pitchFamily="18" charset="0"/>
              </a:rPr>
              <a:t>的（或</a:t>
            </a:r>
            <a:r>
              <a:rPr lang="zh-CN" altLang="en-US" sz="2400" b="1">
                <a:solidFill>
                  <a:srgbClr val="FF0000"/>
                </a:solidFill>
                <a:latin typeface="Times New Roman" pitchFamily="18" charset="0"/>
              </a:rPr>
              <a:t>凸弧</a:t>
            </a:r>
            <a:r>
              <a:rPr lang="zh-CN" altLang="en-US" sz="2400" b="1">
                <a:latin typeface="Times New Roman" pitchFamily="18" charset="0"/>
              </a:rPr>
              <a:t>） ．</a:t>
            </a:r>
          </a:p>
        </p:txBody>
      </p:sp>
      <p:graphicFrame>
        <p:nvGraphicFramePr>
          <p:cNvPr id="2" name="Object 8"/>
          <p:cNvGraphicFramePr>
            <a:graphicFrameLocks noChangeAspect="1"/>
          </p:cNvGraphicFramePr>
          <p:nvPr/>
        </p:nvGraphicFramePr>
        <p:xfrm>
          <a:off x="1547813" y="4451350"/>
          <a:ext cx="2973387" cy="709613"/>
        </p:xfrm>
        <a:graphic>
          <a:graphicData uri="http://schemas.openxmlformats.org/presentationml/2006/ole">
            <p:oleObj spid="_x0000_s8194" name="Equation" r:id="rId8" imgW="1866600" imgH="444240" progId="Equation.DSMT4">
              <p:embed/>
            </p:oleObj>
          </a:graphicData>
        </a:graphic>
      </p:graphicFrame>
      <p:graphicFrame>
        <p:nvGraphicFramePr>
          <p:cNvPr id="3" name="Object 15"/>
          <p:cNvGraphicFramePr>
            <a:graphicFrameLocks noChangeAspect="1"/>
          </p:cNvGraphicFramePr>
          <p:nvPr/>
        </p:nvGraphicFramePr>
        <p:xfrm>
          <a:off x="1547813" y="5614988"/>
          <a:ext cx="2973387" cy="709612"/>
        </p:xfrm>
        <a:graphic>
          <a:graphicData uri="http://schemas.openxmlformats.org/presentationml/2006/ole">
            <p:oleObj spid="_x0000_s8195" name="Equation" r:id="rId9" imgW="186660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78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78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8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8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57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22" name="Picture 18" descr="p152_凹_1"/>
          <p:cNvPicPr>
            <a:picLocks noChangeAspect="1" noChangeArrowheads="1"/>
          </p:cNvPicPr>
          <p:nvPr>
            <p:ph/>
          </p:nvPr>
        </p:nvPicPr>
        <p:blipFill>
          <a:blip r:embed="rId4"/>
          <a:srcRect/>
          <a:stretch>
            <a:fillRect/>
          </a:stretch>
        </p:blipFill>
        <p:spPr>
          <a:xfrm>
            <a:off x="528638" y="627063"/>
            <a:ext cx="8232775" cy="5027612"/>
          </a:xfrm>
          <a:noFill/>
        </p:spPr>
      </p:pic>
      <p:pic>
        <p:nvPicPr>
          <p:cNvPr id="66581" name="Picture 21" descr="p152_凹_2"/>
          <p:cNvPicPr>
            <a:picLocks noChangeAspect="1" noChangeArrowheads="1"/>
          </p:cNvPicPr>
          <p:nvPr/>
        </p:nvPicPr>
        <p:blipFill>
          <a:blip r:embed="rId5"/>
          <a:srcRect/>
          <a:stretch>
            <a:fillRect/>
          </a:stretch>
        </p:blipFill>
        <p:spPr bwMode="auto">
          <a:xfrm>
            <a:off x="530225" y="627063"/>
            <a:ext cx="8231188" cy="5027612"/>
          </a:xfrm>
          <a:prstGeom prst="rect">
            <a:avLst/>
          </a:prstGeom>
          <a:noFill/>
          <a:ln w="9525">
            <a:noFill/>
            <a:miter lim="800000"/>
            <a:headEnd/>
            <a:tailEnd/>
          </a:ln>
        </p:spPr>
      </p:pic>
      <p:pic>
        <p:nvPicPr>
          <p:cNvPr id="66580" name="Picture 20" descr="p152_凹_3"/>
          <p:cNvPicPr>
            <a:picLocks noChangeAspect="1" noChangeArrowheads="1"/>
          </p:cNvPicPr>
          <p:nvPr/>
        </p:nvPicPr>
        <p:blipFill>
          <a:blip r:embed="rId6"/>
          <a:srcRect/>
          <a:stretch>
            <a:fillRect/>
          </a:stretch>
        </p:blipFill>
        <p:spPr bwMode="auto">
          <a:xfrm>
            <a:off x="530225" y="627063"/>
            <a:ext cx="8231188" cy="5027612"/>
          </a:xfrm>
          <a:prstGeom prst="rect">
            <a:avLst/>
          </a:prstGeom>
          <a:noFill/>
          <a:ln w="9525">
            <a:noFill/>
            <a:miter lim="800000"/>
            <a:headEnd/>
            <a:tailEnd/>
          </a:ln>
        </p:spPr>
      </p:pic>
      <p:pic>
        <p:nvPicPr>
          <p:cNvPr id="66579" name="Picture 19" descr="p152_凹_4"/>
          <p:cNvPicPr>
            <a:picLocks noChangeAspect="1" noChangeArrowheads="1"/>
          </p:cNvPicPr>
          <p:nvPr/>
        </p:nvPicPr>
        <p:blipFill>
          <a:blip r:embed="rId7"/>
          <a:srcRect/>
          <a:stretch>
            <a:fillRect/>
          </a:stretch>
        </p:blipFill>
        <p:spPr bwMode="auto">
          <a:xfrm>
            <a:off x="530225" y="627063"/>
            <a:ext cx="8231188" cy="5027612"/>
          </a:xfrm>
          <a:prstGeom prst="rect">
            <a:avLst/>
          </a:prstGeom>
          <a:noFill/>
          <a:ln w="9525">
            <a:noFill/>
            <a:miter lim="800000"/>
            <a:headEnd/>
            <a:tailEnd/>
          </a:ln>
        </p:spPr>
      </p:pic>
      <p:sp>
        <p:nvSpPr>
          <p:cNvPr id="9226" name="AutoShape 8">
            <a:hlinkClick r:id="rId8"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sp>
        <p:nvSpPr>
          <p:cNvPr id="5" name="圆角矩形 4"/>
          <p:cNvSpPr>
            <a:spLocks noChangeArrowheads="1"/>
          </p:cNvSpPr>
          <p:nvPr/>
        </p:nvSpPr>
        <p:spPr bwMode="auto">
          <a:xfrm>
            <a:off x="557213" y="5699125"/>
            <a:ext cx="7246937" cy="898525"/>
          </a:xfrm>
          <a:prstGeom prst="roundRect">
            <a:avLst>
              <a:gd name="adj" fmla="val 10556"/>
            </a:avLst>
          </a:prstGeom>
          <a:solidFill>
            <a:srgbClr val="FFFF99"/>
          </a:solidFill>
          <a:ln w="28575" algn="ctr">
            <a:solidFill>
              <a:srgbClr val="00B050"/>
            </a:solidFill>
            <a:round/>
            <a:headEnd/>
            <a:tailEnd/>
          </a:ln>
        </p:spPr>
        <p:txBody>
          <a:bodyPr anchor="ctr">
            <a:spAutoFit/>
          </a:bodyPr>
          <a:lstStyle/>
          <a:p>
            <a:r>
              <a:rPr lang="zh-CN" altLang="en-US" sz="2400" b="1">
                <a:solidFill>
                  <a:srgbClr val="FF0000"/>
                </a:solidFill>
                <a:latin typeface="Times New Roman" pitchFamily="18" charset="0"/>
              </a:rPr>
              <a:t>曲线的凹凸性可以用联结曲线弧上任意两点的弦的中点与曲线上相应点的位置关系来描述．</a:t>
            </a:r>
            <a:endParaRPr lang="en-US" altLang="zh-CN" sz="2400" b="1">
              <a:solidFill>
                <a:srgbClr val="FF0000"/>
              </a:solidFill>
              <a:latin typeface="Times New Roman" pitchFamily="18" charset="0"/>
            </a:endParaRPr>
          </a:p>
        </p:txBody>
      </p:sp>
      <p:graphicFrame>
        <p:nvGraphicFramePr>
          <p:cNvPr id="2" name="Object 8"/>
          <p:cNvGraphicFramePr>
            <a:graphicFrameLocks noChangeAspect="1"/>
          </p:cNvGraphicFramePr>
          <p:nvPr/>
        </p:nvGraphicFramePr>
        <p:xfrm>
          <a:off x="2484438" y="1989138"/>
          <a:ext cx="330200" cy="330200"/>
        </p:xfrm>
        <a:graphic>
          <a:graphicData uri="http://schemas.openxmlformats.org/presentationml/2006/ole">
            <p:oleObj spid="_x0000_s9218" name="Equation" r:id="rId9" imgW="164880" imgH="164880" progId="Equation.DSMT4">
              <p:embed/>
            </p:oleObj>
          </a:graphicData>
        </a:graphic>
      </p:graphicFrame>
      <p:graphicFrame>
        <p:nvGraphicFramePr>
          <p:cNvPr id="3" name="Object 11"/>
          <p:cNvGraphicFramePr>
            <a:graphicFrameLocks noChangeAspect="1"/>
          </p:cNvGraphicFramePr>
          <p:nvPr/>
        </p:nvGraphicFramePr>
        <p:xfrm>
          <a:off x="5651500" y="2708275"/>
          <a:ext cx="330200" cy="330200"/>
        </p:xfrm>
        <a:graphic>
          <a:graphicData uri="http://schemas.openxmlformats.org/presentationml/2006/ole">
            <p:oleObj spid="_x0000_s9219" name="Equation" r:id="rId10" imgW="164880" imgH="164880" progId="Equation.DSMT4">
              <p:embed/>
            </p:oleObj>
          </a:graphicData>
        </a:graphic>
      </p:graphicFrame>
      <p:graphicFrame>
        <p:nvGraphicFramePr>
          <p:cNvPr id="4" name="Object 12"/>
          <p:cNvGraphicFramePr>
            <a:graphicFrameLocks noChangeAspect="1"/>
          </p:cNvGraphicFramePr>
          <p:nvPr/>
        </p:nvGraphicFramePr>
        <p:xfrm>
          <a:off x="3879850" y="2433638"/>
          <a:ext cx="330200" cy="330200"/>
        </p:xfrm>
        <a:graphic>
          <a:graphicData uri="http://schemas.openxmlformats.org/presentationml/2006/ole">
            <p:oleObj spid="_x0000_s9220" name="Equation" r:id="rId11" imgW="164880" imgH="164880" progId="Equation.DSMT4">
              <p:embed/>
            </p:oleObj>
          </a:graphicData>
        </a:graphic>
      </p:graphicFrame>
      <p:graphicFrame>
        <p:nvGraphicFramePr>
          <p:cNvPr id="6" name="Object 13"/>
          <p:cNvGraphicFramePr>
            <a:graphicFrameLocks noChangeAspect="1"/>
          </p:cNvGraphicFramePr>
          <p:nvPr/>
        </p:nvGraphicFramePr>
        <p:xfrm>
          <a:off x="4241800" y="2713038"/>
          <a:ext cx="330200" cy="355600"/>
        </p:xfrm>
        <a:graphic>
          <a:graphicData uri="http://schemas.openxmlformats.org/presentationml/2006/ole">
            <p:oleObj spid="_x0000_s9221" name="Equation" r:id="rId12" imgW="164880" imgH="177480" progId="Equation.DSMT4">
              <p:embed/>
            </p:oleObj>
          </a:graphicData>
        </a:graphic>
      </p:graphicFrame>
      <p:cxnSp>
        <p:nvCxnSpPr>
          <p:cNvPr id="13" name="直接连接符 12"/>
          <p:cNvCxnSpPr/>
          <p:nvPr/>
        </p:nvCxnSpPr>
        <p:spPr>
          <a:xfrm rot="5400000">
            <a:off x="2963069" y="3517106"/>
            <a:ext cx="248285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152900" y="2389188"/>
            <a:ext cx="130175" cy="1301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4152900" y="2959100"/>
            <a:ext cx="130175" cy="128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81"/>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5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5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26"/>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nimBg="1"/>
      <p:bldP spid="5"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buFont typeface="Wingdings 3" pitchFamily="18" charset="2"/>
              <a:buNone/>
            </a:pPr>
            <a:r>
              <a:rPr lang="zh-CN" altLang="en-US" smtClean="0">
                <a:hlinkClick r:id="rId2" action="ppaction://hlinksldjump"/>
              </a:rPr>
              <a:t>一、函数单调性的判定法</a:t>
            </a:r>
            <a:endParaRPr lang="zh-CN" altLang="en-US" smtClean="0"/>
          </a:p>
          <a:p>
            <a:pPr>
              <a:buFont typeface="Wingdings 3" pitchFamily="18" charset="2"/>
              <a:buNone/>
            </a:pPr>
            <a:endParaRPr lang="en-US" altLang="zh-CN" smtClean="0"/>
          </a:p>
          <a:p>
            <a:pPr>
              <a:buFont typeface="Wingdings 3" pitchFamily="18" charset="2"/>
              <a:buNone/>
            </a:pPr>
            <a:r>
              <a:rPr lang="zh-CN" altLang="en-US" smtClean="0">
                <a:hlinkClick r:id="rId3" action="ppaction://hlinksldjump"/>
              </a:rPr>
              <a:t>二、曲线的凹凸性与拐点</a:t>
            </a:r>
            <a:endParaRPr lang="en-US" altLang="zh-CN" smtClean="0"/>
          </a:p>
        </p:txBody>
      </p:sp>
      <p:sp>
        <p:nvSpPr>
          <p:cNvPr id="20483" name="标题 2"/>
          <p:cNvSpPr>
            <a:spLocks noGrp="1"/>
          </p:cNvSpPr>
          <p:nvPr>
            <p:ph type="title"/>
          </p:nvPr>
        </p:nvSpPr>
        <p:spPr bwMode="auto"/>
        <p:txBody>
          <a:bodyPr/>
          <a:lstStyle/>
          <a:p>
            <a:r>
              <a:rPr lang="zh-CN" altLang="en-US" smtClean="0">
                <a:effectLst/>
              </a:rPr>
              <a:t>本节的主要内容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6" name="Picture 5" descr="p152_凸_1"/>
          <p:cNvPicPr>
            <a:picLocks noChangeAspect="1" noChangeArrowheads="1"/>
          </p:cNvPicPr>
          <p:nvPr>
            <p:ph/>
          </p:nvPr>
        </p:nvPicPr>
        <p:blipFill>
          <a:blip r:embed="rId4"/>
          <a:srcRect/>
          <a:stretch>
            <a:fillRect/>
          </a:stretch>
        </p:blipFill>
        <p:spPr>
          <a:xfrm>
            <a:off x="398463" y="619125"/>
            <a:ext cx="8205787" cy="5027613"/>
          </a:xfrm>
          <a:noFill/>
        </p:spPr>
      </p:pic>
      <p:pic>
        <p:nvPicPr>
          <p:cNvPr id="73735" name="Picture 7" descr="p152_凸_2"/>
          <p:cNvPicPr>
            <a:picLocks noChangeAspect="1" noChangeArrowheads="1"/>
          </p:cNvPicPr>
          <p:nvPr/>
        </p:nvPicPr>
        <p:blipFill>
          <a:blip r:embed="rId5"/>
          <a:srcRect/>
          <a:stretch>
            <a:fillRect/>
          </a:stretch>
        </p:blipFill>
        <p:spPr bwMode="auto">
          <a:xfrm>
            <a:off x="384175" y="619125"/>
            <a:ext cx="8231188" cy="5027613"/>
          </a:xfrm>
          <a:prstGeom prst="rect">
            <a:avLst/>
          </a:prstGeom>
          <a:noFill/>
          <a:ln w="9525">
            <a:noFill/>
            <a:miter lim="800000"/>
            <a:headEnd/>
            <a:tailEnd/>
          </a:ln>
        </p:spPr>
      </p:pic>
      <p:pic>
        <p:nvPicPr>
          <p:cNvPr id="73736" name="Picture 8" descr="p152_凸_3"/>
          <p:cNvPicPr>
            <a:picLocks noChangeAspect="1" noChangeArrowheads="1"/>
          </p:cNvPicPr>
          <p:nvPr/>
        </p:nvPicPr>
        <p:blipFill>
          <a:blip r:embed="rId6"/>
          <a:srcRect/>
          <a:stretch>
            <a:fillRect/>
          </a:stretch>
        </p:blipFill>
        <p:spPr bwMode="auto">
          <a:xfrm>
            <a:off x="384175" y="619125"/>
            <a:ext cx="8231188" cy="5027613"/>
          </a:xfrm>
          <a:prstGeom prst="rect">
            <a:avLst/>
          </a:prstGeom>
          <a:noFill/>
          <a:ln w="9525">
            <a:noFill/>
            <a:miter lim="800000"/>
            <a:headEnd/>
            <a:tailEnd/>
          </a:ln>
        </p:spPr>
      </p:pic>
      <p:pic>
        <p:nvPicPr>
          <p:cNvPr id="73734" name="Picture 6" descr="p152_凸_4"/>
          <p:cNvPicPr>
            <a:picLocks noChangeAspect="1" noChangeArrowheads="1"/>
          </p:cNvPicPr>
          <p:nvPr/>
        </p:nvPicPr>
        <p:blipFill>
          <a:blip r:embed="rId7"/>
          <a:srcRect/>
          <a:stretch>
            <a:fillRect/>
          </a:stretch>
        </p:blipFill>
        <p:spPr bwMode="auto">
          <a:xfrm>
            <a:off x="384175" y="619125"/>
            <a:ext cx="8231188" cy="5027613"/>
          </a:xfrm>
          <a:prstGeom prst="rect">
            <a:avLst/>
          </a:prstGeom>
          <a:noFill/>
          <a:ln w="9525">
            <a:noFill/>
            <a:miter lim="800000"/>
            <a:headEnd/>
            <a:tailEnd/>
          </a:ln>
        </p:spPr>
      </p:pic>
      <p:sp>
        <p:nvSpPr>
          <p:cNvPr id="10250" name="AutoShape 8">
            <a:hlinkClick r:id="rId8"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sp>
        <p:nvSpPr>
          <p:cNvPr id="10251" name="圆角矩形 4"/>
          <p:cNvSpPr>
            <a:spLocks noChangeArrowheads="1"/>
          </p:cNvSpPr>
          <p:nvPr/>
        </p:nvSpPr>
        <p:spPr bwMode="auto">
          <a:xfrm>
            <a:off x="557213" y="5699125"/>
            <a:ext cx="7246937" cy="898525"/>
          </a:xfrm>
          <a:prstGeom prst="roundRect">
            <a:avLst>
              <a:gd name="adj" fmla="val 10556"/>
            </a:avLst>
          </a:prstGeom>
          <a:solidFill>
            <a:srgbClr val="FFFF99"/>
          </a:solidFill>
          <a:ln w="28575" algn="ctr">
            <a:solidFill>
              <a:srgbClr val="00B050"/>
            </a:solidFill>
            <a:round/>
            <a:headEnd/>
            <a:tailEnd/>
          </a:ln>
        </p:spPr>
        <p:txBody>
          <a:bodyPr anchor="ctr">
            <a:spAutoFit/>
          </a:bodyPr>
          <a:lstStyle/>
          <a:p>
            <a:r>
              <a:rPr lang="zh-CN" altLang="en-US" sz="2400" b="1">
                <a:solidFill>
                  <a:srgbClr val="FF0000"/>
                </a:solidFill>
                <a:latin typeface="Times New Roman" pitchFamily="18" charset="0"/>
              </a:rPr>
              <a:t>曲线的凹凸性可以用联结曲线弧上任意两点的弦的中点与曲线上相应点的位置关系来描述．</a:t>
            </a:r>
            <a:endParaRPr lang="en-US" altLang="zh-CN" sz="2400" b="1">
              <a:solidFill>
                <a:srgbClr val="FF0000"/>
              </a:solidFill>
              <a:latin typeface="Times New Roman" pitchFamily="18" charset="0"/>
            </a:endParaRPr>
          </a:p>
        </p:txBody>
      </p:sp>
      <p:graphicFrame>
        <p:nvGraphicFramePr>
          <p:cNvPr id="2" name="Object 8"/>
          <p:cNvGraphicFramePr>
            <a:graphicFrameLocks noChangeAspect="1"/>
          </p:cNvGraphicFramePr>
          <p:nvPr/>
        </p:nvGraphicFramePr>
        <p:xfrm>
          <a:off x="2873375" y="2435225"/>
          <a:ext cx="330200" cy="330200"/>
        </p:xfrm>
        <a:graphic>
          <a:graphicData uri="http://schemas.openxmlformats.org/presentationml/2006/ole">
            <p:oleObj spid="_x0000_s10242" name="Equation" r:id="rId9" imgW="164880" imgH="164880" progId="Equation.DSMT4">
              <p:embed/>
            </p:oleObj>
          </a:graphicData>
        </a:graphic>
      </p:graphicFrame>
      <p:graphicFrame>
        <p:nvGraphicFramePr>
          <p:cNvPr id="3" name="Object 10"/>
          <p:cNvGraphicFramePr>
            <a:graphicFrameLocks noChangeAspect="1"/>
          </p:cNvGraphicFramePr>
          <p:nvPr/>
        </p:nvGraphicFramePr>
        <p:xfrm>
          <a:off x="5608638" y="1543050"/>
          <a:ext cx="330200" cy="330200"/>
        </p:xfrm>
        <a:graphic>
          <a:graphicData uri="http://schemas.openxmlformats.org/presentationml/2006/ole">
            <p:oleObj spid="_x0000_s10243" name="Equation" r:id="rId10" imgW="164880" imgH="164880" progId="Equation.DSMT4">
              <p:embed/>
            </p:oleObj>
          </a:graphicData>
        </a:graphic>
      </p:graphicFrame>
      <p:graphicFrame>
        <p:nvGraphicFramePr>
          <p:cNvPr id="4" name="Object 11"/>
          <p:cNvGraphicFramePr>
            <a:graphicFrameLocks noChangeAspect="1"/>
          </p:cNvGraphicFramePr>
          <p:nvPr/>
        </p:nvGraphicFramePr>
        <p:xfrm>
          <a:off x="4025900" y="1916113"/>
          <a:ext cx="330200" cy="330200"/>
        </p:xfrm>
        <a:graphic>
          <a:graphicData uri="http://schemas.openxmlformats.org/presentationml/2006/ole">
            <p:oleObj spid="_x0000_s10244" name="Equation" r:id="rId11" imgW="164880" imgH="164880" progId="Equation.DSMT4">
              <p:embed/>
            </p:oleObj>
          </a:graphicData>
        </a:graphic>
      </p:graphicFrame>
      <p:graphicFrame>
        <p:nvGraphicFramePr>
          <p:cNvPr id="5" name="Object 12"/>
          <p:cNvGraphicFramePr>
            <a:graphicFrameLocks noChangeAspect="1"/>
          </p:cNvGraphicFramePr>
          <p:nvPr/>
        </p:nvGraphicFramePr>
        <p:xfrm>
          <a:off x="4414838" y="1296988"/>
          <a:ext cx="330200" cy="355600"/>
        </p:xfrm>
        <a:graphic>
          <a:graphicData uri="http://schemas.openxmlformats.org/presentationml/2006/ole">
            <p:oleObj spid="_x0000_s10245" name="Equation" r:id="rId12" imgW="164880" imgH="177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50"/>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bwMode="auto">
          <a:noFill/>
        </p:spPr>
        <p:txBody>
          <a:bodyPr/>
          <a:lstStyle/>
          <a:p>
            <a:r>
              <a:rPr lang="zh-CN" altLang="en-US" smtClean="0">
                <a:effectLst/>
              </a:rPr>
              <a:t>二、曲线的凹凸性</a:t>
            </a:r>
          </a:p>
        </p:txBody>
      </p:sp>
      <p:sp>
        <p:nvSpPr>
          <p:cNvPr id="87043" name="Rectangle 3"/>
          <p:cNvSpPr>
            <a:spLocks noGrp="1"/>
          </p:cNvSpPr>
          <p:nvPr>
            <p:ph type="body" idx="1"/>
          </p:nvPr>
        </p:nvSpPr>
        <p:spPr/>
        <p:txBody>
          <a:bodyPr/>
          <a:lstStyle/>
          <a:p>
            <a:pPr marL="566738" indent="-457200">
              <a:buClr>
                <a:srgbClr val="0000FF"/>
              </a:buClr>
              <a:buSzPct val="100000"/>
              <a:buFontTx/>
              <a:buNone/>
            </a:pPr>
            <a:r>
              <a:rPr lang="zh-CN" altLang="en-US" smtClean="0">
                <a:solidFill>
                  <a:srgbClr val="0000FF"/>
                </a:solidFill>
              </a:rPr>
              <a:t>分析：</a:t>
            </a:r>
            <a:endParaRPr lang="zh-CN" altLang="en-US" smtClean="0"/>
          </a:p>
          <a:p>
            <a:pPr marL="566738" indent="-457200">
              <a:buClr>
                <a:srgbClr val="0000FF"/>
              </a:buClr>
              <a:buSzPct val="100000"/>
              <a:buFont typeface="Wingdings" pitchFamily="2" charset="2"/>
              <a:buNone/>
            </a:pPr>
            <a:r>
              <a:rPr lang="en-US" altLang="zh-CN" i="1" smtClean="0"/>
              <a:t>f </a:t>
            </a:r>
            <a:r>
              <a:rPr lang="en-US" altLang="zh-CN" smtClean="0"/>
              <a:t>(</a:t>
            </a:r>
            <a:r>
              <a:rPr lang="en-US" altLang="zh-CN" i="1" smtClean="0"/>
              <a:t>x</a:t>
            </a:r>
            <a:r>
              <a:rPr lang="en-US" altLang="zh-CN" smtClean="0"/>
              <a:t>)</a:t>
            </a:r>
            <a:r>
              <a:rPr lang="zh-CN" altLang="en-US" smtClean="0"/>
              <a:t> 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上的图形是</a:t>
            </a:r>
            <a:r>
              <a:rPr lang="zh-CN" altLang="en-US" smtClean="0">
                <a:solidFill>
                  <a:srgbClr val="FF0000"/>
                </a:solidFill>
              </a:rPr>
              <a:t>凹</a:t>
            </a:r>
            <a:r>
              <a:rPr lang="zh-CN" altLang="en-US" smtClean="0"/>
              <a:t>的</a:t>
            </a:r>
            <a:r>
              <a:rPr lang="en-US" altLang="zh-CN" smtClean="0">
                <a:sym typeface="Symbol" pitchFamily="18" charset="2"/>
              </a:rPr>
              <a:t></a:t>
            </a:r>
            <a:r>
              <a:rPr lang="en-US" altLang="zh-CN" smtClean="0"/>
              <a:t> </a:t>
            </a:r>
            <a:r>
              <a:rPr lang="en-US" altLang="zh-CN" i="1" smtClean="0"/>
              <a:t>f</a:t>
            </a:r>
            <a:r>
              <a:rPr lang="en-US" altLang="zh-CN" i="1" smtClean="0">
                <a:sym typeface="Symbol" pitchFamily="18" charset="2"/>
              </a:rPr>
              <a:t></a:t>
            </a:r>
            <a:r>
              <a:rPr lang="en-US" altLang="zh-CN" i="1" smtClean="0"/>
              <a:t> </a:t>
            </a:r>
            <a:r>
              <a:rPr lang="en-US" altLang="zh-CN" smtClean="0"/>
              <a:t>(</a:t>
            </a:r>
            <a:r>
              <a:rPr lang="en-US" altLang="zh-CN" i="1" smtClean="0"/>
              <a:t>x</a:t>
            </a:r>
            <a:r>
              <a:rPr lang="en-US" altLang="zh-CN" smtClean="0"/>
              <a:t>)</a:t>
            </a:r>
            <a:r>
              <a:rPr lang="zh-CN" altLang="en-US" smtClean="0"/>
              <a:t> 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上</a:t>
            </a:r>
            <a:r>
              <a:rPr lang="zh-CN" altLang="en-US" smtClean="0">
                <a:solidFill>
                  <a:srgbClr val="FF0000"/>
                </a:solidFill>
              </a:rPr>
              <a:t>由负变正</a:t>
            </a:r>
            <a:endParaRPr lang="en-US" altLang="zh-CN" smtClean="0">
              <a:solidFill>
                <a:srgbClr val="FF0000"/>
              </a:solidFill>
            </a:endParaRPr>
          </a:p>
          <a:p>
            <a:pPr marL="566738" indent="-457200">
              <a:buClr>
                <a:srgbClr val="0000FF"/>
              </a:buClr>
              <a:buSzPct val="100000"/>
              <a:buFont typeface="Wingdings" pitchFamily="2" charset="2"/>
              <a:buNone/>
            </a:pPr>
            <a:r>
              <a:rPr lang="en-US" altLang="zh-CN" smtClean="0">
                <a:sym typeface="Symbol" pitchFamily="18" charset="2"/>
              </a:rPr>
              <a:t>                                                  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 </a:t>
            </a:r>
            <a:r>
              <a:rPr lang="zh-CN" altLang="en-US" smtClean="0"/>
              <a:t>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内</a:t>
            </a:r>
            <a:r>
              <a:rPr lang="zh-CN" altLang="en-US" smtClean="0">
                <a:solidFill>
                  <a:srgbClr val="FF0000"/>
                </a:solidFill>
              </a:rPr>
              <a:t>大于零</a:t>
            </a:r>
            <a:r>
              <a:rPr lang="zh-CN" altLang="en-US" smtClean="0"/>
              <a:t>；</a:t>
            </a:r>
          </a:p>
          <a:p>
            <a:pPr marL="566738" indent="-457200">
              <a:buClr>
                <a:srgbClr val="0000FF"/>
              </a:buClr>
              <a:buSzPct val="100000"/>
              <a:buFont typeface="Wingdings" pitchFamily="2" charset="2"/>
              <a:buNone/>
            </a:pPr>
            <a:r>
              <a:rPr lang="en-US" altLang="zh-CN" i="1" smtClean="0"/>
              <a:t>f </a:t>
            </a:r>
            <a:r>
              <a:rPr lang="en-US" altLang="zh-CN" smtClean="0"/>
              <a:t>(</a:t>
            </a:r>
            <a:r>
              <a:rPr lang="en-US" altLang="zh-CN" i="1" smtClean="0"/>
              <a:t>x</a:t>
            </a:r>
            <a:r>
              <a:rPr lang="en-US" altLang="zh-CN" smtClean="0"/>
              <a:t>)</a:t>
            </a:r>
            <a:r>
              <a:rPr lang="zh-CN" altLang="en-US" smtClean="0"/>
              <a:t> 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上的图形是</a:t>
            </a:r>
            <a:r>
              <a:rPr lang="zh-CN" altLang="en-US" smtClean="0">
                <a:solidFill>
                  <a:srgbClr val="FF0000"/>
                </a:solidFill>
              </a:rPr>
              <a:t>凸</a:t>
            </a:r>
            <a:r>
              <a:rPr lang="zh-CN" altLang="en-US" smtClean="0"/>
              <a:t>的</a:t>
            </a:r>
            <a:r>
              <a:rPr lang="en-US" altLang="zh-CN" smtClean="0">
                <a:sym typeface="Symbol" pitchFamily="18" charset="2"/>
              </a:rPr>
              <a:t></a:t>
            </a:r>
            <a:r>
              <a:rPr lang="en-US" altLang="zh-CN" smtClean="0"/>
              <a:t> </a:t>
            </a:r>
            <a:r>
              <a:rPr lang="en-US" altLang="zh-CN" i="1" smtClean="0"/>
              <a:t>f</a:t>
            </a:r>
            <a:r>
              <a:rPr lang="en-US" altLang="zh-CN" i="1" smtClean="0">
                <a:sym typeface="Symbol" pitchFamily="18" charset="2"/>
              </a:rPr>
              <a:t></a:t>
            </a:r>
            <a:r>
              <a:rPr lang="en-US" altLang="zh-CN" i="1" smtClean="0"/>
              <a:t> </a:t>
            </a:r>
            <a:r>
              <a:rPr lang="en-US" altLang="zh-CN" smtClean="0"/>
              <a:t>(</a:t>
            </a:r>
            <a:r>
              <a:rPr lang="en-US" altLang="zh-CN" i="1" smtClean="0"/>
              <a:t>x</a:t>
            </a:r>
            <a:r>
              <a:rPr lang="en-US" altLang="zh-CN" smtClean="0"/>
              <a:t>)</a:t>
            </a:r>
            <a:r>
              <a:rPr lang="zh-CN" altLang="en-US" smtClean="0"/>
              <a:t>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上</a:t>
            </a:r>
            <a:r>
              <a:rPr lang="zh-CN" altLang="en-US" smtClean="0">
                <a:solidFill>
                  <a:srgbClr val="FF0000"/>
                </a:solidFill>
              </a:rPr>
              <a:t>由正变负</a:t>
            </a:r>
            <a:endParaRPr lang="en-US" altLang="zh-CN" smtClean="0">
              <a:solidFill>
                <a:srgbClr val="FF0000"/>
              </a:solidFill>
            </a:endParaRPr>
          </a:p>
          <a:p>
            <a:pPr marL="566738" indent="-457200">
              <a:buClr>
                <a:srgbClr val="0000FF"/>
              </a:buClr>
              <a:buSzPct val="100000"/>
              <a:buFont typeface="Wingdings" pitchFamily="2" charset="2"/>
              <a:buNone/>
            </a:pPr>
            <a:r>
              <a:rPr lang="en-US" altLang="zh-CN" smtClean="0">
                <a:sym typeface="Symbol" pitchFamily="18" charset="2"/>
              </a:rPr>
              <a:t>                                                 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 </a:t>
            </a:r>
            <a:r>
              <a:rPr lang="zh-CN" altLang="en-US" smtClean="0"/>
              <a:t>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内</a:t>
            </a:r>
            <a:r>
              <a:rPr lang="zh-CN" altLang="en-US" smtClean="0">
                <a:solidFill>
                  <a:srgbClr val="FF0000"/>
                </a:solidFill>
              </a:rPr>
              <a:t>小于零</a:t>
            </a:r>
            <a:r>
              <a:rPr lang="zh-CN" altLang="en-US" smtClean="0"/>
              <a:t>．</a:t>
            </a:r>
          </a:p>
          <a:p>
            <a:pPr marL="566738" indent="-457200">
              <a:buClr>
                <a:srgbClr val="0000FF"/>
              </a:buClr>
              <a:buSzPct val="100000"/>
              <a:buFont typeface="Wingdings" pitchFamily="2" charset="2"/>
              <a:buNone/>
            </a:pPr>
            <a:endParaRPr lang="en-US" altLang="zh-CN" smtClean="0"/>
          </a:p>
          <a:p>
            <a:pPr marL="566738" indent="-457200">
              <a:buFont typeface="Wingdings 3" pitchFamily="18" charset="2"/>
              <a:buNone/>
            </a:pPr>
            <a:r>
              <a:rPr lang="zh-CN" altLang="en-US" smtClean="0">
                <a:solidFill>
                  <a:srgbClr val="0000FF"/>
                </a:solidFill>
              </a:rPr>
              <a:t>定理：</a:t>
            </a:r>
            <a:r>
              <a:rPr lang="zh-CN" altLang="en-US" smtClean="0"/>
              <a:t>设函数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上连续，</a:t>
            </a:r>
          </a:p>
          <a:p>
            <a:pPr marL="566738" indent="-457200">
              <a:buFont typeface="Wingdings 3" pitchFamily="18" charset="2"/>
              <a:buNone/>
            </a:pP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内具有一阶和二阶导数，</a:t>
            </a:r>
            <a:endParaRPr lang="en-US" altLang="zh-CN" smtClean="0"/>
          </a:p>
          <a:p>
            <a:pPr marL="566738" indent="-457200">
              <a:buClr>
                <a:srgbClr val="0000FF"/>
              </a:buClr>
              <a:buSzPct val="100000"/>
              <a:buFontTx/>
              <a:buAutoNum type="circleNumDbPlain"/>
            </a:pPr>
            <a:r>
              <a:rPr lang="zh-CN" altLang="en-US" smtClean="0"/>
              <a:t>若在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&gt;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上的图形是</a:t>
            </a:r>
            <a:r>
              <a:rPr lang="zh-CN" altLang="en-US" smtClean="0">
                <a:solidFill>
                  <a:srgbClr val="FF0000"/>
                </a:solidFill>
              </a:rPr>
              <a:t>凹</a:t>
            </a:r>
            <a:r>
              <a:rPr lang="zh-CN" altLang="en-US" smtClean="0"/>
              <a:t>的</a:t>
            </a:r>
            <a:r>
              <a:rPr lang="en-US" altLang="zh-CN" smtClean="0"/>
              <a:t>;</a:t>
            </a:r>
          </a:p>
          <a:p>
            <a:pPr marL="566738" indent="-457200">
              <a:buClr>
                <a:srgbClr val="0000FF"/>
              </a:buClr>
              <a:buSzPct val="100000"/>
              <a:buFontTx/>
              <a:buAutoNum type="circleNumDbPlain"/>
            </a:pPr>
            <a:r>
              <a:rPr lang="zh-CN" altLang="en-US" smtClean="0"/>
              <a:t>若在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&lt;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上的图形是</a:t>
            </a:r>
            <a:r>
              <a:rPr lang="zh-CN" altLang="en-US" smtClean="0">
                <a:solidFill>
                  <a:srgbClr val="FF0000"/>
                </a:solidFill>
              </a:rPr>
              <a:t>凸</a:t>
            </a:r>
            <a:r>
              <a:rPr lang="zh-CN" altLang="en-US" smtClean="0"/>
              <a:t>的</a:t>
            </a:r>
            <a:r>
              <a:rPr lang="en-US" altLang="zh-CN" smtClean="0"/>
              <a:t>.</a:t>
            </a:r>
            <a:endParaRPr lang="zh-CN" altLang="en-US" smtClean="0"/>
          </a:p>
        </p:txBody>
      </p:sp>
      <p:sp>
        <p:nvSpPr>
          <p:cNvPr id="4" name="圆角矩形 3"/>
          <p:cNvSpPr>
            <a:spLocks noChangeArrowheads="1"/>
          </p:cNvSpPr>
          <p:nvPr/>
        </p:nvSpPr>
        <p:spPr bwMode="auto">
          <a:xfrm>
            <a:off x="439738" y="4059238"/>
            <a:ext cx="8231187" cy="19478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sp>
        <p:nvSpPr>
          <p:cNvPr id="2" name="AutoShape 7">
            <a:hlinkClick r:id="rId3" action="ppaction://hlinksldjump" highlightClick="1"/>
          </p:cNvPr>
          <p:cNvSpPr>
            <a:spLocks noChangeArrowheads="1"/>
          </p:cNvSpPr>
          <p:nvPr/>
        </p:nvSpPr>
        <p:spPr bwMode="auto">
          <a:xfrm>
            <a:off x="8353425" y="6130925"/>
            <a:ext cx="466725" cy="466725"/>
          </a:xfrm>
          <a:prstGeom prst="actionButtonInformation">
            <a:avLst/>
          </a:prstGeom>
          <a:solidFill>
            <a:schemeClr val="accent1"/>
          </a:solidFill>
          <a:ln w="9525">
            <a:noFill/>
            <a:miter lim="800000"/>
            <a:headEnd/>
            <a:tailEnd/>
          </a:ln>
        </p:spPr>
        <p:txBody>
          <a:bodyPr wrap="none" anchor="ctr"/>
          <a:lstStyle/>
          <a:p>
            <a:endParaRPr lang="zh-CN" altLang="en-US">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2" name="cashreg.wav" builtIn="1"/>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7043">
                                            <p:txEl>
                                              <p:pRg st="9" end="9"/>
                                            </p:txEl>
                                          </p:spTgt>
                                        </p:tgtEl>
                                        <p:attrNameLst>
                                          <p:attrName>style.visibility</p:attrName>
                                        </p:attrNameLst>
                                      </p:cBhvr>
                                      <p:to>
                                        <p:strVal val="visible"/>
                                      </p:to>
                                    </p:set>
                                  </p:childTnLst>
                                </p:cTn>
                              </p:par>
                            </p:childTnLst>
                          </p:cTn>
                        </p:par>
                        <p:par>
                          <p:cTn id="41" fill="hold">
                            <p:stCondLst>
                              <p:cond delay="0"/>
                            </p:stCondLst>
                            <p:childTnLst>
                              <p:par>
                                <p:cTn id="42" presetID="20"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edg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9" name="Rectangle 2"/>
          <p:cNvSpPr>
            <a:spLocks noGrp="1"/>
          </p:cNvSpPr>
          <p:nvPr>
            <p:ph type="title"/>
          </p:nvPr>
        </p:nvSpPr>
        <p:spPr bwMode="auto">
          <a:noFill/>
        </p:spPr>
        <p:txBody>
          <a:bodyPr/>
          <a:lstStyle/>
          <a:p>
            <a:r>
              <a:rPr lang="zh-CN" altLang="en-US" smtClean="0">
                <a:effectLst/>
              </a:rPr>
              <a:t>曲线凹凸性的几何解释</a:t>
            </a:r>
          </a:p>
        </p:txBody>
      </p:sp>
      <p:sp>
        <p:nvSpPr>
          <p:cNvPr id="11270"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pic>
        <p:nvPicPr>
          <p:cNvPr id="11271" name="Picture 8" descr="p152_凹判_1"/>
          <p:cNvPicPr>
            <a:picLocks noChangeAspect="1" noChangeArrowheads="1"/>
          </p:cNvPicPr>
          <p:nvPr>
            <p:ph idx="1"/>
          </p:nvPr>
        </p:nvPicPr>
        <p:blipFill>
          <a:blip r:embed="rId5"/>
          <a:srcRect/>
          <a:stretch>
            <a:fillRect/>
          </a:stretch>
        </p:blipFill>
        <p:spPr>
          <a:xfrm>
            <a:off x="863600" y="1482725"/>
            <a:ext cx="7413625" cy="4527550"/>
          </a:xfrm>
          <a:noFill/>
        </p:spPr>
      </p:pic>
      <p:pic>
        <p:nvPicPr>
          <p:cNvPr id="96265" name="Picture 9" descr="p152_凹判_2"/>
          <p:cNvPicPr>
            <a:picLocks noChangeAspect="1" noChangeArrowheads="1"/>
          </p:cNvPicPr>
          <p:nvPr/>
        </p:nvPicPr>
        <p:blipFill>
          <a:blip r:embed="rId6"/>
          <a:srcRect/>
          <a:stretch>
            <a:fillRect/>
          </a:stretch>
        </p:blipFill>
        <p:spPr bwMode="auto">
          <a:xfrm>
            <a:off x="863600" y="1482725"/>
            <a:ext cx="7412038" cy="4527550"/>
          </a:xfrm>
          <a:prstGeom prst="rect">
            <a:avLst/>
          </a:prstGeom>
          <a:noFill/>
          <a:ln w="9525">
            <a:noFill/>
            <a:miter lim="800000"/>
            <a:headEnd/>
            <a:tailEnd/>
          </a:ln>
        </p:spPr>
      </p:pic>
      <p:pic>
        <p:nvPicPr>
          <p:cNvPr id="96266" name="Picture 10" descr="p152_凹判_3"/>
          <p:cNvPicPr>
            <a:picLocks noChangeAspect="1" noChangeArrowheads="1"/>
          </p:cNvPicPr>
          <p:nvPr/>
        </p:nvPicPr>
        <p:blipFill>
          <a:blip r:embed="rId7"/>
          <a:srcRect/>
          <a:stretch>
            <a:fillRect/>
          </a:stretch>
        </p:blipFill>
        <p:spPr bwMode="auto">
          <a:xfrm>
            <a:off x="863600" y="1482725"/>
            <a:ext cx="7396163" cy="4527550"/>
          </a:xfrm>
          <a:prstGeom prst="rect">
            <a:avLst/>
          </a:prstGeom>
          <a:noFill/>
          <a:ln w="9525">
            <a:noFill/>
            <a:miter lim="800000"/>
            <a:headEnd/>
            <a:tailEnd/>
          </a:ln>
        </p:spPr>
      </p:pic>
      <p:pic>
        <p:nvPicPr>
          <p:cNvPr id="96267" name="Picture 11" descr="p152_凹判_4"/>
          <p:cNvPicPr>
            <a:picLocks noChangeAspect="1" noChangeArrowheads="1"/>
          </p:cNvPicPr>
          <p:nvPr/>
        </p:nvPicPr>
        <p:blipFill>
          <a:blip r:embed="rId8"/>
          <a:srcRect/>
          <a:stretch>
            <a:fillRect/>
          </a:stretch>
        </p:blipFill>
        <p:spPr bwMode="auto">
          <a:xfrm>
            <a:off x="863600" y="1482725"/>
            <a:ext cx="7412038" cy="4527550"/>
          </a:xfrm>
          <a:prstGeom prst="rect">
            <a:avLst/>
          </a:prstGeom>
          <a:noFill/>
          <a:ln w="9525">
            <a:noFill/>
            <a:miter lim="800000"/>
            <a:headEnd/>
            <a:tailEnd/>
          </a:ln>
        </p:spPr>
      </p:pic>
      <p:pic>
        <p:nvPicPr>
          <p:cNvPr id="96268" name="Picture 12" descr="p152_凹判_5"/>
          <p:cNvPicPr>
            <a:picLocks noChangeAspect="1" noChangeArrowheads="1"/>
          </p:cNvPicPr>
          <p:nvPr/>
        </p:nvPicPr>
        <p:blipFill>
          <a:blip r:embed="rId9"/>
          <a:srcRect/>
          <a:stretch>
            <a:fillRect/>
          </a:stretch>
        </p:blipFill>
        <p:spPr bwMode="auto">
          <a:xfrm>
            <a:off x="863600" y="1482725"/>
            <a:ext cx="7404100" cy="4527550"/>
          </a:xfrm>
          <a:prstGeom prst="rect">
            <a:avLst/>
          </a:prstGeom>
          <a:noFill/>
          <a:ln w="9525">
            <a:noFill/>
            <a:miter lim="800000"/>
            <a:headEnd/>
            <a:tailEnd/>
          </a:ln>
        </p:spPr>
      </p:pic>
      <p:pic>
        <p:nvPicPr>
          <p:cNvPr id="96269" name="Picture 13" descr="p152_凹判_6"/>
          <p:cNvPicPr>
            <a:picLocks noChangeAspect="1" noChangeArrowheads="1"/>
          </p:cNvPicPr>
          <p:nvPr/>
        </p:nvPicPr>
        <p:blipFill>
          <a:blip r:embed="rId10"/>
          <a:srcRect/>
          <a:stretch>
            <a:fillRect/>
          </a:stretch>
        </p:blipFill>
        <p:spPr bwMode="auto">
          <a:xfrm>
            <a:off x="863600" y="1482725"/>
            <a:ext cx="7412038" cy="4527550"/>
          </a:xfrm>
          <a:prstGeom prst="rect">
            <a:avLst/>
          </a:prstGeom>
          <a:noFill/>
          <a:ln w="9525">
            <a:noFill/>
            <a:miter lim="800000"/>
            <a:headEnd/>
            <a:tailEnd/>
          </a:ln>
        </p:spPr>
      </p:pic>
      <p:graphicFrame>
        <p:nvGraphicFramePr>
          <p:cNvPr id="2" name="Object 8"/>
          <p:cNvGraphicFramePr>
            <a:graphicFrameLocks noChangeAspect="1"/>
          </p:cNvGraphicFramePr>
          <p:nvPr/>
        </p:nvGraphicFramePr>
        <p:xfrm>
          <a:off x="2690813" y="2428875"/>
          <a:ext cx="1011237" cy="323850"/>
        </p:xfrm>
        <a:graphic>
          <a:graphicData uri="http://schemas.openxmlformats.org/presentationml/2006/ole">
            <p:oleObj spid="_x0000_s11266" name="Equation" r:id="rId11" imgW="634680" imgH="203040" progId="Equation.DSMT4">
              <p:embed/>
            </p:oleObj>
          </a:graphicData>
        </a:graphic>
      </p:graphicFrame>
      <p:graphicFrame>
        <p:nvGraphicFramePr>
          <p:cNvPr id="3" name="Object 15"/>
          <p:cNvGraphicFramePr>
            <a:graphicFrameLocks noChangeAspect="1"/>
          </p:cNvGraphicFramePr>
          <p:nvPr/>
        </p:nvGraphicFramePr>
        <p:xfrm>
          <a:off x="4167188" y="2428875"/>
          <a:ext cx="1011237" cy="323850"/>
        </p:xfrm>
        <a:graphic>
          <a:graphicData uri="http://schemas.openxmlformats.org/presentationml/2006/ole">
            <p:oleObj spid="_x0000_s11267" name="Equation" r:id="rId12" imgW="634680" imgH="203040" progId="Equation.DSMT4">
              <p:embed/>
            </p:oleObj>
          </a:graphicData>
        </a:graphic>
      </p:graphicFrame>
      <p:graphicFrame>
        <p:nvGraphicFramePr>
          <p:cNvPr id="4" name="Object 16"/>
          <p:cNvGraphicFramePr>
            <a:graphicFrameLocks noChangeAspect="1"/>
          </p:cNvGraphicFramePr>
          <p:nvPr/>
        </p:nvGraphicFramePr>
        <p:xfrm>
          <a:off x="5645150" y="2428875"/>
          <a:ext cx="1011238" cy="323850"/>
        </p:xfrm>
        <a:graphic>
          <a:graphicData uri="http://schemas.openxmlformats.org/presentationml/2006/ole">
            <p:oleObj spid="_x0000_s11268" name="Equation" r:id="rId13" imgW="634680" imgH="203040" progId="Equation.DSMT4">
              <p:embed/>
            </p:oleObj>
          </a:graphicData>
        </a:graphic>
      </p:graphicFrame>
      <p:sp>
        <p:nvSpPr>
          <p:cNvPr id="13" name="右箭头 12"/>
          <p:cNvSpPr/>
          <p:nvPr/>
        </p:nvSpPr>
        <p:spPr>
          <a:xfrm>
            <a:off x="3756025" y="2455863"/>
            <a:ext cx="357188" cy="269875"/>
          </a:xfrm>
          <a:prstGeom prst="rightArrow">
            <a:avLst>
              <a:gd name="adj1" fmla="val 50000"/>
              <a:gd name="adj2" fmla="val 52903"/>
            </a:avLst>
          </a:prstGeom>
          <a:solidFill>
            <a:srgbClr val="FF0000"/>
          </a:solidFill>
          <a:ln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右箭头 13"/>
          <p:cNvSpPr/>
          <p:nvPr/>
        </p:nvSpPr>
        <p:spPr>
          <a:xfrm>
            <a:off x="5232400" y="2455863"/>
            <a:ext cx="357188" cy="269875"/>
          </a:xfrm>
          <a:prstGeom prst="rightArrow">
            <a:avLst>
              <a:gd name="adj1" fmla="val 50000"/>
              <a:gd name="adj2" fmla="val 52903"/>
            </a:avLst>
          </a:prstGeom>
          <a:solidFill>
            <a:srgbClr val="FF0000"/>
          </a:solidFill>
          <a:ln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2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2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70"/>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hamm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3" name="Rectangle 4"/>
          <p:cNvSpPr>
            <a:spLocks noGrp="1"/>
          </p:cNvSpPr>
          <p:nvPr>
            <p:ph type="title"/>
          </p:nvPr>
        </p:nvSpPr>
        <p:spPr bwMode="auto">
          <a:noFill/>
        </p:spPr>
        <p:txBody>
          <a:bodyPr/>
          <a:lstStyle/>
          <a:p>
            <a:r>
              <a:rPr lang="zh-CN" altLang="en-US" smtClean="0">
                <a:effectLst/>
              </a:rPr>
              <a:t>曲线凹凸性的几何解释</a:t>
            </a:r>
          </a:p>
        </p:txBody>
      </p:sp>
      <p:sp>
        <p:nvSpPr>
          <p:cNvPr id="12294"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pic>
        <p:nvPicPr>
          <p:cNvPr id="12295" name="Picture 7" descr="p152_凸判_1"/>
          <p:cNvPicPr>
            <a:picLocks noChangeAspect="1" noChangeArrowheads="1"/>
          </p:cNvPicPr>
          <p:nvPr>
            <p:ph idx="1"/>
          </p:nvPr>
        </p:nvPicPr>
        <p:blipFill>
          <a:blip r:embed="rId5"/>
          <a:srcRect/>
          <a:stretch>
            <a:fillRect/>
          </a:stretch>
        </p:blipFill>
        <p:spPr>
          <a:xfrm>
            <a:off x="863600" y="1122363"/>
            <a:ext cx="7415213" cy="4527550"/>
          </a:xfrm>
          <a:noFill/>
        </p:spPr>
      </p:pic>
      <p:pic>
        <p:nvPicPr>
          <p:cNvPr id="98312" name="Picture 8" descr="p152_凸判_2"/>
          <p:cNvPicPr>
            <a:picLocks noChangeAspect="1" noChangeArrowheads="1"/>
          </p:cNvPicPr>
          <p:nvPr/>
        </p:nvPicPr>
        <p:blipFill>
          <a:blip r:embed="rId6"/>
          <a:srcRect/>
          <a:stretch>
            <a:fillRect/>
          </a:stretch>
        </p:blipFill>
        <p:spPr bwMode="auto">
          <a:xfrm>
            <a:off x="863600" y="1122363"/>
            <a:ext cx="7412038" cy="4527550"/>
          </a:xfrm>
          <a:prstGeom prst="rect">
            <a:avLst/>
          </a:prstGeom>
          <a:noFill/>
          <a:ln w="9525">
            <a:noFill/>
            <a:miter lim="800000"/>
            <a:headEnd/>
            <a:tailEnd/>
          </a:ln>
        </p:spPr>
      </p:pic>
      <p:pic>
        <p:nvPicPr>
          <p:cNvPr id="98313" name="Picture 9" descr="p152_凸判_3"/>
          <p:cNvPicPr>
            <a:picLocks noChangeAspect="1" noChangeArrowheads="1"/>
          </p:cNvPicPr>
          <p:nvPr/>
        </p:nvPicPr>
        <p:blipFill>
          <a:blip r:embed="rId7"/>
          <a:srcRect/>
          <a:stretch>
            <a:fillRect/>
          </a:stretch>
        </p:blipFill>
        <p:spPr bwMode="auto">
          <a:xfrm>
            <a:off x="863600" y="1122363"/>
            <a:ext cx="7412038" cy="4527550"/>
          </a:xfrm>
          <a:prstGeom prst="rect">
            <a:avLst/>
          </a:prstGeom>
          <a:noFill/>
          <a:ln w="9525">
            <a:noFill/>
            <a:miter lim="800000"/>
            <a:headEnd/>
            <a:tailEnd/>
          </a:ln>
        </p:spPr>
      </p:pic>
      <p:pic>
        <p:nvPicPr>
          <p:cNvPr id="98314" name="Picture 10" descr="p152_凸判_4"/>
          <p:cNvPicPr>
            <a:picLocks noChangeAspect="1" noChangeArrowheads="1"/>
          </p:cNvPicPr>
          <p:nvPr/>
        </p:nvPicPr>
        <p:blipFill>
          <a:blip r:embed="rId8"/>
          <a:srcRect/>
          <a:stretch>
            <a:fillRect/>
          </a:stretch>
        </p:blipFill>
        <p:spPr bwMode="auto">
          <a:xfrm>
            <a:off x="863600" y="1122363"/>
            <a:ext cx="7412038" cy="4527550"/>
          </a:xfrm>
          <a:prstGeom prst="rect">
            <a:avLst/>
          </a:prstGeom>
          <a:noFill/>
          <a:ln w="9525">
            <a:noFill/>
            <a:miter lim="800000"/>
            <a:headEnd/>
            <a:tailEnd/>
          </a:ln>
        </p:spPr>
      </p:pic>
      <p:pic>
        <p:nvPicPr>
          <p:cNvPr id="98315" name="Picture 11" descr="p152_凸判_5"/>
          <p:cNvPicPr>
            <a:picLocks noChangeAspect="1" noChangeArrowheads="1"/>
          </p:cNvPicPr>
          <p:nvPr/>
        </p:nvPicPr>
        <p:blipFill>
          <a:blip r:embed="rId9"/>
          <a:srcRect/>
          <a:stretch>
            <a:fillRect/>
          </a:stretch>
        </p:blipFill>
        <p:spPr bwMode="auto">
          <a:xfrm>
            <a:off x="863600" y="1122363"/>
            <a:ext cx="7412038" cy="4527550"/>
          </a:xfrm>
          <a:prstGeom prst="rect">
            <a:avLst/>
          </a:prstGeom>
          <a:noFill/>
          <a:ln w="9525">
            <a:noFill/>
            <a:miter lim="800000"/>
            <a:headEnd/>
            <a:tailEnd/>
          </a:ln>
        </p:spPr>
      </p:pic>
      <p:pic>
        <p:nvPicPr>
          <p:cNvPr id="98316" name="Picture 12" descr="p152_凸判_6"/>
          <p:cNvPicPr>
            <a:picLocks noChangeAspect="1" noChangeArrowheads="1"/>
          </p:cNvPicPr>
          <p:nvPr/>
        </p:nvPicPr>
        <p:blipFill>
          <a:blip r:embed="rId10"/>
          <a:srcRect/>
          <a:stretch>
            <a:fillRect/>
          </a:stretch>
        </p:blipFill>
        <p:spPr bwMode="auto">
          <a:xfrm>
            <a:off x="863600" y="1122363"/>
            <a:ext cx="7412038" cy="4527550"/>
          </a:xfrm>
          <a:prstGeom prst="rect">
            <a:avLst/>
          </a:prstGeom>
          <a:noFill/>
          <a:ln w="9525">
            <a:noFill/>
            <a:miter lim="800000"/>
            <a:headEnd/>
            <a:tailEnd/>
          </a:ln>
        </p:spPr>
      </p:pic>
      <p:graphicFrame>
        <p:nvGraphicFramePr>
          <p:cNvPr id="10" name="Object 8"/>
          <p:cNvGraphicFramePr>
            <a:graphicFrameLocks noChangeAspect="1"/>
          </p:cNvGraphicFramePr>
          <p:nvPr/>
        </p:nvGraphicFramePr>
        <p:xfrm>
          <a:off x="2690813" y="4033838"/>
          <a:ext cx="1011237" cy="323850"/>
        </p:xfrm>
        <a:graphic>
          <a:graphicData uri="http://schemas.openxmlformats.org/presentationml/2006/ole">
            <p:oleObj spid="_x0000_s12290" name="Equation" r:id="rId11" imgW="634680" imgH="203040" progId="Equation.DSMT4">
              <p:embed/>
            </p:oleObj>
          </a:graphicData>
        </a:graphic>
      </p:graphicFrame>
      <p:graphicFrame>
        <p:nvGraphicFramePr>
          <p:cNvPr id="11" name="Object 14"/>
          <p:cNvGraphicFramePr>
            <a:graphicFrameLocks noChangeAspect="1"/>
          </p:cNvGraphicFramePr>
          <p:nvPr/>
        </p:nvGraphicFramePr>
        <p:xfrm>
          <a:off x="4167188" y="4033838"/>
          <a:ext cx="1011237" cy="323850"/>
        </p:xfrm>
        <a:graphic>
          <a:graphicData uri="http://schemas.openxmlformats.org/presentationml/2006/ole">
            <p:oleObj spid="_x0000_s12291" name="Equation" r:id="rId12" imgW="634680" imgH="203040" progId="Equation.DSMT4">
              <p:embed/>
            </p:oleObj>
          </a:graphicData>
        </a:graphic>
      </p:graphicFrame>
      <p:graphicFrame>
        <p:nvGraphicFramePr>
          <p:cNvPr id="12" name="Object 15"/>
          <p:cNvGraphicFramePr>
            <a:graphicFrameLocks noChangeAspect="1"/>
          </p:cNvGraphicFramePr>
          <p:nvPr/>
        </p:nvGraphicFramePr>
        <p:xfrm>
          <a:off x="5645150" y="4033838"/>
          <a:ext cx="1011238" cy="323850"/>
        </p:xfrm>
        <a:graphic>
          <a:graphicData uri="http://schemas.openxmlformats.org/presentationml/2006/ole">
            <p:oleObj spid="_x0000_s12292" name="Equation" r:id="rId13" imgW="634680" imgH="203040" progId="Equation.DSMT4">
              <p:embed/>
            </p:oleObj>
          </a:graphicData>
        </a:graphic>
      </p:graphicFrame>
      <p:sp>
        <p:nvSpPr>
          <p:cNvPr id="13" name="右箭头 12"/>
          <p:cNvSpPr/>
          <p:nvPr/>
        </p:nvSpPr>
        <p:spPr>
          <a:xfrm>
            <a:off x="3756025" y="4060825"/>
            <a:ext cx="357188" cy="269875"/>
          </a:xfrm>
          <a:prstGeom prst="rightArrow">
            <a:avLst>
              <a:gd name="adj1" fmla="val 50000"/>
              <a:gd name="adj2" fmla="val 52903"/>
            </a:avLst>
          </a:prstGeom>
          <a:solidFill>
            <a:srgbClr val="FF0000"/>
          </a:solidFill>
          <a:ln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右箭头 13"/>
          <p:cNvSpPr/>
          <p:nvPr/>
        </p:nvSpPr>
        <p:spPr>
          <a:xfrm>
            <a:off x="5232400" y="4060825"/>
            <a:ext cx="357188" cy="269875"/>
          </a:xfrm>
          <a:prstGeom prst="rightArrow">
            <a:avLst>
              <a:gd name="adj1" fmla="val 50000"/>
              <a:gd name="adj2" fmla="val 52903"/>
            </a:avLst>
          </a:prstGeom>
          <a:solidFill>
            <a:srgbClr val="FF0000"/>
          </a:solidFill>
          <a:ln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83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3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3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9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
          <p:cNvSpPr>
            <a:spLocks noGrp="1"/>
          </p:cNvSpPr>
          <p:nvPr>
            <p:ph idx="4294967295"/>
          </p:nvPr>
        </p:nvSpPr>
        <p:spPr>
          <a:xfrm>
            <a:off x="457200" y="274638"/>
            <a:ext cx="8229600" cy="6226175"/>
          </a:xfrm>
        </p:spPr>
        <p:txBody>
          <a:bodyPr>
            <a:spAutoFit/>
          </a:bodyPr>
          <a:lstStyle/>
          <a:p>
            <a:pPr marL="566738" indent="-457200">
              <a:buFont typeface="Wingdings 3" pitchFamily="18" charset="2"/>
              <a:buNone/>
            </a:pPr>
            <a:r>
              <a:rPr lang="zh-CN" altLang="en-US" dirty="0" smtClean="0">
                <a:solidFill>
                  <a:srgbClr val="0000FF"/>
                </a:solidFill>
              </a:rPr>
              <a:t>定理：</a:t>
            </a:r>
            <a:r>
              <a:rPr lang="en-US" altLang="zh-CN"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t>x</a:t>
            </a:r>
            <a:r>
              <a:rPr lang="en-US" altLang="zh-CN" dirty="0" smtClean="0"/>
              <a:t>)</a:t>
            </a:r>
            <a:r>
              <a:rPr lang="zh-CN" altLang="en-US" dirty="0" smtClean="0"/>
              <a:t> </a:t>
            </a:r>
            <a:r>
              <a:rPr lang="en-US" altLang="zh-CN" dirty="0" smtClean="0">
                <a:solidFill>
                  <a:srgbClr val="FF0000"/>
                </a:solidFill>
              </a:rPr>
              <a:t>&gt;</a:t>
            </a:r>
            <a:r>
              <a:rPr lang="zh-CN" altLang="en-US" dirty="0" smtClean="0"/>
              <a:t> </a:t>
            </a:r>
            <a:r>
              <a:rPr lang="en-US" altLang="zh-CN" dirty="0" smtClean="0"/>
              <a:t>0 </a:t>
            </a:r>
            <a:r>
              <a:rPr lang="en-US" altLang="zh-CN" dirty="0" smtClean="0">
                <a:sym typeface="Symbol" pitchFamily="18" charset="2"/>
              </a:rPr>
              <a:t></a:t>
            </a:r>
            <a:r>
              <a:rPr lang="zh-CN" altLang="en-US" dirty="0" smtClean="0"/>
              <a:t> </a:t>
            </a:r>
            <a:r>
              <a:rPr lang="en-US" altLang="zh-CN" i="1" dirty="0" smtClean="0"/>
              <a:t>f </a:t>
            </a:r>
            <a:r>
              <a:rPr lang="en-US" altLang="zh-CN" dirty="0" smtClean="0"/>
              <a:t>(</a:t>
            </a:r>
            <a:r>
              <a:rPr lang="en-US" altLang="zh-CN" i="1" dirty="0" smtClean="0"/>
              <a:t>x</a:t>
            </a:r>
            <a:r>
              <a:rPr lang="en-US" altLang="zh-CN" dirty="0" smtClean="0"/>
              <a:t>)</a:t>
            </a:r>
            <a:r>
              <a:rPr lang="zh-CN" altLang="en-US" dirty="0" smtClean="0"/>
              <a:t> 是</a:t>
            </a:r>
            <a:r>
              <a:rPr lang="zh-CN" altLang="en-US" dirty="0" smtClean="0">
                <a:solidFill>
                  <a:srgbClr val="FF0000"/>
                </a:solidFill>
              </a:rPr>
              <a:t>凹</a:t>
            </a:r>
            <a:r>
              <a:rPr lang="zh-CN" altLang="en-US" dirty="0" smtClean="0"/>
              <a:t>的；</a:t>
            </a:r>
            <a:r>
              <a:rPr lang="en-US" altLang="zh-CN"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t>x</a:t>
            </a:r>
            <a:r>
              <a:rPr lang="en-US" altLang="zh-CN" dirty="0" smtClean="0"/>
              <a:t>)</a:t>
            </a:r>
            <a:r>
              <a:rPr lang="zh-CN" altLang="en-US" dirty="0" smtClean="0"/>
              <a:t> </a:t>
            </a:r>
            <a:r>
              <a:rPr lang="en-US" altLang="zh-CN" dirty="0" smtClean="0">
                <a:solidFill>
                  <a:srgbClr val="FF0000"/>
                </a:solidFill>
              </a:rPr>
              <a:t>&lt;</a:t>
            </a:r>
            <a:r>
              <a:rPr lang="zh-CN" altLang="en-US" dirty="0" smtClean="0"/>
              <a:t> </a:t>
            </a:r>
            <a:r>
              <a:rPr lang="en-US" altLang="zh-CN" dirty="0" smtClean="0"/>
              <a:t>0 </a:t>
            </a:r>
            <a:r>
              <a:rPr lang="en-US" altLang="zh-CN" dirty="0" smtClean="0">
                <a:sym typeface="Symbol" pitchFamily="18" charset="2"/>
              </a:rPr>
              <a:t></a:t>
            </a:r>
            <a:r>
              <a:rPr lang="zh-CN" altLang="en-US" dirty="0" smtClean="0"/>
              <a:t> </a:t>
            </a:r>
            <a:r>
              <a:rPr lang="en-US" altLang="zh-CN" i="1" dirty="0" smtClean="0"/>
              <a:t>f </a:t>
            </a:r>
            <a:r>
              <a:rPr lang="en-US" altLang="zh-CN" dirty="0" smtClean="0"/>
              <a:t>(</a:t>
            </a:r>
            <a:r>
              <a:rPr lang="en-US" altLang="zh-CN" i="1" dirty="0" smtClean="0"/>
              <a:t>x</a:t>
            </a:r>
            <a:r>
              <a:rPr lang="en-US" altLang="zh-CN" dirty="0" smtClean="0"/>
              <a:t>)</a:t>
            </a:r>
            <a:r>
              <a:rPr lang="zh-CN" altLang="en-US" dirty="0" smtClean="0"/>
              <a:t> 是</a:t>
            </a:r>
            <a:r>
              <a:rPr lang="zh-CN" altLang="en-US" dirty="0" smtClean="0">
                <a:solidFill>
                  <a:srgbClr val="FF0000"/>
                </a:solidFill>
              </a:rPr>
              <a:t>凸</a:t>
            </a:r>
            <a:r>
              <a:rPr lang="zh-CN" altLang="en-US" dirty="0" smtClean="0"/>
              <a:t>的．</a:t>
            </a:r>
          </a:p>
          <a:p>
            <a:pPr marL="566738" indent="-457200">
              <a:buClr>
                <a:srgbClr val="0000FF"/>
              </a:buClr>
              <a:buSzPct val="100000"/>
              <a:buFontTx/>
              <a:buNone/>
            </a:pPr>
            <a:endParaRPr lang="zh-CN" altLang="en-US" dirty="0" smtClean="0">
              <a:solidFill>
                <a:srgbClr val="0000FF"/>
              </a:solidFill>
            </a:endParaRPr>
          </a:p>
          <a:p>
            <a:pPr marL="566738" indent="-457200">
              <a:buClr>
                <a:srgbClr val="0000FF"/>
              </a:buClr>
              <a:buSzPct val="100000"/>
              <a:buFontTx/>
              <a:buNone/>
            </a:pPr>
            <a:r>
              <a:rPr lang="zh-CN" altLang="en-US" dirty="0" smtClean="0">
                <a:solidFill>
                  <a:srgbClr val="0000FF"/>
                </a:solidFill>
              </a:rPr>
              <a:t>证明：</a:t>
            </a:r>
            <a:r>
              <a:rPr lang="zh-CN" altLang="en-US" dirty="0" smtClean="0"/>
              <a:t> </a:t>
            </a:r>
            <a:r>
              <a:rPr lang="zh-CN" altLang="en-US" dirty="0" smtClean="0">
                <a:sym typeface="Symbol" pitchFamily="18" charset="2"/>
              </a:rPr>
              <a:t></a:t>
            </a:r>
            <a:r>
              <a:rPr lang="en-US" altLang="zh-CN" i="1" dirty="0" smtClean="0"/>
              <a:t>x</a:t>
            </a:r>
            <a:r>
              <a:rPr lang="en-US" altLang="zh-CN" baseline="-25000" dirty="0" smtClean="0"/>
              <a:t>1</a:t>
            </a:r>
            <a:r>
              <a:rPr lang="en-US" altLang="zh-CN" dirty="0" smtClean="0"/>
              <a:t>, </a:t>
            </a:r>
            <a:r>
              <a:rPr lang="en-US" altLang="zh-CN" i="1" dirty="0" smtClean="0"/>
              <a:t>x</a:t>
            </a:r>
            <a:r>
              <a:rPr lang="en-US" altLang="zh-CN" baseline="-25000" dirty="0" smtClean="0"/>
              <a:t>2 </a:t>
            </a:r>
            <a:r>
              <a:rPr lang="en-US" altLang="zh-CN" dirty="0" smtClean="0">
                <a:sym typeface="Symbol" pitchFamily="18" charset="2"/>
              </a:rPr>
              <a:t></a:t>
            </a:r>
            <a:r>
              <a:rPr lang="en-US" altLang="zh-CN" dirty="0" smtClean="0"/>
              <a:t>(</a:t>
            </a:r>
            <a:r>
              <a:rPr lang="en-US" altLang="zh-CN" i="1" dirty="0" smtClean="0"/>
              <a:t>a</a:t>
            </a:r>
            <a:r>
              <a:rPr lang="en-US" altLang="zh-CN" dirty="0" smtClean="0"/>
              <a:t>,</a:t>
            </a:r>
            <a:r>
              <a:rPr lang="zh-CN" altLang="en-US" dirty="0" smtClean="0"/>
              <a:t> </a:t>
            </a:r>
            <a:r>
              <a:rPr lang="en-US" altLang="zh-CN" i="1" dirty="0" smtClean="0"/>
              <a:t>b</a:t>
            </a:r>
            <a:r>
              <a:rPr lang="en-US" altLang="zh-CN" dirty="0" smtClean="0"/>
              <a:t>)</a:t>
            </a:r>
            <a:r>
              <a:rPr lang="zh-CN" altLang="en-US" dirty="0" smtClean="0"/>
              <a:t>，不妨设 </a:t>
            </a:r>
            <a:r>
              <a:rPr lang="en-US" altLang="zh-CN" i="1" dirty="0" smtClean="0"/>
              <a:t>x</a:t>
            </a:r>
            <a:r>
              <a:rPr lang="en-US" altLang="zh-CN" baseline="-25000" dirty="0" smtClean="0"/>
              <a:t>1</a:t>
            </a:r>
            <a:r>
              <a:rPr lang="en-US" altLang="zh-CN" dirty="0" smtClean="0"/>
              <a:t> &lt; </a:t>
            </a:r>
            <a:r>
              <a:rPr lang="en-US" altLang="zh-CN" i="1" dirty="0" smtClean="0"/>
              <a:t>x</a:t>
            </a:r>
            <a:r>
              <a:rPr lang="en-US" altLang="zh-CN" baseline="-25000" dirty="0" smtClean="0"/>
              <a:t>2</a:t>
            </a:r>
            <a:r>
              <a:rPr lang="zh-CN" altLang="en-US" dirty="0" smtClean="0"/>
              <a:t>，</a:t>
            </a:r>
            <a:r>
              <a:rPr lang="zh-CN" altLang="en-US" dirty="0" smtClean="0"/>
              <a:t>令</a:t>
            </a:r>
            <a:r>
              <a:rPr lang="en-US" altLang="zh-CN" i="1" dirty="0" smtClean="0"/>
              <a:t>x</a:t>
            </a:r>
            <a:r>
              <a:rPr lang="en-US" altLang="zh-CN" baseline="-25000" dirty="0" smtClean="0"/>
              <a:t>0</a:t>
            </a:r>
            <a:r>
              <a:rPr lang="zh-CN" altLang="en-US" dirty="0" smtClean="0"/>
              <a:t> </a:t>
            </a:r>
            <a:r>
              <a:rPr lang="en-US" altLang="zh-CN" dirty="0" smtClean="0"/>
              <a:t>= (</a:t>
            </a:r>
            <a:r>
              <a:rPr lang="en-US" altLang="zh-CN" i="1" dirty="0" smtClean="0"/>
              <a:t>x</a:t>
            </a:r>
            <a:r>
              <a:rPr lang="en-US" altLang="zh-CN" baseline="-25000" dirty="0" smtClean="0"/>
              <a:t>2</a:t>
            </a:r>
            <a:r>
              <a:rPr lang="en-US" altLang="zh-CN" dirty="0" smtClean="0">
                <a:sym typeface="Symbol" pitchFamily="18" charset="2"/>
              </a:rPr>
              <a:t></a:t>
            </a:r>
            <a:r>
              <a:rPr lang="en-US" altLang="zh-CN" dirty="0" smtClean="0"/>
              <a:t>+ </a:t>
            </a:r>
            <a:r>
              <a:rPr lang="en-US" altLang="zh-CN" i="1" dirty="0" smtClean="0"/>
              <a:t>x</a:t>
            </a:r>
            <a:r>
              <a:rPr lang="en-US" altLang="zh-CN" baseline="-25000" dirty="0" smtClean="0"/>
              <a:t>1</a:t>
            </a:r>
            <a:r>
              <a:rPr lang="en-US" altLang="zh-CN" dirty="0" smtClean="0"/>
              <a:t>) / 2</a:t>
            </a:r>
            <a:r>
              <a:rPr lang="zh-CN" altLang="en-US" dirty="0" smtClean="0"/>
              <a:t>，</a:t>
            </a:r>
            <a:r>
              <a:rPr lang="en-US" altLang="zh-CN" dirty="0" smtClean="0"/>
              <a:t> </a:t>
            </a:r>
            <a:endParaRPr lang="zh-CN" altLang="en-US" dirty="0" smtClean="0"/>
          </a:p>
          <a:p>
            <a:pPr marL="566738" indent="-457200">
              <a:buClr>
                <a:srgbClr val="0000FF"/>
              </a:buClr>
              <a:buSzPct val="100000"/>
              <a:buFontTx/>
              <a:buNone/>
            </a:pPr>
            <a:r>
              <a:rPr lang="zh-CN" altLang="en-US" dirty="0" smtClean="0"/>
              <a:t>则</a:t>
            </a:r>
            <a:r>
              <a:rPr lang="en-US" altLang="zh-CN" i="1" dirty="0" smtClean="0"/>
              <a:t>x</a:t>
            </a:r>
            <a:r>
              <a:rPr lang="en-US" altLang="zh-CN" baseline="-25000" dirty="0" smtClean="0"/>
              <a:t>0</a:t>
            </a:r>
            <a:r>
              <a:rPr lang="en-US" altLang="zh-CN" dirty="0" smtClean="0">
                <a:sym typeface="Symbol" pitchFamily="18" charset="2"/>
              </a:rPr>
              <a:t></a:t>
            </a:r>
            <a:r>
              <a:rPr lang="en-US" altLang="zh-CN" dirty="0" smtClean="0"/>
              <a:t>− </a:t>
            </a:r>
            <a:r>
              <a:rPr lang="en-US" altLang="zh-CN" i="1" dirty="0" smtClean="0"/>
              <a:t>x</a:t>
            </a:r>
            <a:r>
              <a:rPr lang="en-US" altLang="zh-CN" baseline="-25000" dirty="0" smtClean="0"/>
              <a:t>1</a:t>
            </a:r>
            <a:r>
              <a:rPr lang="zh-CN" altLang="en-US" dirty="0" smtClean="0"/>
              <a:t> </a:t>
            </a:r>
            <a:r>
              <a:rPr lang="en-US" altLang="zh-CN" dirty="0" smtClean="0"/>
              <a:t>= </a:t>
            </a:r>
            <a:r>
              <a:rPr lang="en-US" altLang="zh-CN" i="1" dirty="0" smtClean="0"/>
              <a:t>x</a:t>
            </a:r>
            <a:r>
              <a:rPr lang="en-US" altLang="zh-CN" baseline="-25000" dirty="0" smtClean="0"/>
              <a:t>2</a:t>
            </a:r>
            <a:r>
              <a:rPr lang="en-US" altLang="zh-CN" dirty="0" smtClean="0">
                <a:sym typeface="Symbol" pitchFamily="18" charset="2"/>
              </a:rPr>
              <a:t></a:t>
            </a:r>
            <a:r>
              <a:rPr lang="en-US" altLang="zh-CN" dirty="0" smtClean="0"/>
              <a:t>− </a:t>
            </a:r>
            <a:r>
              <a:rPr lang="en-US" altLang="zh-CN" i="1" dirty="0" smtClean="0"/>
              <a:t>x</a:t>
            </a:r>
            <a:r>
              <a:rPr lang="en-US" altLang="zh-CN" baseline="-25000" dirty="0" smtClean="0"/>
              <a:t>0</a:t>
            </a:r>
            <a:r>
              <a:rPr lang="zh-CN" altLang="en-US" dirty="0" smtClean="0"/>
              <a:t> </a:t>
            </a:r>
            <a:r>
              <a:rPr lang="en-US" altLang="zh-CN" dirty="0" smtClean="0"/>
              <a:t>= </a:t>
            </a:r>
            <a:r>
              <a:rPr lang="en-US" altLang="zh-CN" i="1" dirty="0" smtClean="0"/>
              <a:t>h </a:t>
            </a:r>
            <a:r>
              <a:rPr lang="en-US" altLang="zh-CN" dirty="0" smtClean="0">
                <a:solidFill>
                  <a:srgbClr val="FF0000"/>
                </a:solidFill>
              </a:rPr>
              <a:t>&gt; 0</a:t>
            </a:r>
            <a:r>
              <a:rPr lang="zh-CN" altLang="en-US" dirty="0" smtClean="0"/>
              <a:t>．</a:t>
            </a:r>
          </a:p>
          <a:p>
            <a:pPr marL="566738" indent="-457200">
              <a:buClr>
                <a:srgbClr val="0000FF"/>
              </a:buClr>
              <a:buSzPct val="100000"/>
              <a:buFontTx/>
              <a:buNone/>
            </a:pPr>
            <a:r>
              <a:rPr lang="zh-CN" altLang="en-US" dirty="0" smtClean="0"/>
              <a:t>由拉格朗日中值定理可得，</a:t>
            </a:r>
          </a:p>
          <a:p>
            <a:pPr marL="566738" indent="-457200" algn="ctr">
              <a:buClr>
                <a:srgbClr val="0000FF"/>
              </a:buClr>
              <a:buSzPct val="100000"/>
              <a:buFontTx/>
              <a:buNone/>
            </a:pPr>
            <a:r>
              <a:rPr lang="en-US" altLang="zh-CN" i="1" dirty="0" smtClean="0"/>
              <a:t>f </a:t>
            </a:r>
            <a:r>
              <a:rPr lang="en-US" altLang="zh-CN" dirty="0" smtClean="0"/>
              <a:t>(</a:t>
            </a:r>
            <a:r>
              <a:rPr lang="en-US" altLang="zh-CN" i="1" dirty="0" smtClean="0"/>
              <a:t>x</a:t>
            </a:r>
            <a:r>
              <a:rPr lang="en-US" altLang="zh-CN" baseline="-25000" dirty="0" smtClean="0"/>
              <a:t>0</a:t>
            </a:r>
            <a:r>
              <a:rPr lang="en-US" altLang="zh-CN" dirty="0" smtClean="0"/>
              <a:t>) − </a:t>
            </a:r>
            <a:r>
              <a:rPr lang="en-US" altLang="zh-CN" i="1" dirty="0" smtClean="0"/>
              <a:t>f </a:t>
            </a:r>
            <a:r>
              <a:rPr lang="en-US" altLang="zh-CN" dirty="0" smtClean="0"/>
              <a:t>(</a:t>
            </a:r>
            <a:r>
              <a:rPr lang="en-US" altLang="zh-CN" i="1" dirty="0" smtClean="0"/>
              <a:t>x</a:t>
            </a:r>
            <a:r>
              <a:rPr lang="en-US" altLang="zh-CN" baseline="-25000" dirty="0" smtClean="0"/>
              <a:t>1</a:t>
            </a:r>
            <a:r>
              <a:rPr lang="en-US" altLang="zh-CN" dirty="0" smtClean="0"/>
              <a:t>)</a:t>
            </a:r>
            <a:r>
              <a:rPr lang="zh-CN" altLang="en-US" dirty="0" smtClean="0"/>
              <a:t> </a:t>
            </a:r>
            <a:r>
              <a:rPr lang="en-US" altLang="zh-CN"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1</a:t>
            </a:r>
            <a:r>
              <a:rPr lang="en-US" altLang="zh-CN" dirty="0" smtClean="0"/>
              <a:t>) · </a:t>
            </a:r>
            <a:r>
              <a:rPr lang="en-US" altLang="zh-CN" i="1" dirty="0" smtClean="0"/>
              <a:t>h</a:t>
            </a:r>
            <a:r>
              <a:rPr lang="en-US" altLang="zh-CN" dirty="0" smtClean="0"/>
              <a:t> </a:t>
            </a:r>
            <a:r>
              <a:rPr lang="zh-CN" altLang="en-US" dirty="0" smtClean="0"/>
              <a:t>， </a:t>
            </a:r>
            <a:r>
              <a:rPr lang="en-US" altLang="zh-CN" i="1" dirty="0" smtClean="0">
                <a:latin typeface="Symbol" pitchFamily="18" charset="2"/>
              </a:rPr>
              <a:t>x</a:t>
            </a:r>
            <a:r>
              <a:rPr lang="en-US" altLang="zh-CN" baseline="-25000" dirty="0" smtClean="0"/>
              <a:t>1 </a:t>
            </a:r>
            <a:r>
              <a:rPr lang="en-US" altLang="zh-CN" dirty="0" smtClean="0">
                <a:sym typeface="Symbol" pitchFamily="18" charset="2"/>
              </a:rPr>
              <a:t></a:t>
            </a:r>
            <a:r>
              <a:rPr lang="en-US" altLang="zh-CN" dirty="0" smtClean="0"/>
              <a:t>(</a:t>
            </a:r>
            <a:r>
              <a:rPr lang="en-US" altLang="zh-CN" i="1" dirty="0" smtClean="0"/>
              <a:t>x</a:t>
            </a:r>
            <a:r>
              <a:rPr lang="en-US" altLang="zh-CN" baseline="-25000" dirty="0" smtClean="0"/>
              <a:t>1</a:t>
            </a:r>
            <a:r>
              <a:rPr lang="en-US" altLang="zh-CN" dirty="0" smtClean="0"/>
              <a:t>, </a:t>
            </a:r>
            <a:r>
              <a:rPr lang="en-US" altLang="zh-CN" i="1" dirty="0" smtClean="0"/>
              <a:t>x</a:t>
            </a:r>
            <a:r>
              <a:rPr lang="en-US" altLang="zh-CN" baseline="-25000" dirty="0" smtClean="0"/>
              <a:t>0</a:t>
            </a:r>
            <a:r>
              <a:rPr lang="en-US" altLang="zh-CN" dirty="0" smtClean="0"/>
              <a:t>)</a:t>
            </a:r>
            <a:r>
              <a:rPr lang="zh-CN" altLang="en-US" dirty="0" smtClean="0"/>
              <a:t>，</a:t>
            </a:r>
            <a:r>
              <a:rPr lang="en-US" altLang="zh-CN" dirty="0" smtClean="0">
                <a:solidFill>
                  <a:srgbClr val="FF0000"/>
                </a:solidFill>
              </a:rPr>
              <a:t>(1)</a:t>
            </a:r>
          </a:p>
          <a:p>
            <a:pPr marL="566738" indent="-457200" algn="ctr">
              <a:buClr>
                <a:srgbClr val="0000FF"/>
              </a:buClr>
              <a:buSzPct val="100000"/>
              <a:buFont typeface="Wingdings 3" pitchFamily="18" charset="2"/>
              <a:buNone/>
            </a:pPr>
            <a:r>
              <a:rPr lang="en-US" altLang="zh-CN" i="1" dirty="0" smtClean="0"/>
              <a:t>f </a:t>
            </a:r>
            <a:r>
              <a:rPr lang="en-US" altLang="zh-CN" dirty="0" smtClean="0"/>
              <a:t>(</a:t>
            </a:r>
            <a:r>
              <a:rPr lang="en-US" altLang="zh-CN" i="1" dirty="0" smtClean="0"/>
              <a:t>x</a:t>
            </a:r>
            <a:r>
              <a:rPr lang="en-US" altLang="zh-CN" baseline="-25000" dirty="0" smtClean="0"/>
              <a:t>2</a:t>
            </a:r>
            <a:r>
              <a:rPr lang="en-US" altLang="zh-CN" dirty="0" smtClean="0"/>
              <a:t>) − </a:t>
            </a:r>
            <a:r>
              <a:rPr lang="en-US" altLang="zh-CN" i="1" dirty="0" smtClean="0"/>
              <a:t>f </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2</a:t>
            </a:r>
            <a:r>
              <a:rPr lang="en-US" altLang="zh-CN" dirty="0" smtClean="0"/>
              <a:t>) · </a:t>
            </a:r>
            <a:r>
              <a:rPr lang="en-US" altLang="zh-CN" i="1" dirty="0" smtClean="0"/>
              <a:t>h</a:t>
            </a:r>
            <a:r>
              <a:rPr lang="en-US" altLang="zh-CN" dirty="0" smtClean="0"/>
              <a:t> </a:t>
            </a:r>
            <a:r>
              <a:rPr lang="zh-CN" altLang="en-US" dirty="0" smtClean="0"/>
              <a:t>， </a:t>
            </a:r>
            <a:r>
              <a:rPr lang="en-US" altLang="zh-CN" i="1" dirty="0" smtClean="0">
                <a:latin typeface="Symbol" pitchFamily="18" charset="2"/>
              </a:rPr>
              <a:t>x</a:t>
            </a:r>
            <a:r>
              <a:rPr lang="en-US" altLang="zh-CN" baseline="-25000" dirty="0" smtClean="0"/>
              <a:t>2 </a:t>
            </a:r>
            <a:r>
              <a:rPr lang="en-US" altLang="zh-CN" dirty="0" smtClean="0">
                <a:sym typeface="Symbol" pitchFamily="18" charset="2"/>
              </a:rPr>
              <a:t></a:t>
            </a:r>
            <a:r>
              <a:rPr lang="en-US" altLang="zh-CN" dirty="0" smtClean="0"/>
              <a:t>(</a:t>
            </a:r>
            <a:r>
              <a:rPr lang="en-US" altLang="zh-CN" i="1" dirty="0" smtClean="0"/>
              <a:t>x</a:t>
            </a:r>
            <a:r>
              <a:rPr lang="en-US" altLang="zh-CN" baseline="-25000" dirty="0" smtClean="0"/>
              <a:t>0</a:t>
            </a:r>
            <a:r>
              <a:rPr lang="en-US" altLang="zh-CN" dirty="0" smtClean="0"/>
              <a:t>, </a:t>
            </a:r>
            <a:r>
              <a:rPr lang="en-US" altLang="zh-CN" i="1" dirty="0" smtClean="0"/>
              <a:t>x</a:t>
            </a:r>
            <a:r>
              <a:rPr lang="en-US" altLang="zh-CN" baseline="-25000" dirty="0" smtClean="0"/>
              <a:t>2</a:t>
            </a:r>
            <a:r>
              <a:rPr lang="en-US" altLang="zh-CN" dirty="0" smtClean="0"/>
              <a:t>)</a:t>
            </a:r>
            <a:r>
              <a:rPr lang="zh-CN" altLang="en-US" dirty="0" smtClean="0"/>
              <a:t>，</a:t>
            </a:r>
            <a:r>
              <a:rPr lang="en-US" altLang="zh-CN" dirty="0" smtClean="0">
                <a:solidFill>
                  <a:srgbClr val="FF0000"/>
                </a:solidFill>
              </a:rPr>
              <a:t>(2)</a:t>
            </a:r>
          </a:p>
          <a:p>
            <a:pPr marL="566738" indent="-457200">
              <a:buClr>
                <a:srgbClr val="0000FF"/>
              </a:buClr>
              <a:buSzPct val="100000"/>
              <a:buFont typeface="Wingdings 3" pitchFamily="18" charset="2"/>
              <a:buNone/>
            </a:pPr>
            <a:r>
              <a:rPr lang="en-US" altLang="zh-CN" dirty="0" smtClean="0">
                <a:solidFill>
                  <a:srgbClr val="FF0000"/>
                </a:solidFill>
              </a:rPr>
              <a:t>(2) − (1) </a:t>
            </a:r>
            <a:r>
              <a:rPr lang="zh-CN" altLang="en-US" dirty="0" smtClean="0"/>
              <a:t>得 </a:t>
            </a:r>
            <a:r>
              <a:rPr lang="en-US" altLang="zh-CN" i="1" dirty="0" smtClean="0"/>
              <a:t>f </a:t>
            </a:r>
            <a:r>
              <a:rPr lang="en-US" altLang="zh-CN" dirty="0" smtClean="0"/>
              <a:t>(</a:t>
            </a:r>
            <a:r>
              <a:rPr lang="en-US" altLang="zh-CN" i="1" dirty="0" smtClean="0"/>
              <a:t>x</a:t>
            </a:r>
            <a:r>
              <a:rPr lang="en-US" altLang="zh-CN" baseline="-25000" dirty="0" smtClean="0"/>
              <a:t>2</a:t>
            </a:r>
            <a:r>
              <a:rPr lang="en-US" altLang="zh-CN" dirty="0" smtClean="0"/>
              <a:t>) + </a:t>
            </a:r>
            <a:r>
              <a:rPr lang="en-US" altLang="zh-CN" i="1" dirty="0" smtClean="0"/>
              <a:t>f </a:t>
            </a:r>
            <a:r>
              <a:rPr lang="en-US" altLang="zh-CN" dirty="0" smtClean="0"/>
              <a:t>(</a:t>
            </a:r>
            <a:r>
              <a:rPr lang="en-US" altLang="zh-CN" i="1" dirty="0" smtClean="0"/>
              <a:t>x</a:t>
            </a:r>
            <a:r>
              <a:rPr lang="en-US" altLang="zh-CN" baseline="-25000" dirty="0" smtClean="0"/>
              <a:t>1</a:t>
            </a:r>
            <a:r>
              <a:rPr lang="en-US" altLang="zh-CN" dirty="0" smtClean="0"/>
              <a:t>) − 2 </a:t>
            </a:r>
            <a:r>
              <a:rPr lang="en-US" altLang="zh-CN" i="1" dirty="0" smtClean="0"/>
              <a:t>f </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dirty="0" smtClean="0"/>
              <a:t>= [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2</a:t>
            </a:r>
            <a:r>
              <a:rPr lang="en-US" altLang="zh-CN" dirty="0" smtClean="0"/>
              <a:t>) −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1</a:t>
            </a:r>
            <a:r>
              <a:rPr lang="en-US" altLang="zh-CN" dirty="0" smtClean="0"/>
              <a:t>)] · </a:t>
            </a:r>
            <a:r>
              <a:rPr lang="en-US" altLang="zh-CN" i="1" dirty="0" smtClean="0"/>
              <a:t>h</a:t>
            </a:r>
            <a:r>
              <a:rPr lang="en-US" altLang="zh-CN" dirty="0" smtClean="0"/>
              <a:t> </a:t>
            </a:r>
            <a:r>
              <a:rPr lang="zh-CN" altLang="en-US" dirty="0" smtClean="0"/>
              <a:t>，</a:t>
            </a:r>
            <a:r>
              <a:rPr lang="en-US" altLang="zh-CN" dirty="0" smtClean="0">
                <a:solidFill>
                  <a:srgbClr val="FF0000"/>
                </a:solidFill>
              </a:rPr>
              <a:t>(3)</a:t>
            </a:r>
            <a:endParaRPr lang="zh-CN" altLang="en-US" dirty="0" smtClean="0"/>
          </a:p>
          <a:p>
            <a:pPr marL="566738" indent="-457200">
              <a:buClr>
                <a:srgbClr val="0000FF"/>
              </a:buClr>
              <a:buSzPct val="100000"/>
              <a:buFont typeface="Wingdings 3" pitchFamily="18" charset="2"/>
              <a:buNone/>
            </a:pPr>
            <a:r>
              <a:rPr lang="zh-CN" altLang="en-US" dirty="0" smtClean="0"/>
              <a:t>在 </a:t>
            </a:r>
            <a:r>
              <a:rPr lang="en-US" altLang="zh-CN" dirty="0" smtClean="0"/>
              <a:t>[</a:t>
            </a:r>
            <a:r>
              <a:rPr lang="en-US" altLang="zh-CN" i="1" dirty="0" smtClean="0">
                <a:latin typeface="Symbol" pitchFamily="18" charset="2"/>
              </a:rPr>
              <a:t>x</a:t>
            </a:r>
            <a:r>
              <a:rPr lang="en-US" altLang="zh-CN" baseline="-25000" dirty="0" smtClean="0"/>
              <a:t>1</a:t>
            </a:r>
            <a:r>
              <a:rPr lang="en-US" altLang="zh-CN" dirty="0" smtClean="0"/>
              <a:t>,</a:t>
            </a:r>
            <a:r>
              <a:rPr lang="zh-CN" altLang="en-US" dirty="0" smtClean="0"/>
              <a:t> </a:t>
            </a:r>
            <a:r>
              <a:rPr lang="en-US" altLang="zh-CN" i="1" dirty="0" smtClean="0">
                <a:latin typeface="Symbol" pitchFamily="18" charset="2"/>
              </a:rPr>
              <a:t>x</a:t>
            </a:r>
            <a:r>
              <a:rPr lang="en-US" altLang="zh-CN" baseline="-25000" dirty="0" smtClean="0"/>
              <a:t>2</a:t>
            </a:r>
            <a:r>
              <a:rPr lang="en-US" altLang="zh-CN" dirty="0" smtClean="0"/>
              <a:t>] </a:t>
            </a:r>
            <a:r>
              <a:rPr lang="zh-CN" altLang="en-US" dirty="0" smtClean="0"/>
              <a:t>上对 </a:t>
            </a:r>
            <a:r>
              <a:rPr lang="en-US" altLang="zh-CN" i="1" dirty="0" smtClean="0"/>
              <a:t>f</a:t>
            </a:r>
            <a:r>
              <a:rPr lang="en-US" altLang="zh-CN" i="1" dirty="0" smtClean="0">
                <a:sym typeface="Symbol" pitchFamily="18" charset="2"/>
              </a:rPr>
              <a:t> </a:t>
            </a:r>
            <a:r>
              <a:rPr lang="en-US" altLang="zh-CN" dirty="0" smtClean="0"/>
              <a:t>(</a:t>
            </a:r>
            <a:r>
              <a:rPr lang="en-US" altLang="zh-CN" i="1" dirty="0" smtClean="0"/>
              <a:t>x</a:t>
            </a:r>
            <a:r>
              <a:rPr lang="en-US" altLang="zh-CN" dirty="0" smtClean="0"/>
              <a:t>) </a:t>
            </a:r>
            <a:r>
              <a:rPr lang="zh-CN" altLang="en-US" dirty="0" smtClean="0"/>
              <a:t>应用拉格朗日中值定理，得</a:t>
            </a:r>
          </a:p>
          <a:p>
            <a:pPr marL="566738" indent="-457200">
              <a:buClr>
                <a:srgbClr val="0000FF"/>
              </a:buClr>
              <a:buSzPct val="100000"/>
              <a:buFont typeface="Wingdings 3" pitchFamily="18" charset="2"/>
              <a:buNone/>
            </a:pP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2</a:t>
            </a:r>
            <a:r>
              <a:rPr lang="en-US" altLang="zh-CN" dirty="0" smtClean="0"/>
              <a:t>) −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1</a:t>
            </a:r>
            <a:r>
              <a:rPr lang="en-US" altLang="zh-CN" dirty="0" smtClean="0"/>
              <a:t>) =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3</a:t>
            </a:r>
            <a:r>
              <a:rPr lang="en-US" altLang="zh-CN" dirty="0" smtClean="0"/>
              <a:t>) · (</a:t>
            </a:r>
            <a:r>
              <a:rPr lang="en-US" altLang="zh-CN" i="1" dirty="0" smtClean="0">
                <a:latin typeface="Symbol" pitchFamily="18" charset="2"/>
              </a:rPr>
              <a:t>x</a:t>
            </a:r>
            <a:r>
              <a:rPr lang="en-US" altLang="zh-CN" baseline="-25000" dirty="0" smtClean="0"/>
              <a:t>2</a:t>
            </a:r>
            <a:r>
              <a:rPr lang="en-US" altLang="zh-CN" dirty="0" smtClean="0"/>
              <a:t> −</a:t>
            </a:r>
            <a:r>
              <a:rPr lang="zh-CN" altLang="en-US" dirty="0" smtClean="0"/>
              <a:t> </a:t>
            </a:r>
            <a:r>
              <a:rPr lang="en-US" altLang="zh-CN" i="1" dirty="0" smtClean="0">
                <a:latin typeface="Symbol" pitchFamily="18" charset="2"/>
              </a:rPr>
              <a:t>x</a:t>
            </a:r>
            <a:r>
              <a:rPr lang="en-US" altLang="zh-CN" baseline="-25000" dirty="0" smtClean="0"/>
              <a:t>1</a:t>
            </a:r>
            <a:r>
              <a:rPr lang="en-US" altLang="zh-CN" dirty="0" smtClean="0"/>
              <a:t>) </a:t>
            </a:r>
            <a:r>
              <a:rPr lang="zh-CN" altLang="en-US" dirty="0" smtClean="0"/>
              <a:t>， </a:t>
            </a:r>
            <a:r>
              <a:rPr lang="en-US" altLang="zh-CN" i="1" dirty="0" smtClean="0">
                <a:latin typeface="Symbol" pitchFamily="18" charset="2"/>
              </a:rPr>
              <a:t>x</a:t>
            </a:r>
            <a:r>
              <a:rPr lang="en-US" altLang="zh-CN" baseline="-25000" dirty="0" smtClean="0"/>
              <a:t>3 </a:t>
            </a:r>
            <a:r>
              <a:rPr lang="en-US" altLang="zh-CN"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1</a:t>
            </a:r>
            <a:r>
              <a:rPr lang="en-US" altLang="zh-CN" dirty="0" smtClean="0"/>
              <a:t>,</a:t>
            </a:r>
            <a:r>
              <a:rPr lang="zh-CN" altLang="en-US" dirty="0" smtClean="0"/>
              <a:t> </a:t>
            </a:r>
            <a:r>
              <a:rPr lang="en-US" altLang="zh-CN" i="1" dirty="0" smtClean="0">
                <a:latin typeface="Symbol" pitchFamily="18" charset="2"/>
              </a:rPr>
              <a:t>x</a:t>
            </a:r>
            <a:r>
              <a:rPr lang="en-US" altLang="zh-CN" baseline="-25000" dirty="0" smtClean="0"/>
              <a:t>2</a:t>
            </a:r>
            <a:r>
              <a:rPr lang="en-US" altLang="zh-CN" dirty="0" smtClean="0"/>
              <a:t>) </a:t>
            </a:r>
            <a:r>
              <a:rPr lang="zh-CN" altLang="en-US" dirty="0" smtClean="0"/>
              <a:t>，</a:t>
            </a:r>
            <a:r>
              <a:rPr lang="en-US" altLang="zh-CN" dirty="0" smtClean="0">
                <a:solidFill>
                  <a:srgbClr val="FF0000"/>
                </a:solidFill>
              </a:rPr>
              <a:t>(4)</a:t>
            </a:r>
          </a:p>
          <a:p>
            <a:pPr marL="566738" indent="-457200">
              <a:buClr>
                <a:srgbClr val="0000FF"/>
              </a:buClr>
              <a:buSzPct val="100000"/>
              <a:buFont typeface="Wingdings 3" pitchFamily="18" charset="2"/>
              <a:buNone/>
            </a:pPr>
            <a:r>
              <a:rPr lang="en-US" altLang="zh-CN" dirty="0" smtClean="0">
                <a:solidFill>
                  <a:srgbClr val="FF0000"/>
                </a:solidFill>
              </a:rPr>
              <a:t>(4)</a:t>
            </a:r>
            <a:r>
              <a:rPr lang="en-US" altLang="zh-CN" dirty="0" smtClean="0"/>
              <a:t> </a:t>
            </a:r>
            <a:r>
              <a:rPr lang="zh-CN" altLang="en-US" dirty="0" smtClean="0"/>
              <a:t>代入</a:t>
            </a:r>
            <a:r>
              <a:rPr lang="zh-CN" altLang="en-US" dirty="0" smtClean="0">
                <a:solidFill>
                  <a:srgbClr val="FF0000"/>
                </a:solidFill>
              </a:rPr>
              <a:t> </a:t>
            </a:r>
            <a:r>
              <a:rPr lang="en-US" altLang="zh-CN" dirty="0" smtClean="0">
                <a:solidFill>
                  <a:srgbClr val="FF0000"/>
                </a:solidFill>
              </a:rPr>
              <a:t>(3) </a:t>
            </a:r>
            <a:r>
              <a:rPr lang="zh-CN" altLang="en-US" dirty="0" smtClean="0"/>
              <a:t>得</a:t>
            </a:r>
          </a:p>
          <a:p>
            <a:pPr marL="566738" indent="-457200" algn="ctr">
              <a:buClr>
                <a:srgbClr val="0000FF"/>
              </a:buClr>
              <a:buSzPct val="100000"/>
              <a:buFont typeface="Wingdings 3" pitchFamily="18" charset="2"/>
              <a:buNone/>
            </a:pPr>
            <a:r>
              <a:rPr lang="en-US" altLang="zh-CN" i="1" dirty="0" smtClean="0"/>
              <a:t>f </a:t>
            </a:r>
            <a:r>
              <a:rPr lang="en-US" altLang="zh-CN" dirty="0" smtClean="0"/>
              <a:t>(</a:t>
            </a:r>
            <a:r>
              <a:rPr lang="en-US" altLang="zh-CN" i="1" dirty="0" smtClean="0"/>
              <a:t>x</a:t>
            </a:r>
            <a:r>
              <a:rPr lang="en-US" altLang="zh-CN" baseline="-25000" dirty="0" smtClean="0"/>
              <a:t>2</a:t>
            </a:r>
            <a:r>
              <a:rPr lang="en-US" altLang="zh-CN" dirty="0" smtClean="0"/>
              <a:t>) + </a:t>
            </a:r>
            <a:r>
              <a:rPr lang="en-US" altLang="zh-CN" i="1" dirty="0" smtClean="0"/>
              <a:t>f </a:t>
            </a:r>
            <a:r>
              <a:rPr lang="en-US" altLang="zh-CN" dirty="0" smtClean="0"/>
              <a:t>(</a:t>
            </a:r>
            <a:r>
              <a:rPr lang="en-US" altLang="zh-CN" i="1" dirty="0" smtClean="0"/>
              <a:t>x</a:t>
            </a:r>
            <a:r>
              <a:rPr lang="en-US" altLang="zh-CN" baseline="-25000" dirty="0" smtClean="0"/>
              <a:t>1</a:t>
            </a:r>
            <a:r>
              <a:rPr lang="en-US" altLang="zh-CN" dirty="0" smtClean="0"/>
              <a:t>) − 2 </a:t>
            </a:r>
            <a:r>
              <a:rPr lang="en-US" altLang="zh-CN" i="1" dirty="0" smtClean="0"/>
              <a:t>f </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3</a:t>
            </a:r>
            <a:r>
              <a:rPr lang="en-US" altLang="zh-CN" dirty="0" smtClean="0"/>
              <a:t>) · (</a:t>
            </a:r>
            <a:r>
              <a:rPr lang="en-US" altLang="zh-CN" i="1" dirty="0" smtClean="0">
                <a:latin typeface="Symbol" pitchFamily="18" charset="2"/>
              </a:rPr>
              <a:t>x</a:t>
            </a:r>
            <a:r>
              <a:rPr lang="en-US" altLang="zh-CN" baseline="-25000" dirty="0" smtClean="0"/>
              <a:t>2</a:t>
            </a:r>
            <a:r>
              <a:rPr lang="en-US" altLang="zh-CN" dirty="0" smtClean="0"/>
              <a:t> −</a:t>
            </a:r>
            <a:r>
              <a:rPr lang="zh-CN" altLang="en-US" dirty="0" smtClean="0"/>
              <a:t> </a:t>
            </a:r>
            <a:r>
              <a:rPr lang="en-US" altLang="zh-CN" i="1" dirty="0" smtClean="0">
                <a:latin typeface="Symbol" pitchFamily="18" charset="2"/>
              </a:rPr>
              <a:t>x</a:t>
            </a:r>
            <a:r>
              <a:rPr lang="en-US" altLang="zh-CN" baseline="-25000" dirty="0" smtClean="0"/>
              <a:t>1</a:t>
            </a:r>
            <a:r>
              <a:rPr lang="en-US" altLang="zh-CN" dirty="0" smtClean="0"/>
              <a:t>) · </a:t>
            </a:r>
            <a:r>
              <a:rPr lang="en-US" altLang="zh-CN" i="1" dirty="0" smtClean="0"/>
              <a:t>h</a:t>
            </a:r>
            <a:r>
              <a:rPr lang="en-US" altLang="zh-CN" dirty="0" smtClean="0"/>
              <a:t> </a:t>
            </a:r>
            <a:r>
              <a:rPr lang="zh-CN" altLang="en-US" dirty="0" smtClean="0"/>
              <a:t>，</a:t>
            </a:r>
            <a:r>
              <a:rPr lang="en-US" altLang="zh-CN" dirty="0" smtClean="0">
                <a:solidFill>
                  <a:srgbClr val="FF0000"/>
                </a:solidFill>
              </a:rPr>
              <a:t>(5)</a:t>
            </a:r>
            <a:endParaRPr lang="zh-CN" altLang="en-US" dirty="0" smtClean="0"/>
          </a:p>
          <a:p>
            <a:pPr marL="566738" indent="-457200">
              <a:buClr>
                <a:srgbClr val="0000FF"/>
              </a:buClr>
              <a:buSzPct val="100000"/>
              <a:buFont typeface="Wingdings 3" pitchFamily="18" charset="2"/>
              <a:buNone/>
            </a:pPr>
            <a:r>
              <a:rPr lang="zh-CN" altLang="en-US" dirty="0" smtClean="0"/>
              <a:t>因为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baseline="-25000" dirty="0" smtClean="0"/>
              <a:t>3</a:t>
            </a:r>
            <a:r>
              <a:rPr lang="en-US" altLang="zh-CN" dirty="0" smtClean="0"/>
              <a:t>) &gt; 0</a:t>
            </a:r>
            <a:r>
              <a:rPr lang="zh-CN" altLang="en-US" dirty="0" smtClean="0"/>
              <a:t>，</a:t>
            </a:r>
            <a:r>
              <a:rPr lang="en-US" altLang="zh-CN" i="1" dirty="0" smtClean="0">
                <a:latin typeface="Symbol" pitchFamily="18" charset="2"/>
              </a:rPr>
              <a:t>x</a:t>
            </a:r>
            <a:r>
              <a:rPr lang="en-US" altLang="zh-CN" baseline="-25000" dirty="0" smtClean="0"/>
              <a:t>2</a:t>
            </a:r>
            <a:r>
              <a:rPr lang="en-US" altLang="zh-CN" dirty="0" smtClean="0"/>
              <a:t> &gt;</a:t>
            </a:r>
            <a:r>
              <a:rPr lang="zh-CN" altLang="en-US" dirty="0" smtClean="0"/>
              <a:t> </a:t>
            </a:r>
            <a:r>
              <a:rPr lang="en-US" altLang="zh-CN" i="1" dirty="0" smtClean="0">
                <a:latin typeface="Symbol" pitchFamily="18" charset="2"/>
              </a:rPr>
              <a:t>x</a:t>
            </a:r>
            <a:r>
              <a:rPr lang="en-US" altLang="zh-CN" baseline="-25000" dirty="0" smtClean="0"/>
              <a:t>1</a:t>
            </a:r>
            <a:r>
              <a:rPr lang="zh-CN" altLang="en-US" dirty="0" smtClean="0"/>
              <a:t>，</a:t>
            </a:r>
            <a:r>
              <a:rPr lang="en-US" altLang="zh-CN" i="1" dirty="0" smtClean="0"/>
              <a:t>h</a:t>
            </a:r>
            <a:r>
              <a:rPr lang="en-US" altLang="zh-CN" dirty="0" smtClean="0"/>
              <a:t> &gt; 0</a:t>
            </a:r>
            <a:r>
              <a:rPr lang="zh-CN" altLang="en-US" dirty="0" smtClean="0"/>
              <a:t>，所以</a:t>
            </a:r>
          </a:p>
          <a:p>
            <a:pPr marL="566738" indent="-457200">
              <a:buClr>
                <a:srgbClr val="0000FF"/>
              </a:buClr>
              <a:buSzPct val="100000"/>
              <a:buFont typeface="Wingdings 3" pitchFamily="18" charset="2"/>
              <a:buNone/>
            </a:pPr>
            <a:r>
              <a:rPr lang="en-US" altLang="zh-CN" i="1" dirty="0" smtClean="0"/>
              <a:t>f </a:t>
            </a:r>
            <a:r>
              <a:rPr lang="en-US" altLang="zh-CN" dirty="0" smtClean="0"/>
              <a:t>(</a:t>
            </a:r>
            <a:r>
              <a:rPr lang="en-US" altLang="zh-CN" i="1" dirty="0" smtClean="0"/>
              <a:t>x</a:t>
            </a:r>
            <a:r>
              <a:rPr lang="en-US" altLang="zh-CN" baseline="-25000" dirty="0" smtClean="0"/>
              <a:t>2</a:t>
            </a:r>
            <a:r>
              <a:rPr lang="en-US" altLang="zh-CN" dirty="0" smtClean="0"/>
              <a:t>) + </a:t>
            </a:r>
            <a:r>
              <a:rPr lang="en-US" altLang="zh-CN" i="1" dirty="0" smtClean="0"/>
              <a:t>f </a:t>
            </a:r>
            <a:r>
              <a:rPr lang="en-US" altLang="zh-CN" dirty="0" smtClean="0"/>
              <a:t>(</a:t>
            </a:r>
            <a:r>
              <a:rPr lang="en-US" altLang="zh-CN" i="1" dirty="0" smtClean="0"/>
              <a:t>x</a:t>
            </a:r>
            <a:r>
              <a:rPr lang="en-US" altLang="zh-CN" baseline="-25000" dirty="0" smtClean="0"/>
              <a:t>1</a:t>
            </a:r>
            <a:r>
              <a:rPr lang="en-US" altLang="zh-CN" dirty="0" smtClean="0"/>
              <a:t>) − 2 </a:t>
            </a:r>
            <a:r>
              <a:rPr lang="en-US" altLang="zh-CN" i="1" dirty="0" smtClean="0"/>
              <a:t>f </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dirty="0" smtClean="0"/>
              <a:t>&gt; 0</a:t>
            </a:r>
            <a:r>
              <a:rPr lang="zh-CN" altLang="en-US" dirty="0" smtClean="0"/>
              <a:t>，即</a:t>
            </a:r>
          </a:p>
        </p:txBody>
      </p:sp>
      <p:sp>
        <p:nvSpPr>
          <p:cNvPr id="35" name="Rectangle 10"/>
          <p:cNvSpPr>
            <a:spLocks noChangeArrowheads="1"/>
          </p:cNvSpPr>
          <p:nvPr/>
        </p:nvSpPr>
        <p:spPr bwMode="auto">
          <a:xfrm>
            <a:off x="5286381" y="1662928"/>
            <a:ext cx="3286148" cy="857256"/>
          </a:xfrm>
          <a:prstGeom prst="rect">
            <a:avLst/>
          </a:prstGeom>
          <a:solidFill>
            <a:srgbClr val="FFFF99"/>
          </a:solidFill>
          <a:ln w="28575">
            <a:noFill/>
            <a:miter lim="800000"/>
            <a:headEnd/>
            <a:tailEnd/>
          </a:ln>
        </p:spPr>
        <p:txBody>
          <a:bodyPr wrap="none" anchor="ctr"/>
          <a:lstStyle/>
          <a:p>
            <a:endParaRPr lang="zh-CN" altLang="en-US"/>
          </a:p>
        </p:txBody>
      </p:sp>
      <p:sp>
        <p:nvSpPr>
          <p:cNvPr id="4" name="圆角矩形 3"/>
          <p:cNvSpPr>
            <a:spLocks noChangeArrowheads="1"/>
          </p:cNvSpPr>
          <p:nvPr/>
        </p:nvSpPr>
        <p:spPr bwMode="auto">
          <a:xfrm>
            <a:off x="439738" y="257175"/>
            <a:ext cx="8231187" cy="650875"/>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graphicFrame>
        <p:nvGraphicFramePr>
          <p:cNvPr id="3" name="Object 5"/>
          <p:cNvGraphicFramePr>
            <a:graphicFrameLocks noChangeAspect="1"/>
          </p:cNvGraphicFramePr>
          <p:nvPr/>
        </p:nvGraphicFramePr>
        <p:xfrm>
          <a:off x="4514850" y="5900738"/>
          <a:ext cx="4394200" cy="798512"/>
        </p:xfrm>
        <a:graphic>
          <a:graphicData uri="http://schemas.openxmlformats.org/presentationml/2006/ole">
            <p:oleObj spid="_x0000_s13315" name="Equation" r:id="rId3" imgW="2450880" imgH="444240" progId="Equation.DSMT4">
              <p:embed/>
            </p:oleObj>
          </a:graphicData>
        </a:graphic>
      </p:graphicFrame>
      <p:sp>
        <p:nvSpPr>
          <p:cNvPr id="7" name="矩形 6"/>
          <p:cNvSpPr>
            <a:spLocks noChangeArrowheads="1"/>
          </p:cNvSpPr>
          <p:nvPr/>
        </p:nvSpPr>
        <p:spPr bwMode="auto">
          <a:xfrm>
            <a:off x="5248275" y="5921375"/>
            <a:ext cx="1643063" cy="754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322" name="Rectangle 10"/>
          <p:cNvSpPr>
            <a:spLocks noChangeArrowheads="1"/>
          </p:cNvSpPr>
          <p:nvPr/>
        </p:nvSpPr>
        <p:spPr bwMode="auto">
          <a:xfrm>
            <a:off x="6183393" y="1185850"/>
            <a:ext cx="2103384" cy="457200"/>
          </a:xfrm>
          <a:prstGeom prst="rect">
            <a:avLst/>
          </a:prstGeom>
          <a:noFill/>
          <a:ln w="28575">
            <a:solidFill>
              <a:srgbClr val="FF0000"/>
            </a:solidFill>
            <a:miter lim="800000"/>
            <a:headEnd/>
            <a:tailEnd/>
          </a:ln>
        </p:spPr>
        <p:txBody>
          <a:bodyPr wrap="none" anchor="ctr"/>
          <a:lstStyle/>
          <a:p>
            <a:endParaRPr lang="zh-CN" altLang="en-US"/>
          </a:p>
        </p:txBody>
      </p:sp>
      <p:sp>
        <p:nvSpPr>
          <p:cNvPr id="8" name="Rectangle 10"/>
          <p:cNvSpPr>
            <a:spLocks noChangeArrowheads="1"/>
          </p:cNvSpPr>
          <p:nvPr/>
        </p:nvSpPr>
        <p:spPr bwMode="auto">
          <a:xfrm>
            <a:off x="5213350" y="3381375"/>
            <a:ext cx="2144713" cy="457200"/>
          </a:xfrm>
          <a:prstGeom prst="rect">
            <a:avLst/>
          </a:prstGeom>
          <a:noFill/>
          <a:ln w="28575">
            <a:solidFill>
              <a:srgbClr val="0000FF"/>
            </a:solidFill>
            <a:miter lim="800000"/>
            <a:headEnd/>
            <a:tailEnd/>
          </a:ln>
        </p:spPr>
        <p:txBody>
          <a:bodyPr wrap="none" anchor="ctr"/>
          <a:lstStyle/>
          <a:p>
            <a:endParaRPr lang="zh-CN" altLang="en-US"/>
          </a:p>
        </p:txBody>
      </p:sp>
      <p:sp>
        <p:nvSpPr>
          <p:cNvPr id="9" name="Rectangle 10"/>
          <p:cNvSpPr>
            <a:spLocks noChangeArrowheads="1"/>
          </p:cNvSpPr>
          <p:nvPr/>
        </p:nvSpPr>
        <p:spPr bwMode="auto">
          <a:xfrm flipH="1">
            <a:off x="2633663" y="4257675"/>
            <a:ext cx="2152650" cy="457200"/>
          </a:xfrm>
          <a:prstGeom prst="rect">
            <a:avLst/>
          </a:prstGeom>
          <a:noFill/>
          <a:ln w="28575">
            <a:solidFill>
              <a:srgbClr val="0000FF"/>
            </a:solidFill>
            <a:miter lim="800000"/>
            <a:headEnd/>
            <a:tailEnd/>
          </a:ln>
        </p:spPr>
        <p:txBody>
          <a:bodyPr wrap="none" anchor="ctr"/>
          <a:lstStyle/>
          <a:p>
            <a:endParaRPr lang="zh-CN" altLang="en-US"/>
          </a:p>
        </p:txBody>
      </p:sp>
      <p:cxnSp>
        <p:nvCxnSpPr>
          <p:cNvPr id="10" name="直接箭头连接符 9"/>
          <p:cNvCxnSpPr/>
          <p:nvPr/>
        </p:nvCxnSpPr>
        <p:spPr>
          <a:xfrm>
            <a:off x="5572132" y="2203293"/>
            <a:ext cx="2880000" cy="1588"/>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616584" y="2090234"/>
            <a:ext cx="241300" cy="422622"/>
            <a:chOff x="2286000" y="3244503"/>
            <a:chExt cx="241300" cy="422622"/>
          </a:xfrm>
        </p:grpSpPr>
        <p:graphicFrame>
          <p:nvGraphicFramePr>
            <p:cNvPr id="12" name="Object 8"/>
            <p:cNvGraphicFramePr>
              <a:graphicFrameLocks noChangeAspect="1"/>
            </p:cNvGraphicFramePr>
            <p:nvPr/>
          </p:nvGraphicFramePr>
          <p:xfrm>
            <a:off x="2286000" y="3357563"/>
            <a:ext cx="241300" cy="309562"/>
          </p:xfrm>
          <a:graphic>
            <a:graphicData uri="http://schemas.openxmlformats.org/presentationml/2006/ole">
              <p:oleObj spid="_x0000_s13322" name="Equation" r:id="rId4" imgW="177480" imgH="228600" progId="Equation.DSMT4">
                <p:embed/>
              </p:oleObj>
            </a:graphicData>
          </a:graphic>
        </p:graphicFrame>
        <p:cxnSp>
          <p:nvCxnSpPr>
            <p:cNvPr id="13" name="直接连接符 12"/>
            <p:cNvCxnSpPr/>
            <p:nvPr/>
          </p:nvCxnSpPr>
          <p:spPr>
            <a:xfrm rot="5400000">
              <a:off x="2352650" y="3297709"/>
              <a:ext cx="108000" cy="15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6697680" y="2090234"/>
            <a:ext cx="241300" cy="422622"/>
            <a:chOff x="2286000" y="3244503"/>
            <a:chExt cx="241300" cy="422622"/>
          </a:xfrm>
        </p:grpSpPr>
        <p:graphicFrame>
          <p:nvGraphicFramePr>
            <p:cNvPr id="15" name="Object 8"/>
            <p:cNvGraphicFramePr>
              <a:graphicFrameLocks noChangeAspect="1"/>
            </p:cNvGraphicFramePr>
            <p:nvPr/>
          </p:nvGraphicFramePr>
          <p:xfrm>
            <a:off x="2286000" y="3357563"/>
            <a:ext cx="241300" cy="309562"/>
          </p:xfrm>
          <a:graphic>
            <a:graphicData uri="http://schemas.openxmlformats.org/presentationml/2006/ole">
              <p:oleObj spid="_x0000_s13323" name="Equation" r:id="rId5" imgW="177480" imgH="228600" progId="Equation.DSMT4">
                <p:embed/>
              </p:oleObj>
            </a:graphicData>
          </a:graphic>
        </p:graphicFrame>
        <p:cxnSp>
          <p:nvCxnSpPr>
            <p:cNvPr id="16" name="直接连接符 15"/>
            <p:cNvCxnSpPr/>
            <p:nvPr/>
          </p:nvCxnSpPr>
          <p:spPr>
            <a:xfrm rot="5400000">
              <a:off x="2352650" y="3297709"/>
              <a:ext cx="108000" cy="15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7778776" y="2090234"/>
            <a:ext cx="258762" cy="422622"/>
            <a:chOff x="2278066" y="3244503"/>
            <a:chExt cx="258762" cy="422622"/>
          </a:xfrm>
        </p:grpSpPr>
        <p:graphicFrame>
          <p:nvGraphicFramePr>
            <p:cNvPr id="18" name="Object 8"/>
            <p:cNvGraphicFramePr>
              <a:graphicFrameLocks noChangeAspect="1"/>
            </p:cNvGraphicFramePr>
            <p:nvPr/>
          </p:nvGraphicFramePr>
          <p:xfrm>
            <a:off x="2278066" y="3357563"/>
            <a:ext cx="258762" cy="309562"/>
          </p:xfrm>
          <a:graphic>
            <a:graphicData uri="http://schemas.openxmlformats.org/presentationml/2006/ole">
              <p:oleObj spid="_x0000_s13324" name="Equation" r:id="rId6" imgW="190440" imgH="228600" progId="Equation.DSMT4">
                <p:embed/>
              </p:oleObj>
            </a:graphicData>
          </a:graphic>
        </p:graphicFrame>
        <p:cxnSp>
          <p:nvCxnSpPr>
            <p:cNvPr id="19" name="直接连接符 18"/>
            <p:cNvCxnSpPr/>
            <p:nvPr/>
          </p:nvCxnSpPr>
          <p:spPr>
            <a:xfrm rot="5400000">
              <a:off x="2352650" y="3297709"/>
              <a:ext cx="108000" cy="15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059500" y="2090234"/>
            <a:ext cx="223838" cy="422622"/>
            <a:chOff x="2293953" y="3244503"/>
            <a:chExt cx="223838" cy="422622"/>
          </a:xfrm>
        </p:grpSpPr>
        <p:graphicFrame>
          <p:nvGraphicFramePr>
            <p:cNvPr id="21" name="Object 8"/>
            <p:cNvGraphicFramePr>
              <a:graphicFrameLocks noChangeAspect="1"/>
            </p:cNvGraphicFramePr>
            <p:nvPr/>
          </p:nvGraphicFramePr>
          <p:xfrm>
            <a:off x="2293953" y="3357563"/>
            <a:ext cx="223838" cy="309562"/>
          </p:xfrm>
          <a:graphic>
            <a:graphicData uri="http://schemas.openxmlformats.org/presentationml/2006/ole">
              <p:oleObj spid="_x0000_s13325" name="Equation" r:id="rId7" imgW="164880" imgH="228600" progId="Equation.DSMT4">
                <p:embed/>
              </p:oleObj>
            </a:graphicData>
          </a:graphic>
        </p:graphicFrame>
        <p:cxnSp>
          <p:nvCxnSpPr>
            <p:cNvPr id="22" name="直接连接符 21"/>
            <p:cNvCxnSpPr/>
            <p:nvPr/>
          </p:nvCxnSpPr>
          <p:spPr>
            <a:xfrm rot="5400000">
              <a:off x="2352650" y="3297709"/>
              <a:ext cx="108000" cy="15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353324" y="2090234"/>
            <a:ext cx="223837" cy="422622"/>
            <a:chOff x="2293943" y="3244503"/>
            <a:chExt cx="223837" cy="422622"/>
          </a:xfrm>
        </p:grpSpPr>
        <p:graphicFrame>
          <p:nvGraphicFramePr>
            <p:cNvPr id="24" name="Object 8"/>
            <p:cNvGraphicFramePr>
              <a:graphicFrameLocks noChangeAspect="1"/>
            </p:cNvGraphicFramePr>
            <p:nvPr/>
          </p:nvGraphicFramePr>
          <p:xfrm>
            <a:off x="2293943" y="3357563"/>
            <a:ext cx="223837" cy="309562"/>
          </p:xfrm>
          <a:graphic>
            <a:graphicData uri="http://schemas.openxmlformats.org/presentationml/2006/ole">
              <p:oleObj spid="_x0000_s13326" name="Equation" r:id="rId8" imgW="164880" imgH="228600" progId="Equation.DSMT4">
                <p:embed/>
              </p:oleObj>
            </a:graphicData>
          </a:graphic>
        </p:graphicFrame>
        <p:cxnSp>
          <p:nvCxnSpPr>
            <p:cNvPr id="25" name="直接连接符 24"/>
            <p:cNvCxnSpPr/>
            <p:nvPr/>
          </p:nvCxnSpPr>
          <p:spPr>
            <a:xfrm rot="5400000">
              <a:off x="2352650" y="3297709"/>
              <a:ext cx="108000" cy="15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484954" y="2090234"/>
            <a:ext cx="223838" cy="422622"/>
            <a:chOff x="2293949" y="3244503"/>
            <a:chExt cx="223838" cy="422622"/>
          </a:xfrm>
        </p:grpSpPr>
        <p:graphicFrame>
          <p:nvGraphicFramePr>
            <p:cNvPr id="27" name="Object 8"/>
            <p:cNvGraphicFramePr>
              <a:graphicFrameLocks noChangeAspect="1"/>
            </p:cNvGraphicFramePr>
            <p:nvPr/>
          </p:nvGraphicFramePr>
          <p:xfrm>
            <a:off x="2293949" y="3357563"/>
            <a:ext cx="223838" cy="309562"/>
          </p:xfrm>
          <a:graphic>
            <a:graphicData uri="http://schemas.openxmlformats.org/presentationml/2006/ole">
              <p:oleObj spid="_x0000_s13327" name="Equation" r:id="rId9" imgW="164880" imgH="228600" progId="Equation.DSMT4">
                <p:embed/>
              </p:oleObj>
            </a:graphicData>
          </a:graphic>
        </p:graphicFrame>
        <p:cxnSp>
          <p:nvCxnSpPr>
            <p:cNvPr id="28" name="直接连接符 27"/>
            <p:cNvCxnSpPr/>
            <p:nvPr/>
          </p:nvCxnSpPr>
          <p:spPr>
            <a:xfrm rot="5400000">
              <a:off x="2352650" y="3297709"/>
              <a:ext cx="108000" cy="15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742578" y="1652989"/>
            <a:ext cx="1044000" cy="421300"/>
            <a:chOff x="2119118" y="2687634"/>
            <a:chExt cx="1044000" cy="421300"/>
          </a:xfrm>
        </p:grpSpPr>
        <p:sp>
          <p:nvSpPr>
            <p:cNvPr id="30" name="左大括号 29"/>
            <p:cNvSpPr/>
            <p:nvPr/>
          </p:nvSpPr>
          <p:spPr>
            <a:xfrm rot="5400000">
              <a:off x="2551118" y="2496934"/>
              <a:ext cx="180000" cy="1044000"/>
            </a:xfrm>
            <a:prstGeom prst="leftBrace">
              <a:avLst>
                <a:gd name="adj1" fmla="val 4659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1" name="Object 8"/>
            <p:cNvGraphicFramePr>
              <a:graphicFrameLocks noChangeAspect="1"/>
            </p:cNvGraphicFramePr>
            <p:nvPr/>
          </p:nvGraphicFramePr>
          <p:xfrm>
            <a:off x="2554599" y="2687634"/>
            <a:ext cx="173038" cy="241300"/>
          </p:xfrm>
          <a:graphic>
            <a:graphicData uri="http://schemas.openxmlformats.org/presentationml/2006/ole">
              <p:oleObj spid="_x0000_s13328" name="Equation" r:id="rId10" imgW="126720" imgH="177480" progId="Equation.DSMT4">
                <p:embed/>
              </p:oleObj>
            </a:graphicData>
          </a:graphic>
        </p:graphicFrame>
      </p:grpSp>
      <p:grpSp>
        <p:nvGrpSpPr>
          <p:cNvPr id="32" name="组合 31"/>
          <p:cNvGrpSpPr/>
          <p:nvPr/>
        </p:nvGrpSpPr>
        <p:grpSpPr>
          <a:xfrm>
            <a:off x="6858016" y="1652989"/>
            <a:ext cx="1044000" cy="421300"/>
            <a:chOff x="2355175" y="2687634"/>
            <a:chExt cx="1044000" cy="421300"/>
          </a:xfrm>
        </p:grpSpPr>
        <p:sp>
          <p:nvSpPr>
            <p:cNvPr id="33" name="左大括号 32"/>
            <p:cNvSpPr/>
            <p:nvPr/>
          </p:nvSpPr>
          <p:spPr>
            <a:xfrm rot="5400000">
              <a:off x="2787175" y="2496934"/>
              <a:ext cx="180000" cy="1044000"/>
            </a:xfrm>
            <a:prstGeom prst="leftBrace">
              <a:avLst>
                <a:gd name="adj1" fmla="val 4659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4" name="Object 8"/>
            <p:cNvGraphicFramePr>
              <a:graphicFrameLocks noChangeAspect="1"/>
            </p:cNvGraphicFramePr>
            <p:nvPr/>
          </p:nvGraphicFramePr>
          <p:xfrm>
            <a:off x="2790656" y="2687634"/>
            <a:ext cx="173038" cy="241300"/>
          </p:xfrm>
          <a:graphic>
            <a:graphicData uri="http://schemas.openxmlformats.org/presentationml/2006/ole">
              <p:oleObj spid="_x0000_s13329" name="Equation" r:id="rId11" imgW="12672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114">
                                            <p:txEl>
                                              <p:pRg st="3" end="3"/>
                                            </p:txEl>
                                          </p:spTgt>
                                        </p:tgtEl>
                                        <p:attrNameLst>
                                          <p:attrName>style.visibility</p:attrName>
                                        </p:attrNameLst>
                                      </p:cBhvr>
                                      <p:to>
                                        <p:strVal val="visible"/>
                                      </p:to>
                                    </p:set>
                                  </p:childTnLst>
                                </p:cTn>
                              </p:par>
                              <p:par>
                                <p:cTn id="25" presetID="17" presetClass="entr" presetSubtype="1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strVal val="#ppt_h"/>
                                          </p:val>
                                        </p:tav>
                                        <p:tav tm="100000">
                                          <p:val>
                                            <p:strVal val="#ppt_h"/>
                                          </p:val>
                                        </p:tav>
                                      </p:tavLst>
                                    </p:anim>
                                  </p:childTnLst>
                                </p:cTn>
                              </p:par>
                              <p:par>
                                <p:cTn id="29" presetID="17" presetClass="entr" presetSubtype="1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011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011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11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011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114">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0114">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0114">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0114">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0114">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0114">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7" presetClass="entr" presetSubtype="10" fill="hold" grpId="0" nodeType="clickEffect">
                                  <p:stCondLst>
                                    <p:cond delay="0"/>
                                  </p:stCondLst>
                                  <p:childTnLst>
                                    <p:set>
                                      <p:cBhvr>
                                        <p:cTn id="98" dur="1" fill="hold">
                                          <p:stCondLst>
                                            <p:cond delay="0"/>
                                          </p:stCondLst>
                                        </p:cTn>
                                        <p:tgtEl>
                                          <p:spTgt spid="13322"/>
                                        </p:tgtEl>
                                        <p:attrNameLst>
                                          <p:attrName>style.visibility</p:attrName>
                                        </p:attrNameLst>
                                      </p:cBhvr>
                                      <p:to>
                                        <p:strVal val="visible"/>
                                      </p:to>
                                    </p:set>
                                    <p:anim calcmode="lin" valueType="num">
                                      <p:cBhvr>
                                        <p:cTn id="99" dur="500" fill="hold"/>
                                        <p:tgtEl>
                                          <p:spTgt spid="13322"/>
                                        </p:tgtEl>
                                        <p:attrNameLst>
                                          <p:attrName>ppt_w</p:attrName>
                                        </p:attrNameLst>
                                      </p:cBhvr>
                                      <p:tavLst>
                                        <p:tav tm="0">
                                          <p:val>
                                            <p:fltVal val="0"/>
                                          </p:val>
                                        </p:tav>
                                        <p:tav tm="100000">
                                          <p:val>
                                            <p:strVal val="#ppt_w"/>
                                          </p:val>
                                        </p:tav>
                                      </p:tavLst>
                                    </p:anim>
                                    <p:anim calcmode="lin" valueType="num">
                                      <p:cBhvr>
                                        <p:cTn id="100" dur="500" fill="hold"/>
                                        <p:tgtEl>
                                          <p:spTgt spid="13322"/>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7" grpId="0" animBg="1"/>
      <p:bldP spid="13322"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bwMode="auto">
          <a:noFill/>
        </p:spPr>
        <p:txBody>
          <a:bodyPr/>
          <a:lstStyle/>
          <a:p>
            <a:r>
              <a:rPr lang="zh-CN" altLang="en-US" smtClean="0">
                <a:effectLst/>
              </a:rPr>
              <a:t>曲线的拐点</a:t>
            </a:r>
          </a:p>
        </p:txBody>
      </p:sp>
      <p:sp>
        <p:nvSpPr>
          <p:cNvPr id="101379" name="Rectangle 3"/>
          <p:cNvSpPr>
            <a:spLocks noGrp="1"/>
          </p:cNvSpPr>
          <p:nvPr>
            <p:ph type="body" idx="1"/>
          </p:nvPr>
        </p:nvSpPr>
        <p:spPr>
          <a:xfrm>
            <a:off x="457200" y="1481138"/>
            <a:ext cx="8291513" cy="4525962"/>
          </a:xfrm>
        </p:spPr>
        <p:txBody>
          <a:bodyPr/>
          <a:lstStyle/>
          <a:p>
            <a:pPr>
              <a:buFont typeface="Wingdings 3" pitchFamily="18" charset="2"/>
              <a:buNone/>
            </a:pPr>
            <a:r>
              <a:rPr lang="zh-CN" altLang="en-US" smtClean="0">
                <a:solidFill>
                  <a:srgbClr val="0000FF"/>
                </a:solidFill>
              </a:rPr>
              <a:t>定义：</a:t>
            </a:r>
            <a:r>
              <a:rPr lang="zh-CN" altLang="en-US" smtClean="0"/>
              <a:t>连续曲线上凹弧与凸弧的分界点称为曲线的</a:t>
            </a:r>
            <a:r>
              <a:rPr lang="zh-CN" altLang="en-US" smtClean="0">
                <a:solidFill>
                  <a:srgbClr val="FF0000"/>
                </a:solidFill>
              </a:rPr>
              <a:t>拐点</a:t>
            </a:r>
            <a:r>
              <a:rPr lang="zh-CN" altLang="en-US" smtClean="0"/>
              <a:t>．</a:t>
            </a:r>
            <a:endParaRPr lang="en-US" altLang="zh-CN" smtClean="0"/>
          </a:p>
          <a:p>
            <a:pPr>
              <a:buFont typeface="Wingdings 3" pitchFamily="18" charset="2"/>
              <a:buNone/>
            </a:pPr>
            <a:r>
              <a:rPr lang="zh-CN" altLang="en-US" smtClean="0">
                <a:solidFill>
                  <a:srgbClr val="0000FF"/>
                </a:solidFill>
              </a:rPr>
              <a:t>注意：</a:t>
            </a:r>
            <a:r>
              <a:rPr lang="zh-CN" altLang="en-US" smtClean="0"/>
              <a:t>等价定义（</a:t>
            </a:r>
            <a:r>
              <a:rPr lang="zh-CN" altLang="en-US" smtClean="0">
                <a:solidFill>
                  <a:srgbClr val="FF0000"/>
                </a:solidFill>
              </a:rPr>
              <a:t>课本</a:t>
            </a:r>
            <a:r>
              <a:rPr lang="en-US" altLang="zh-CN" smtClean="0">
                <a:solidFill>
                  <a:srgbClr val="FF0000"/>
                </a:solidFill>
              </a:rPr>
              <a:t>P.149</a:t>
            </a:r>
            <a:r>
              <a:rPr lang="zh-CN" altLang="en-US" smtClean="0">
                <a:solidFill>
                  <a:srgbClr val="FF0000"/>
                </a:solidFill>
              </a:rPr>
              <a:t>的第五行</a:t>
            </a:r>
            <a:r>
              <a:rPr lang="zh-CN" altLang="en-US" smtClean="0"/>
              <a:t>）</a:t>
            </a:r>
            <a:endParaRPr lang="en-US" altLang="zh-CN" smtClean="0"/>
          </a:p>
          <a:p>
            <a:pPr>
              <a:buFont typeface="Wingdings 3" pitchFamily="18" charset="2"/>
              <a:buNone/>
            </a:pPr>
            <a:r>
              <a:rPr lang="zh-CN" altLang="en-US" smtClean="0">
                <a:solidFill>
                  <a:srgbClr val="FF0000"/>
                </a:solidFill>
              </a:rPr>
              <a:t>            二阶导数的符号是判断曲线凹凸性的关键！</a:t>
            </a:r>
          </a:p>
          <a:p>
            <a:pPr>
              <a:buFont typeface="Wingdings 3" pitchFamily="18" charset="2"/>
              <a:buNone/>
            </a:pPr>
            <a:r>
              <a:rPr lang="zh-CN" altLang="en-US" smtClean="0">
                <a:solidFill>
                  <a:srgbClr val="FF0000"/>
                </a:solidFill>
              </a:rPr>
              <a:t>        </a:t>
            </a:r>
            <a:endParaRPr lang="en-US" altLang="zh-CN" smtClean="0">
              <a:solidFill>
                <a:srgbClr val="0000FF"/>
              </a:solidFill>
            </a:endParaRPr>
          </a:p>
          <a:p>
            <a:pPr>
              <a:buFont typeface="Wingdings 3" pitchFamily="18" charset="2"/>
              <a:buNone/>
            </a:pPr>
            <a:r>
              <a:rPr lang="zh-CN" altLang="en-US" smtClean="0">
                <a:solidFill>
                  <a:srgbClr val="0000FF"/>
                </a:solidFill>
              </a:rPr>
              <a:t>讨论曲线凹凸性的一般步骤：</a:t>
            </a:r>
            <a:endParaRPr lang="en-US" altLang="zh-CN" smtClean="0">
              <a:solidFill>
                <a:srgbClr val="0000FF"/>
              </a:solidFill>
            </a:endParaRPr>
          </a:p>
          <a:p>
            <a:pPr>
              <a:buClr>
                <a:srgbClr val="0000FF"/>
              </a:buClr>
              <a:buSzPct val="100000"/>
              <a:buFont typeface="Wingdings 3" pitchFamily="18" charset="2"/>
              <a:buNone/>
            </a:pPr>
            <a:r>
              <a:rPr lang="en-US" altLang="zh-CN" smtClean="0">
                <a:solidFill>
                  <a:srgbClr val="0000FF"/>
                </a:solidFill>
              </a:rPr>
              <a:t>①</a:t>
            </a:r>
            <a:r>
              <a:rPr lang="zh-CN" altLang="en-US" smtClean="0"/>
              <a:t>确定函数的定义域；</a:t>
            </a:r>
            <a:endParaRPr lang="en-US" altLang="zh-CN" smtClean="0"/>
          </a:p>
          <a:p>
            <a:pPr>
              <a:buClr>
                <a:srgbClr val="0000FF"/>
              </a:buClr>
              <a:buSzPct val="100000"/>
              <a:buFont typeface="Wingdings 3" pitchFamily="18" charset="2"/>
              <a:buNone/>
            </a:pPr>
            <a:r>
              <a:rPr lang="en-US" altLang="zh-CN" smtClean="0">
                <a:solidFill>
                  <a:srgbClr val="0000FF"/>
                </a:solidFill>
              </a:rPr>
              <a:t>②</a:t>
            </a:r>
            <a:r>
              <a:rPr lang="zh-CN" altLang="en-US" smtClean="0"/>
              <a:t>求函数的一、二阶导数，并确定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t>=</a:t>
            </a:r>
            <a:r>
              <a:rPr lang="zh-CN" altLang="en-US" smtClean="0"/>
              <a:t> </a:t>
            </a:r>
            <a:r>
              <a:rPr lang="en-US" altLang="zh-CN" smtClean="0"/>
              <a:t>0</a:t>
            </a:r>
            <a:r>
              <a:rPr lang="zh-CN" altLang="en-US" smtClean="0"/>
              <a:t>的全部实根以及所有使二阶导数不存在的点；</a:t>
            </a:r>
            <a:endParaRPr lang="en-US" altLang="zh-CN" smtClean="0"/>
          </a:p>
          <a:p>
            <a:pPr>
              <a:buClr>
                <a:srgbClr val="0000FF"/>
              </a:buClr>
              <a:buSzPct val="100000"/>
              <a:buFont typeface="Wingdings 3" pitchFamily="18" charset="2"/>
              <a:buNone/>
            </a:pPr>
            <a:r>
              <a:rPr lang="en-US" altLang="zh-CN" smtClean="0">
                <a:solidFill>
                  <a:srgbClr val="0000FF"/>
                </a:solidFill>
              </a:rPr>
              <a:t>③</a:t>
            </a:r>
            <a:r>
              <a:rPr lang="zh-CN" altLang="en-US" smtClean="0"/>
              <a:t>将函数的定义域分为若干个区间，逐一判断</a:t>
            </a:r>
            <a:r>
              <a:rPr lang="zh-CN" altLang="en-US" smtClean="0">
                <a:solidFill>
                  <a:srgbClr val="FF0000"/>
                </a:solidFill>
              </a:rPr>
              <a:t>二阶导数在各子区间上的符号</a:t>
            </a:r>
            <a:r>
              <a:rPr lang="zh-CN" altLang="en-US" smtClean="0"/>
              <a:t>，从而确定曲线在各子区间上的凹凸性．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anim calcmode="lin" valueType="num">
                                      <p:cBhvr>
                                        <p:cTn id="11" dur="500" decel="50000" fill="hold">
                                          <p:stCondLst>
                                            <p:cond delay="0"/>
                                          </p:stCondLst>
                                        </p:cTn>
                                        <p:tgtEl>
                                          <p:spTgt spid="101379">
                                            <p:txEl>
                                              <p:pRg st="1" end="1"/>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101379">
                                            <p:txEl>
                                              <p:pRg st="1" end="1"/>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101379">
                                            <p:txEl>
                                              <p:pRg st="1" end="1"/>
                                            </p:txEl>
                                          </p:spTgt>
                                        </p:tgtEl>
                                        <p:attrNameLst>
                                          <p:attrName>ppt_w</p:attrName>
                                        </p:attrNameLst>
                                      </p:cBhvr>
                                      <p:tavLst>
                                        <p:tav tm="0">
                                          <p:val>
                                            <p:strVal val="#ppt_w*.05"/>
                                          </p:val>
                                        </p:tav>
                                        <p:tav tm="100000">
                                          <p:val>
                                            <p:strVal val="#ppt_w"/>
                                          </p:val>
                                        </p:tav>
                                      </p:tavLst>
                                    </p:anim>
                                    <p:anim calcmode="lin" valueType="num">
                                      <p:cBhvr>
                                        <p:cTn id="14" dur="1000" fill="hold"/>
                                        <p:tgtEl>
                                          <p:spTgt spid="101379">
                                            <p:txEl>
                                              <p:pRg st="1" end="1"/>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101379">
                                            <p:txEl>
                                              <p:pRg st="1" end="1"/>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101379">
                                            <p:txEl>
                                              <p:pRg st="1" end="1"/>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101379">
                                            <p:txEl>
                                              <p:pRg st="1" end="1"/>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10137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nodeType="clickEffect">
                                  <p:stCondLst>
                                    <p:cond delay="0"/>
                                  </p:stCondLst>
                                  <p:childTnLst>
                                    <p:set>
                                      <p:cBhvr>
                                        <p:cTn id="22" dur="1" fill="hold">
                                          <p:stCondLst>
                                            <p:cond delay="0"/>
                                          </p:stCondLst>
                                        </p:cTn>
                                        <p:tgtEl>
                                          <p:spTgt spid="101379">
                                            <p:txEl>
                                              <p:pRg st="2" end="2"/>
                                            </p:txEl>
                                          </p:spTgt>
                                        </p:tgtEl>
                                        <p:attrNameLst>
                                          <p:attrName>style.visibility</p:attrName>
                                        </p:attrNameLst>
                                      </p:cBhvr>
                                      <p:to>
                                        <p:strVal val="visible"/>
                                      </p:to>
                                    </p:set>
                                    <p:anim calcmode="lin" valueType="num">
                                      <p:cBhvr>
                                        <p:cTn id="23" dur="500" decel="50000" fill="hold">
                                          <p:stCondLst>
                                            <p:cond delay="0"/>
                                          </p:stCondLst>
                                        </p:cTn>
                                        <p:tgtEl>
                                          <p:spTgt spid="101379">
                                            <p:txEl>
                                              <p:pRg st="2" end="2"/>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01379">
                                            <p:txEl>
                                              <p:pRg st="2" end="2"/>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01379">
                                            <p:txEl>
                                              <p:pRg st="2" end="2"/>
                                            </p:txEl>
                                          </p:spTgt>
                                        </p:tgtEl>
                                        <p:attrNameLst>
                                          <p:attrName>ppt_w</p:attrName>
                                        </p:attrNameLst>
                                      </p:cBhvr>
                                      <p:tavLst>
                                        <p:tav tm="0">
                                          <p:val>
                                            <p:strVal val="#ppt_w*.05"/>
                                          </p:val>
                                        </p:tav>
                                        <p:tav tm="100000">
                                          <p:val>
                                            <p:strVal val="#ppt_w"/>
                                          </p:val>
                                        </p:tav>
                                      </p:tavLst>
                                    </p:anim>
                                    <p:anim calcmode="lin" valueType="num">
                                      <p:cBhvr>
                                        <p:cTn id="26" dur="1000" fill="hold"/>
                                        <p:tgtEl>
                                          <p:spTgt spid="101379">
                                            <p:txEl>
                                              <p:pRg st="2" end="2"/>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01379">
                                            <p:txEl>
                                              <p:pRg st="2" end="2"/>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01379">
                                            <p:txEl>
                                              <p:pRg st="2" end="2"/>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01379">
                                            <p:txEl>
                                              <p:pRg st="2" end="2"/>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0137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1379">
                                            <p:txEl>
                                              <p:pRg st="4" end="4"/>
                                            </p:txEl>
                                          </p:spTgt>
                                        </p:tgtEl>
                                        <p:attrNameLst>
                                          <p:attrName>style.visibility</p:attrName>
                                        </p:attrNameLst>
                                      </p:cBhvr>
                                      <p:to>
                                        <p:strVal val="visible"/>
                                      </p:to>
                                    </p:set>
                                    <p:anim calcmode="lin" valueType="num">
                                      <p:cBhvr additive="base">
                                        <p:cTn id="35" dur="500" fill="hold"/>
                                        <p:tgtEl>
                                          <p:spTgt spid="101379">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13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1"/>
          <p:cNvSpPr>
            <a:spLocks noGrp="1"/>
          </p:cNvSpPr>
          <p:nvPr>
            <p:ph idx="4294967295"/>
          </p:nvPr>
        </p:nvSpPr>
        <p:spPr>
          <a:xfrm>
            <a:off x="457200" y="274638"/>
            <a:ext cx="8229600" cy="2603790"/>
          </a:xfrm>
        </p:spPr>
        <p:txBody>
          <a:bodyPr>
            <a:spAutoFit/>
          </a:bodyPr>
          <a:lstStyle/>
          <a:p>
            <a:pPr>
              <a:buFont typeface="Wingdings 3" pitchFamily="18" charset="2"/>
              <a:buNone/>
            </a:pPr>
            <a:r>
              <a:rPr lang="zh-CN" altLang="en-US" dirty="0" smtClean="0">
                <a:solidFill>
                  <a:srgbClr val="0000FF"/>
                </a:solidFill>
              </a:rPr>
              <a:t>例：</a:t>
            </a:r>
            <a:r>
              <a:rPr lang="zh-CN" altLang="en-US" dirty="0" smtClean="0"/>
              <a:t>求曲线 </a:t>
            </a:r>
            <a:r>
              <a:rPr lang="en-US" altLang="zh-CN" i="1" dirty="0" smtClean="0"/>
              <a:t>y</a:t>
            </a:r>
            <a:r>
              <a:rPr lang="en-US" altLang="zh-CN" dirty="0" smtClean="0"/>
              <a:t> = 3</a:t>
            </a:r>
            <a:r>
              <a:rPr lang="en-US" altLang="zh-CN" i="1" dirty="0" smtClean="0"/>
              <a:t>x</a:t>
            </a:r>
            <a:r>
              <a:rPr lang="en-US" altLang="zh-CN" baseline="30000" dirty="0" smtClean="0"/>
              <a:t>4</a:t>
            </a:r>
            <a:r>
              <a:rPr lang="en-US" altLang="zh-CN" dirty="0" smtClean="0"/>
              <a:t> − 4</a:t>
            </a:r>
            <a:r>
              <a:rPr lang="en-US" altLang="zh-CN" i="1" dirty="0" smtClean="0"/>
              <a:t>x</a:t>
            </a:r>
            <a:r>
              <a:rPr lang="en-US" altLang="zh-CN" baseline="30000" dirty="0" smtClean="0"/>
              <a:t>3</a:t>
            </a:r>
            <a:r>
              <a:rPr lang="en-US" altLang="zh-CN" dirty="0" smtClean="0"/>
              <a:t> + 1 </a:t>
            </a:r>
            <a:r>
              <a:rPr lang="zh-CN" altLang="en-US" dirty="0" smtClean="0"/>
              <a:t>的拐点及凹凸区间．</a:t>
            </a:r>
            <a:endParaRPr lang="zh-CN" altLang="en-US" sz="1600" dirty="0" smtClean="0">
              <a:solidFill>
                <a:srgbClr val="0000FF"/>
              </a:solidFill>
            </a:endParaRPr>
          </a:p>
          <a:p>
            <a:pPr>
              <a:buFont typeface="Wingdings 3" pitchFamily="18" charset="2"/>
              <a:buNone/>
            </a:pPr>
            <a:endParaRPr lang="en-US" altLang="zh-CN" sz="1600" dirty="0" smtClean="0">
              <a:solidFill>
                <a:srgbClr val="0000FF"/>
              </a:solidFill>
            </a:endParaRPr>
          </a:p>
          <a:p>
            <a:pPr>
              <a:buFont typeface="Wingdings 3" pitchFamily="18" charset="2"/>
              <a:buNone/>
            </a:pPr>
            <a:r>
              <a:rPr lang="zh-CN" altLang="en-US" dirty="0" smtClean="0">
                <a:solidFill>
                  <a:srgbClr val="0000FF"/>
                </a:solidFill>
              </a:rPr>
              <a:t>解：</a:t>
            </a:r>
            <a:r>
              <a:rPr lang="zh-CN" altLang="en-US" dirty="0" smtClean="0"/>
              <a:t> </a:t>
            </a:r>
            <a:r>
              <a:rPr lang="en-US" altLang="zh-CN" i="1" dirty="0" smtClean="0"/>
              <a:t>y</a:t>
            </a:r>
            <a:r>
              <a:rPr lang="en-US" altLang="zh-CN" dirty="0" smtClean="0"/>
              <a:t> = 3</a:t>
            </a:r>
            <a:r>
              <a:rPr lang="en-US" altLang="zh-CN" i="1" dirty="0" smtClean="0"/>
              <a:t>x</a:t>
            </a:r>
            <a:r>
              <a:rPr lang="en-US" altLang="zh-CN" baseline="30000" dirty="0" smtClean="0"/>
              <a:t>4</a:t>
            </a:r>
            <a:r>
              <a:rPr lang="en-US" altLang="zh-CN" dirty="0" smtClean="0"/>
              <a:t> − 4</a:t>
            </a:r>
            <a:r>
              <a:rPr lang="en-US" altLang="zh-CN" i="1" dirty="0" smtClean="0"/>
              <a:t>x</a:t>
            </a:r>
            <a:r>
              <a:rPr lang="en-US" altLang="zh-CN" baseline="30000" dirty="0" smtClean="0"/>
              <a:t>3</a:t>
            </a:r>
            <a:r>
              <a:rPr lang="en-US" altLang="zh-CN" dirty="0" smtClean="0"/>
              <a:t> + 1</a:t>
            </a:r>
            <a:r>
              <a:rPr lang="zh-CN" altLang="en-US" dirty="0" smtClean="0"/>
              <a:t>的定义域是 </a:t>
            </a:r>
            <a:r>
              <a:rPr lang="en-US" altLang="zh-CN" dirty="0" smtClean="0"/>
              <a:t>(−</a:t>
            </a:r>
            <a:r>
              <a:rPr lang="en-US" altLang="zh-CN" dirty="0" smtClean="0">
                <a:sym typeface="Symbol" pitchFamily="18" charset="2"/>
              </a:rPr>
              <a:t>, +</a:t>
            </a:r>
            <a:r>
              <a:rPr lang="en-US" altLang="zh-CN" dirty="0" smtClean="0"/>
              <a:t>) </a:t>
            </a:r>
            <a:r>
              <a:rPr lang="zh-CN" altLang="en-US" dirty="0" smtClean="0"/>
              <a:t>．</a:t>
            </a:r>
          </a:p>
          <a:p>
            <a:pPr>
              <a:buFont typeface="Wingdings 3" pitchFamily="18" charset="2"/>
              <a:buNone/>
            </a:pPr>
            <a:r>
              <a:rPr lang="en-US" altLang="zh-CN" i="1" dirty="0" smtClean="0"/>
              <a:t>y </a:t>
            </a:r>
            <a:r>
              <a:rPr lang="en-US" altLang="zh-CN" dirty="0" smtClean="0">
                <a:sym typeface="Symbol" pitchFamily="18" charset="2"/>
              </a:rPr>
              <a:t></a:t>
            </a:r>
            <a:r>
              <a:rPr lang="en-US" altLang="zh-CN" dirty="0" smtClean="0"/>
              <a:t> = 12</a:t>
            </a:r>
            <a:r>
              <a:rPr lang="en-US" altLang="zh-CN" i="1" dirty="0" smtClean="0"/>
              <a:t>x</a:t>
            </a:r>
            <a:r>
              <a:rPr lang="en-US" altLang="zh-CN" baseline="30000" dirty="0" smtClean="0"/>
              <a:t>3</a:t>
            </a:r>
            <a:r>
              <a:rPr lang="en-US" altLang="zh-CN" dirty="0" smtClean="0"/>
              <a:t> − 12</a:t>
            </a:r>
            <a:r>
              <a:rPr lang="en-US" altLang="zh-CN" i="1" dirty="0" smtClean="0"/>
              <a:t>x</a:t>
            </a:r>
            <a:r>
              <a:rPr lang="en-US" altLang="zh-CN" baseline="30000" dirty="0" smtClean="0"/>
              <a:t>2</a:t>
            </a:r>
            <a:r>
              <a:rPr lang="zh-CN" altLang="en-US" dirty="0" smtClean="0"/>
              <a:t>， </a:t>
            </a:r>
            <a:endParaRPr lang="en-US" altLang="zh-CN" dirty="0" smtClean="0"/>
          </a:p>
          <a:p>
            <a:pPr>
              <a:buNone/>
            </a:pPr>
            <a:r>
              <a:rPr lang="en-US" altLang="zh-CN" i="1" dirty="0" smtClean="0"/>
              <a:t>y</a:t>
            </a:r>
            <a:r>
              <a:rPr lang="en-US" altLang="zh-CN" dirty="0" smtClean="0">
                <a:sym typeface="Symbol" pitchFamily="18" charset="2"/>
              </a:rPr>
              <a:t></a:t>
            </a:r>
            <a:r>
              <a:rPr lang="en-US" altLang="zh-CN" dirty="0" smtClean="0"/>
              <a:t> = 36</a:t>
            </a:r>
            <a:r>
              <a:rPr lang="en-US" altLang="zh-CN" i="1" dirty="0" smtClean="0"/>
              <a:t>x</a:t>
            </a:r>
            <a:r>
              <a:rPr lang="en-US" altLang="zh-CN" baseline="30000" dirty="0" smtClean="0"/>
              <a:t>2</a:t>
            </a:r>
            <a:r>
              <a:rPr lang="en-US" altLang="zh-CN" dirty="0" smtClean="0"/>
              <a:t> − </a:t>
            </a:r>
            <a:r>
              <a:rPr lang="en-US" altLang="zh-CN" dirty="0" smtClean="0"/>
              <a:t>24</a:t>
            </a:r>
            <a:r>
              <a:rPr lang="en-US" altLang="zh-CN" i="1" dirty="0" smtClean="0"/>
              <a:t>x</a:t>
            </a:r>
            <a:r>
              <a:rPr lang="en-US" altLang="zh-CN" dirty="0" smtClean="0"/>
              <a:t> = 12 </a:t>
            </a:r>
            <a:r>
              <a:rPr lang="en-US" altLang="zh-CN" i="1" dirty="0" smtClean="0"/>
              <a:t>x</a:t>
            </a:r>
            <a:r>
              <a:rPr lang="en-US" altLang="zh-CN" dirty="0" smtClean="0"/>
              <a:t> (3</a:t>
            </a:r>
            <a:r>
              <a:rPr lang="en-US" altLang="zh-CN" i="1" dirty="0" smtClean="0"/>
              <a:t>x</a:t>
            </a:r>
            <a:r>
              <a:rPr lang="en-US" altLang="zh-CN" dirty="0" smtClean="0"/>
              <a:t> </a:t>
            </a:r>
            <a:r>
              <a:rPr lang="en-US" altLang="zh-CN" dirty="0" smtClean="0"/>
              <a:t>− 2</a:t>
            </a:r>
            <a:r>
              <a:rPr lang="en-US" altLang="zh-CN" dirty="0" smtClean="0"/>
              <a:t>)</a:t>
            </a:r>
            <a:r>
              <a:rPr lang="zh-CN" altLang="en-US" dirty="0" smtClean="0"/>
              <a:t>，</a:t>
            </a:r>
            <a:endParaRPr lang="en-US" altLang="zh-CN" dirty="0" smtClean="0"/>
          </a:p>
          <a:p>
            <a:pPr>
              <a:buNone/>
            </a:pPr>
            <a:r>
              <a:rPr lang="zh-CN" altLang="en-US" dirty="0" smtClean="0"/>
              <a:t>令 </a:t>
            </a:r>
            <a:r>
              <a:rPr lang="en-US" altLang="zh-CN" i="1" dirty="0" smtClean="0"/>
              <a:t>y</a:t>
            </a:r>
            <a:r>
              <a:rPr lang="en-US" altLang="zh-CN" dirty="0" smtClean="0">
                <a:sym typeface="Symbol" pitchFamily="18" charset="2"/>
              </a:rPr>
              <a:t></a:t>
            </a:r>
            <a:r>
              <a:rPr lang="en-US" altLang="zh-CN" dirty="0" smtClean="0"/>
              <a:t> = 0</a:t>
            </a:r>
            <a:r>
              <a:rPr lang="zh-CN" altLang="en-US" dirty="0" smtClean="0"/>
              <a:t>，解得 </a:t>
            </a:r>
            <a:r>
              <a:rPr lang="en-US" altLang="zh-CN" i="1" dirty="0" smtClean="0"/>
              <a:t>x</a:t>
            </a:r>
            <a:r>
              <a:rPr lang="en-US" altLang="zh-CN" dirty="0" smtClean="0"/>
              <a:t> = 0 </a:t>
            </a:r>
            <a:r>
              <a:rPr lang="zh-CN" altLang="en-US" dirty="0" smtClean="0"/>
              <a:t>或 </a:t>
            </a:r>
            <a:r>
              <a:rPr lang="en-US" altLang="zh-CN" i="1" dirty="0" smtClean="0"/>
              <a:t>x</a:t>
            </a:r>
            <a:r>
              <a:rPr lang="en-US" altLang="zh-CN" dirty="0" smtClean="0"/>
              <a:t> = 2/3 </a:t>
            </a:r>
            <a:r>
              <a:rPr lang="zh-CN" altLang="en-US" dirty="0" smtClean="0"/>
              <a:t>．</a:t>
            </a:r>
          </a:p>
        </p:txBody>
      </p:sp>
      <p:sp>
        <p:nvSpPr>
          <p:cNvPr id="105493" name="Rectangle 21"/>
          <p:cNvSpPr>
            <a:spLocks noChangeArrowheads="1"/>
          </p:cNvSpPr>
          <p:nvPr/>
        </p:nvSpPr>
        <p:spPr bwMode="auto">
          <a:xfrm>
            <a:off x="7256463" y="4179898"/>
            <a:ext cx="1535112"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凹</a:t>
            </a:r>
          </a:p>
        </p:txBody>
      </p:sp>
      <p:sp>
        <p:nvSpPr>
          <p:cNvPr id="105492" name="Rectangle 20"/>
          <p:cNvSpPr>
            <a:spLocks noChangeArrowheads="1"/>
          </p:cNvSpPr>
          <p:nvPr/>
        </p:nvSpPr>
        <p:spPr bwMode="auto">
          <a:xfrm>
            <a:off x="5721350" y="4179898"/>
            <a:ext cx="1535113"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拐点</a:t>
            </a:r>
          </a:p>
          <a:p>
            <a:pPr marL="109538" algn="ctr" eaLnBrk="0" hangingPunct="0">
              <a:lnSpc>
                <a:spcPct val="120000"/>
              </a:lnSpc>
              <a:buClr>
                <a:schemeClr val="accent1"/>
              </a:buClr>
              <a:buSzPct val="68000"/>
              <a:buFont typeface="Wingdings 3" pitchFamily="18" charset="2"/>
              <a:buNone/>
            </a:pPr>
            <a:r>
              <a:rPr lang="en-US" altLang="zh-CN" sz="2000" b="1">
                <a:latin typeface="Times New Roman" pitchFamily="18" charset="0"/>
                <a:cs typeface="Times New Roman" pitchFamily="18" charset="0"/>
              </a:rPr>
              <a:t>(2/3, 11/27)</a:t>
            </a:r>
          </a:p>
        </p:txBody>
      </p:sp>
      <p:sp>
        <p:nvSpPr>
          <p:cNvPr id="105491" name="Rectangle 19"/>
          <p:cNvSpPr>
            <a:spLocks noChangeArrowheads="1"/>
          </p:cNvSpPr>
          <p:nvPr/>
        </p:nvSpPr>
        <p:spPr bwMode="auto">
          <a:xfrm>
            <a:off x="4186238" y="4179898"/>
            <a:ext cx="1535112"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凸</a:t>
            </a:r>
          </a:p>
        </p:txBody>
      </p:sp>
      <p:sp>
        <p:nvSpPr>
          <p:cNvPr id="105490" name="Rectangle 18"/>
          <p:cNvSpPr>
            <a:spLocks noChangeArrowheads="1"/>
          </p:cNvSpPr>
          <p:nvPr/>
        </p:nvSpPr>
        <p:spPr bwMode="auto">
          <a:xfrm>
            <a:off x="2651125" y="4179898"/>
            <a:ext cx="1535113"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拐点</a:t>
            </a:r>
          </a:p>
          <a:p>
            <a:pPr marL="109538" algn="ctr" eaLnBrk="0" hangingPunct="0">
              <a:lnSpc>
                <a:spcPct val="120000"/>
              </a:lnSpc>
              <a:buClr>
                <a:schemeClr val="accent1"/>
              </a:buClr>
              <a:buSzPct val="68000"/>
              <a:buFont typeface="Wingdings 3" pitchFamily="18" charset="2"/>
              <a:buNone/>
            </a:pPr>
            <a:r>
              <a:rPr lang="en-US" altLang="zh-CN" sz="2000" b="1">
                <a:latin typeface="Times New Roman" pitchFamily="18" charset="0"/>
                <a:cs typeface="Times New Roman" pitchFamily="18" charset="0"/>
              </a:rPr>
              <a:t>(0, 1)</a:t>
            </a:r>
          </a:p>
        </p:txBody>
      </p:sp>
      <p:sp>
        <p:nvSpPr>
          <p:cNvPr id="105489" name="Rectangle 17"/>
          <p:cNvSpPr>
            <a:spLocks noChangeArrowheads="1"/>
          </p:cNvSpPr>
          <p:nvPr/>
        </p:nvSpPr>
        <p:spPr bwMode="auto">
          <a:xfrm>
            <a:off x="1116013" y="4179898"/>
            <a:ext cx="1535112"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400" b="1">
                <a:latin typeface="Times New Roman" pitchFamily="18" charset="0"/>
                <a:cs typeface="Times New Roman" pitchFamily="18" charset="0"/>
              </a:rPr>
              <a:t>凹</a:t>
            </a:r>
            <a:endParaRPr lang="en-US" altLang="zh-CN" sz="2400" b="1">
              <a:latin typeface="Times New Roman" pitchFamily="18" charset="0"/>
              <a:cs typeface="Times New Roman" pitchFamily="18" charset="0"/>
            </a:endParaRPr>
          </a:p>
        </p:txBody>
      </p:sp>
      <p:sp>
        <p:nvSpPr>
          <p:cNvPr id="105487" name="Rectangle 15"/>
          <p:cNvSpPr>
            <a:spLocks noChangeArrowheads="1"/>
          </p:cNvSpPr>
          <p:nvPr/>
        </p:nvSpPr>
        <p:spPr bwMode="auto">
          <a:xfrm>
            <a:off x="7256463" y="3579823"/>
            <a:ext cx="1535112" cy="600075"/>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a:t>
            </a:r>
          </a:p>
        </p:txBody>
      </p:sp>
      <p:sp>
        <p:nvSpPr>
          <p:cNvPr id="105486" name="Rectangle 14"/>
          <p:cNvSpPr>
            <a:spLocks noChangeArrowheads="1"/>
          </p:cNvSpPr>
          <p:nvPr/>
        </p:nvSpPr>
        <p:spPr bwMode="auto">
          <a:xfrm>
            <a:off x="5721350" y="3579823"/>
            <a:ext cx="1535113" cy="600075"/>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0</a:t>
            </a:r>
          </a:p>
        </p:txBody>
      </p:sp>
      <p:sp>
        <p:nvSpPr>
          <p:cNvPr id="105485" name="Rectangle 13"/>
          <p:cNvSpPr>
            <a:spLocks noChangeArrowheads="1"/>
          </p:cNvSpPr>
          <p:nvPr/>
        </p:nvSpPr>
        <p:spPr bwMode="auto">
          <a:xfrm>
            <a:off x="4186238" y="3579823"/>
            <a:ext cx="1535112" cy="600075"/>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a:t>
            </a:r>
          </a:p>
        </p:txBody>
      </p:sp>
      <p:sp>
        <p:nvSpPr>
          <p:cNvPr id="105484" name="Rectangle 12"/>
          <p:cNvSpPr>
            <a:spLocks noChangeArrowheads="1"/>
          </p:cNvSpPr>
          <p:nvPr/>
        </p:nvSpPr>
        <p:spPr bwMode="auto">
          <a:xfrm>
            <a:off x="2651125" y="3579823"/>
            <a:ext cx="1535113" cy="600075"/>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0</a:t>
            </a:r>
          </a:p>
        </p:txBody>
      </p:sp>
      <p:sp>
        <p:nvSpPr>
          <p:cNvPr id="105483" name="Rectangle 11"/>
          <p:cNvSpPr>
            <a:spLocks noChangeArrowheads="1"/>
          </p:cNvSpPr>
          <p:nvPr/>
        </p:nvSpPr>
        <p:spPr bwMode="auto">
          <a:xfrm>
            <a:off x="1116013" y="3579823"/>
            <a:ext cx="1535112" cy="600075"/>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a:t>
            </a:r>
          </a:p>
        </p:txBody>
      </p:sp>
      <p:grpSp>
        <p:nvGrpSpPr>
          <p:cNvPr id="2" name="Group 57"/>
          <p:cNvGrpSpPr>
            <a:grpSpLocks/>
          </p:cNvGrpSpPr>
          <p:nvPr/>
        </p:nvGrpSpPr>
        <p:grpSpPr bwMode="auto">
          <a:xfrm>
            <a:off x="366713" y="2979748"/>
            <a:ext cx="8424862" cy="2020888"/>
            <a:chOff x="231" y="1752"/>
            <a:chExt cx="5307" cy="1273"/>
          </a:xfrm>
        </p:grpSpPr>
        <p:sp>
          <p:nvSpPr>
            <p:cNvPr id="31759" name="Rectangle 16"/>
            <p:cNvSpPr>
              <a:spLocks noChangeArrowheads="1"/>
            </p:cNvSpPr>
            <p:nvPr/>
          </p:nvSpPr>
          <p:spPr bwMode="auto">
            <a:xfrm>
              <a:off x="231" y="2508"/>
              <a:ext cx="472" cy="517"/>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i="1">
                  <a:latin typeface="Times New Roman" pitchFamily="18" charset="0"/>
                  <a:cs typeface="Times New Roman" pitchFamily="18" charset="0"/>
                </a:rPr>
                <a:t>y</a:t>
              </a:r>
              <a:endParaRPr lang="zh-CN" altLang="en-US" sz="2400" b="1">
                <a:latin typeface="Times New Roman" pitchFamily="18" charset="0"/>
                <a:cs typeface="Times New Roman" pitchFamily="18" charset="0"/>
                <a:sym typeface="Symbol" pitchFamily="18" charset="2"/>
              </a:endParaRPr>
            </a:p>
          </p:txBody>
        </p:sp>
        <p:sp>
          <p:nvSpPr>
            <p:cNvPr id="31760" name="Rectangle 10"/>
            <p:cNvSpPr>
              <a:spLocks noChangeArrowheads="1"/>
            </p:cNvSpPr>
            <p:nvPr/>
          </p:nvSpPr>
          <p:spPr bwMode="auto">
            <a:xfrm>
              <a:off x="231" y="2130"/>
              <a:ext cx="472"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i="1">
                  <a:latin typeface="Times New Roman" pitchFamily="18" charset="0"/>
                  <a:cs typeface="Times New Roman" pitchFamily="18" charset="0"/>
                </a:rPr>
                <a:t>y</a:t>
              </a:r>
              <a:r>
                <a:rPr lang="en-US" altLang="zh-CN" sz="2400" b="1">
                  <a:latin typeface="Times New Roman" pitchFamily="18" charset="0"/>
                  <a:cs typeface="Times New Roman" pitchFamily="18" charset="0"/>
                  <a:sym typeface="Symbol" pitchFamily="18" charset="2"/>
                </a:rPr>
                <a:t></a:t>
              </a:r>
              <a:endParaRPr lang="zh-CN" altLang="en-US" sz="2400" b="1">
                <a:latin typeface="Times New Roman" pitchFamily="18" charset="0"/>
                <a:cs typeface="Times New Roman" pitchFamily="18" charset="0"/>
                <a:sym typeface="Symbol" pitchFamily="18" charset="2"/>
              </a:endParaRPr>
            </a:p>
          </p:txBody>
        </p:sp>
        <p:sp>
          <p:nvSpPr>
            <p:cNvPr id="31761" name="Rectangle 9"/>
            <p:cNvSpPr>
              <a:spLocks noChangeArrowheads="1"/>
            </p:cNvSpPr>
            <p:nvPr/>
          </p:nvSpPr>
          <p:spPr bwMode="auto">
            <a:xfrm>
              <a:off x="4571" y="1752"/>
              <a:ext cx="967"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(2/3</a:t>
              </a:r>
              <a:r>
                <a:rPr lang="en-US" altLang="zh-CN" sz="2400" b="1">
                  <a:latin typeface="Times New Roman" pitchFamily="18" charset="0"/>
                  <a:cs typeface="Times New Roman" pitchFamily="18" charset="0"/>
                  <a:sym typeface="Symbol" pitchFamily="18" charset="2"/>
                </a:rPr>
                <a:t>, +</a:t>
              </a:r>
              <a:r>
                <a:rPr lang="en-US" altLang="zh-CN" sz="2400" b="1">
                  <a:latin typeface="Times New Roman" pitchFamily="18" charset="0"/>
                  <a:cs typeface="Times New Roman" pitchFamily="18" charset="0"/>
                </a:rPr>
                <a:t>)</a:t>
              </a:r>
              <a:endParaRPr lang="zh-CN" altLang="en-US" sz="2400" b="1">
                <a:latin typeface="Times New Roman" pitchFamily="18" charset="0"/>
                <a:cs typeface="Times New Roman" pitchFamily="18" charset="0"/>
              </a:endParaRPr>
            </a:p>
          </p:txBody>
        </p:sp>
        <p:sp>
          <p:nvSpPr>
            <p:cNvPr id="31762" name="Rectangle 8"/>
            <p:cNvSpPr>
              <a:spLocks noChangeArrowheads="1"/>
            </p:cNvSpPr>
            <p:nvPr/>
          </p:nvSpPr>
          <p:spPr bwMode="auto">
            <a:xfrm>
              <a:off x="3604" y="1752"/>
              <a:ext cx="967"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solidFill>
                    <a:srgbClr val="FF0000"/>
                  </a:solidFill>
                  <a:latin typeface="Times New Roman" pitchFamily="18" charset="0"/>
                  <a:cs typeface="Times New Roman" pitchFamily="18" charset="0"/>
                </a:rPr>
                <a:t>2/3</a:t>
              </a:r>
            </a:p>
          </p:txBody>
        </p:sp>
        <p:sp>
          <p:nvSpPr>
            <p:cNvPr id="31763" name="Rectangle 7"/>
            <p:cNvSpPr>
              <a:spLocks noChangeArrowheads="1"/>
            </p:cNvSpPr>
            <p:nvPr/>
          </p:nvSpPr>
          <p:spPr bwMode="auto">
            <a:xfrm>
              <a:off x="2637" y="1752"/>
              <a:ext cx="967"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(0, 2/3)</a:t>
              </a:r>
            </a:p>
          </p:txBody>
        </p:sp>
        <p:sp>
          <p:nvSpPr>
            <p:cNvPr id="31764" name="Rectangle 6"/>
            <p:cNvSpPr>
              <a:spLocks noChangeArrowheads="1"/>
            </p:cNvSpPr>
            <p:nvPr/>
          </p:nvSpPr>
          <p:spPr bwMode="auto">
            <a:xfrm>
              <a:off x="1670" y="1752"/>
              <a:ext cx="967"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solidFill>
                    <a:srgbClr val="FF0000"/>
                  </a:solidFill>
                  <a:latin typeface="Times New Roman" pitchFamily="18" charset="0"/>
                  <a:cs typeface="Times New Roman" pitchFamily="18" charset="0"/>
                </a:rPr>
                <a:t>0</a:t>
              </a:r>
            </a:p>
          </p:txBody>
        </p:sp>
        <p:sp>
          <p:nvSpPr>
            <p:cNvPr id="31765" name="Rectangle 5"/>
            <p:cNvSpPr>
              <a:spLocks noChangeArrowheads="1"/>
            </p:cNvSpPr>
            <p:nvPr/>
          </p:nvSpPr>
          <p:spPr bwMode="auto">
            <a:xfrm>
              <a:off x="703" y="1752"/>
              <a:ext cx="967"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a:latin typeface="Times New Roman" pitchFamily="18" charset="0"/>
                  <a:cs typeface="Times New Roman" pitchFamily="18" charset="0"/>
                </a:rPr>
                <a:t>(−</a:t>
              </a:r>
              <a:r>
                <a:rPr lang="en-US" altLang="zh-CN" sz="2400" b="1">
                  <a:latin typeface="Times New Roman" pitchFamily="18" charset="0"/>
                  <a:cs typeface="Times New Roman" pitchFamily="18" charset="0"/>
                  <a:sym typeface="Symbol" pitchFamily="18" charset="2"/>
                </a:rPr>
                <a:t>, 0</a:t>
              </a:r>
              <a:r>
                <a:rPr lang="en-US" altLang="zh-CN" sz="2400" b="1">
                  <a:latin typeface="Times New Roman" pitchFamily="18" charset="0"/>
                  <a:cs typeface="Times New Roman" pitchFamily="18" charset="0"/>
                </a:rPr>
                <a:t>)</a:t>
              </a:r>
              <a:endParaRPr lang="zh-CN" altLang="en-US" sz="2400" b="1">
                <a:latin typeface="Times New Roman" pitchFamily="18" charset="0"/>
                <a:cs typeface="Times New Roman" pitchFamily="18" charset="0"/>
              </a:endParaRPr>
            </a:p>
          </p:txBody>
        </p:sp>
        <p:sp>
          <p:nvSpPr>
            <p:cNvPr id="31766" name="Rectangle 4"/>
            <p:cNvSpPr>
              <a:spLocks noChangeArrowheads="1"/>
            </p:cNvSpPr>
            <p:nvPr/>
          </p:nvSpPr>
          <p:spPr bwMode="auto">
            <a:xfrm>
              <a:off x="231" y="1752"/>
              <a:ext cx="472" cy="37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en-US" altLang="zh-CN" sz="2400" b="1" i="1">
                  <a:latin typeface="Times New Roman" pitchFamily="18" charset="0"/>
                  <a:cs typeface="Times New Roman" pitchFamily="18" charset="0"/>
                </a:rPr>
                <a:t>x</a:t>
              </a:r>
            </a:p>
          </p:txBody>
        </p:sp>
        <p:sp>
          <p:nvSpPr>
            <p:cNvPr id="31767" name="Line 22"/>
            <p:cNvSpPr>
              <a:spLocks noChangeShapeType="1"/>
            </p:cNvSpPr>
            <p:nvPr/>
          </p:nvSpPr>
          <p:spPr bwMode="auto">
            <a:xfrm>
              <a:off x="231" y="1752"/>
              <a:ext cx="5307" cy="0"/>
            </a:xfrm>
            <a:prstGeom prst="line">
              <a:avLst/>
            </a:prstGeom>
            <a:noFill/>
            <a:ln w="28575" cap="sq">
              <a:solidFill>
                <a:schemeClr val="tx1"/>
              </a:solidFill>
              <a:round/>
              <a:headEnd/>
              <a:tailEnd/>
            </a:ln>
          </p:spPr>
          <p:txBody>
            <a:bodyPr anchor="ctr"/>
            <a:lstStyle/>
            <a:p>
              <a:endParaRPr lang="zh-CN" altLang="en-US"/>
            </a:p>
          </p:txBody>
        </p:sp>
        <p:sp>
          <p:nvSpPr>
            <p:cNvPr id="31768" name="Line 23"/>
            <p:cNvSpPr>
              <a:spLocks noChangeShapeType="1"/>
            </p:cNvSpPr>
            <p:nvPr/>
          </p:nvSpPr>
          <p:spPr bwMode="auto">
            <a:xfrm>
              <a:off x="231" y="2130"/>
              <a:ext cx="5307" cy="0"/>
            </a:xfrm>
            <a:prstGeom prst="line">
              <a:avLst/>
            </a:prstGeom>
            <a:noFill/>
            <a:ln w="12700">
              <a:solidFill>
                <a:schemeClr val="tx1"/>
              </a:solidFill>
              <a:round/>
              <a:headEnd/>
              <a:tailEnd/>
            </a:ln>
          </p:spPr>
          <p:txBody>
            <a:bodyPr anchor="ctr"/>
            <a:lstStyle/>
            <a:p>
              <a:endParaRPr lang="zh-CN" altLang="en-US"/>
            </a:p>
          </p:txBody>
        </p:sp>
        <p:sp>
          <p:nvSpPr>
            <p:cNvPr id="31769" name="Line 24"/>
            <p:cNvSpPr>
              <a:spLocks noChangeShapeType="1"/>
            </p:cNvSpPr>
            <p:nvPr/>
          </p:nvSpPr>
          <p:spPr bwMode="auto">
            <a:xfrm>
              <a:off x="231" y="2508"/>
              <a:ext cx="5307" cy="0"/>
            </a:xfrm>
            <a:prstGeom prst="line">
              <a:avLst/>
            </a:prstGeom>
            <a:noFill/>
            <a:ln w="12700">
              <a:solidFill>
                <a:schemeClr val="tx1"/>
              </a:solidFill>
              <a:round/>
              <a:headEnd/>
              <a:tailEnd/>
            </a:ln>
          </p:spPr>
          <p:txBody>
            <a:bodyPr anchor="ctr"/>
            <a:lstStyle/>
            <a:p>
              <a:endParaRPr lang="zh-CN" altLang="en-US"/>
            </a:p>
          </p:txBody>
        </p:sp>
        <p:sp>
          <p:nvSpPr>
            <p:cNvPr id="31770" name="Line 25"/>
            <p:cNvSpPr>
              <a:spLocks noChangeShapeType="1"/>
            </p:cNvSpPr>
            <p:nvPr/>
          </p:nvSpPr>
          <p:spPr bwMode="auto">
            <a:xfrm>
              <a:off x="231" y="3025"/>
              <a:ext cx="5307" cy="0"/>
            </a:xfrm>
            <a:prstGeom prst="line">
              <a:avLst/>
            </a:prstGeom>
            <a:noFill/>
            <a:ln w="28575" cap="sq">
              <a:solidFill>
                <a:schemeClr val="tx1"/>
              </a:solidFill>
              <a:round/>
              <a:headEnd/>
              <a:tailEnd/>
            </a:ln>
          </p:spPr>
          <p:txBody>
            <a:bodyPr anchor="ctr"/>
            <a:lstStyle/>
            <a:p>
              <a:endParaRPr lang="zh-CN" altLang="en-US"/>
            </a:p>
          </p:txBody>
        </p:sp>
        <p:sp>
          <p:nvSpPr>
            <p:cNvPr id="31771" name="Line 26"/>
            <p:cNvSpPr>
              <a:spLocks noChangeShapeType="1"/>
            </p:cNvSpPr>
            <p:nvPr/>
          </p:nvSpPr>
          <p:spPr bwMode="auto">
            <a:xfrm>
              <a:off x="231" y="1752"/>
              <a:ext cx="0" cy="1273"/>
            </a:xfrm>
            <a:prstGeom prst="line">
              <a:avLst/>
            </a:prstGeom>
            <a:noFill/>
            <a:ln w="28575" cap="sq">
              <a:solidFill>
                <a:schemeClr val="tx1"/>
              </a:solidFill>
              <a:round/>
              <a:headEnd/>
              <a:tailEnd/>
            </a:ln>
          </p:spPr>
          <p:txBody>
            <a:bodyPr anchor="ctr"/>
            <a:lstStyle/>
            <a:p>
              <a:endParaRPr lang="zh-CN" altLang="en-US"/>
            </a:p>
          </p:txBody>
        </p:sp>
        <p:sp>
          <p:nvSpPr>
            <p:cNvPr id="31772" name="Line 27"/>
            <p:cNvSpPr>
              <a:spLocks noChangeShapeType="1"/>
            </p:cNvSpPr>
            <p:nvPr/>
          </p:nvSpPr>
          <p:spPr bwMode="auto">
            <a:xfrm>
              <a:off x="703" y="1752"/>
              <a:ext cx="0" cy="1273"/>
            </a:xfrm>
            <a:prstGeom prst="line">
              <a:avLst/>
            </a:prstGeom>
            <a:noFill/>
            <a:ln w="12700">
              <a:solidFill>
                <a:schemeClr val="tx1"/>
              </a:solidFill>
              <a:round/>
              <a:headEnd/>
              <a:tailEnd/>
            </a:ln>
          </p:spPr>
          <p:txBody>
            <a:bodyPr anchor="ctr"/>
            <a:lstStyle/>
            <a:p>
              <a:endParaRPr lang="zh-CN" altLang="en-US"/>
            </a:p>
          </p:txBody>
        </p:sp>
        <p:sp>
          <p:nvSpPr>
            <p:cNvPr id="31773" name="Line 28"/>
            <p:cNvSpPr>
              <a:spLocks noChangeShapeType="1"/>
            </p:cNvSpPr>
            <p:nvPr/>
          </p:nvSpPr>
          <p:spPr bwMode="auto">
            <a:xfrm>
              <a:off x="1670" y="1752"/>
              <a:ext cx="0" cy="1273"/>
            </a:xfrm>
            <a:prstGeom prst="line">
              <a:avLst/>
            </a:prstGeom>
            <a:noFill/>
            <a:ln w="12700">
              <a:solidFill>
                <a:schemeClr val="tx1"/>
              </a:solidFill>
              <a:round/>
              <a:headEnd/>
              <a:tailEnd/>
            </a:ln>
          </p:spPr>
          <p:txBody>
            <a:bodyPr anchor="ctr"/>
            <a:lstStyle/>
            <a:p>
              <a:endParaRPr lang="zh-CN" altLang="en-US"/>
            </a:p>
          </p:txBody>
        </p:sp>
        <p:sp>
          <p:nvSpPr>
            <p:cNvPr id="31774" name="Line 29"/>
            <p:cNvSpPr>
              <a:spLocks noChangeShapeType="1"/>
            </p:cNvSpPr>
            <p:nvPr/>
          </p:nvSpPr>
          <p:spPr bwMode="auto">
            <a:xfrm>
              <a:off x="2637" y="1752"/>
              <a:ext cx="0" cy="1273"/>
            </a:xfrm>
            <a:prstGeom prst="line">
              <a:avLst/>
            </a:prstGeom>
            <a:noFill/>
            <a:ln w="12700">
              <a:solidFill>
                <a:schemeClr val="tx1"/>
              </a:solidFill>
              <a:round/>
              <a:headEnd/>
              <a:tailEnd/>
            </a:ln>
          </p:spPr>
          <p:txBody>
            <a:bodyPr anchor="ctr"/>
            <a:lstStyle/>
            <a:p>
              <a:endParaRPr lang="zh-CN" altLang="en-US"/>
            </a:p>
          </p:txBody>
        </p:sp>
        <p:sp>
          <p:nvSpPr>
            <p:cNvPr id="31775" name="Line 30"/>
            <p:cNvSpPr>
              <a:spLocks noChangeShapeType="1"/>
            </p:cNvSpPr>
            <p:nvPr/>
          </p:nvSpPr>
          <p:spPr bwMode="auto">
            <a:xfrm>
              <a:off x="3604" y="1752"/>
              <a:ext cx="0" cy="1273"/>
            </a:xfrm>
            <a:prstGeom prst="line">
              <a:avLst/>
            </a:prstGeom>
            <a:noFill/>
            <a:ln w="12700">
              <a:solidFill>
                <a:schemeClr val="tx1"/>
              </a:solidFill>
              <a:round/>
              <a:headEnd/>
              <a:tailEnd/>
            </a:ln>
          </p:spPr>
          <p:txBody>
            <a:bodyPr anchor="ctr"/>
            <a:lstStyle/>
            <a:p>
              <a:endParaRPr lang="zh-CN" altLang="en-US"/>
            </a:p>
          </p:txBody>
        </p:sp>
        <p:sp>
          <p:nvSpPr>
            <p:cNvPr id="31776" name="Line 31"/>
            <p:cNvSpPr>
              <a:spLocks noChangeShapeType="1"/>
            </p:cNvSpPr>
            <p:nvPr/>
          </p:nvSpPr>
          <p:spPr bwMode="auto">
            <a:xfrm>
              <a:off x="4571" y="1752"/>
              <a:ext cx="0" cy="1273"/>
            </a:xfrm>
            <a:prstGeom prst="line">
              <a:avLst/>
            </a:prstGeom>
            <a:noFill/>
            <a:ln w="12700">
              <a:solidFill>
                <a:schemeClr val="tx1"/>
              </a:solidFill>
              <a:round/>
              <a:headEnd/>
              <a:tailEnd/>
            </a:ln>
          </p:spPr>
          <p:txBody>
            <a:bodyPr anchor="ctr"/>
            <a:lstStyle/>
            <a:p>
              <a:endParaRPr lang="zh-CN" altLang="en-US"/>
            </a:p>
          </p:txBody>
        </p:sp>
        <p:sp>
          <p:nvSpPr>
            <p:cNvPr id="31777" name="Line 32"/>
            <p:cNvSpPr>
              <a:spLocks noChangeShapeType="1"/>
            </p:cNvSpPr>
            <p:nvPr/>
          </p:nvSpPr>
          <p:spPr bwMode="auto">
            <a:xfrm>
              <a:off x="5538" y="1752"/>
              <a:ext cx="0" cy="1273"/>
            </a:xfrm>
            <a:prstGeom prst="line">
              <a:avLst/>
            </a:prstGeom>
            <a:noFill/>
            <a:ln w="28575" cap="sq">
              <a:solidFill>
                <a:schemeClr val="tx1"/>
              </a:solidFill>
              <a:round/>
              <a:headEnd/>
              <a:tailEnd/>
            </a:ln>
          </p:spPr>
          <p:txBody>
            <a:bodyPr anchor="ctr"/>
            <a:lstStyle/>
            <a:p>
              <a:endParaRPr lang="zh-CN" altLang="en-US"/>
            </a:p>
          </p:txBody>
        </p:sp>
      </p:grpSp>
      <p:pic>
        <p:nvPicPr>
          <p:cNvPr id="31781" name="Picture 3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45200" y="836613"/>
            <a:ext cx="2746375" cy="16922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47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4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4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54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54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48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54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54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54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549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3" grpId="0"/>
      <p:bldP spid="105492" grpId="0"/>
      <p:bldP spid="105491" grpId="0"/>
      <p:bldP spid="105490" grpId="0"/>
      <p:bldP spid="105489" grpId="0"/>
      <p:bldP spid="105487" grpId="0"/>
      <p:bldP spid="105486" grpId="0"/>
      <p:bldP spid="105485" grpId="0"/>
      <p:bldP spid="105484" grpId="0"/>
      <p:bldP spid="1054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1"/>
          <p:cNvSpPr>
            <a:spLocks noGrp="1"/>
          </p:cNvSpPr>
          <p:nvPr>
            <p:ph idx="4294967295"/>
          </p:nvPr>
        </p:nvSpPr>
        <p:spPr>
          <a:xfrm>
            <a:off x="457200" y="274638"/>
            <a:ext cx="8229600" cy="4911725"/>
          </a:xfrm>
        </p:spPr>
        <p:txBody>
          <a:bodyPr>
            <a:spAutoFit/>
          </a:bodyPr>
          <a:lstStyle/>
          <a:p>
            <a:pPr>
              <a:buFont typeface="Wingdings 3" pitchFamily="18" charset="2"/>
              <a:buNone/>
            </a:pPr>
            <a:r>
              <a:rPr lang="zh-CN" altLang="en-US" smtClean="0">
                <a:solidFill>
                  <a:srgbClr val="0000FF"/>
                </a:solidFill>
              </a:rPr>
              <a:t>例：</a:t>
            </a:r>
            <a:r>
              <a:rPr lang="zh-CN" altLang="en-US" smtClean="0"/>
              <a:t>求曲线                            的拐点及凹凸区间．</a:t>
            </a:r>
            <a:endParaRPr lang="en-US" altLang="zh-CN" smtClean="0"/>
          </a:p>
          <a:p>
            <a:pPr>
              <a:buFont typeface="Wingdings 3" pitchFamily="18" charset="2"/>
              <a:buNone/>
            </a:pPr>
            <a:endParaRPr lang="zh-CN" altLang="en-US" smtClean="0">
              <a:solidFill>
                <a:srgbClr val="0000FF"/>
              </a:solidFill>
            </a:endParaRPr>
          </a:p>
          <a:p>
            <a:pPr>
              <a:buFont typeface="Wingdings 3" pitchFamily="18" charset="2"/>
              <a:buNone/>
            </a:pPr>
            <a:r>
              <a:rPr lang="zh-CN" altLang="en-US" smtClean="0">
                <a:solidFill>
                  <a:srgbClr val="0000FF"/>
                </a:solidFill>
              </a:rPr>
              <a:t>解：</a:t>
            </a:r>
            <a:r>
              <a:rPr lang="zh-CN" altLang="en-US" smtClean="0"/>
              <a:t>函数的定义域是 </a:t>
            </a:r>
            <a:r>
              <a:rPr lang="en-US" altLang="zh-CN" smtClean="0"/>
              <a:t>(−</a:t>
            </a:r>
            <a:r>
              <a:rPr lang="en-US" altLang="zh-CN" smtClean="0">
                <a:sym typeface="Symbol" pitchFamily="18" charset="2"/>
              </a:rPr>
              <a:t>, +</a:t>
            </a:r>
            <a:r>
              <a:rPr lang="en-US" altLang="zh-CN" smtClean="0"/>
              <a:t>) </a:t>
            </a:r>
            <a:r>
              <a:rPr lang="zh-CN" altLang="en-US" smtClean="0"/>
              <a:t>．</a:t>
            </a:r>
          </a:p>
          <a:p>
            <a:pPr>
              <a:buFont typeface="Wingdings 3" pitchFamily="18" charset="2"/>
              <a:buNone/>
            </a:pPr>
            <a:endParaRPr lang="zh-CN" altLang="en-US" smtClean="0"/>
          </a:p>
          <a:p>
            <a:pPr>
              <a:buFont typeface="Wingdings 3" pitchFamily="18" charset="2"/>
              <a:buNone/>
            </a:pPr>
            <a:r>
              <a:rPr lang="zh-CN" altLang="en-US" smtClean="0"/>
              <a:t>因为</a:t>
            </a:r>
          </a:p>
          <a:p>
            <a:pPr>
              <a:buFont typeface="Wingdings 3" pitchFamily="18" charset="2"/>
              <a:buNone/>
            </a:pPr>
            <a:endParaRPr lang="zh-CN" altLang="en-US" smtClean="0"/>
          </a:p>
          <a:p>
            <a:pPr>
              <a:buFont typeface="Wingdings 3" pitchFamily="18" charset="2"/>
              <a:buNone/>
            </a:pPr>
            <a:r>
              <a:rPr lang="zh-CN" altLang="en-US" smtClean="0"/>
              <a:t>所以 </a:t>
            </a:r>
            <a:r>
              <a:rPr lang="en-US" altLang="zh-CN" i="1" smtClean="0">
                <a:solidFill>
                  <a:srgbClr val="FF0000"/>
                </a:solidFill>
              </a:rPr>
              <a:t>x</a:t>
            </a:r>
            <a:r>
              <a:rPr lang="en-US" altLang="zh-CN" smtClean="0">
                <a:solidFill>
                  <a:srgbClr val="FF0000"/>
                </a:solidFill>
              </a:rPr>
              <a:t> = </a:t>
            </a:r>
            <a:r>
              <a:rPr lang="en-US" altLang="zh-CN" i="1" smtClean="0">
                <a:solidFill>
                  <a:srgbClr val="FF0000"/>
                </a:solidFill>
              </a:rPr>
              <a:t>b</a:t>
            </a:r>
            <a:r>
              <a:rPr lang="en-US" altLang="zh-CN" smtClean="0">
                <a:solidFill>
                  <a:srgbClr val="FF0000"/>
                </a:solidFill>
              </a:rPr>
              <a:t> </a:t>
            </a:r>
            <a:r>
              <a:rPr lang="zh-CN" altLang="en-US" smtClean="0"/>
              <a:t>是函数的不可导点</a:t>
            </a:r>
            <a:r>
              <a:rPr lang="en-US" altLang="zh-CN" smtClean="0"/>
              <a:t> </a:t>
            </a:r>
            <a:r>
              <a:rPr lang="zh-CN" altLang="en-US" smtClean="0"/>
              <a:t>．</a:t>
            </a:r>
          </a:p>
          <a:p>
            <a:pPr>
              <a:buFont typeface="Wingdings 3" pitchFamily="18" charset="2"/>
              <a:buNone/>
            </a:pPr>
            <a:r>
              <a:rPr lang="zh-CN" altLang="en-US" smtClean="0"/>
              <a:t>当 </a:t>
            </a:r>
            <a:r>
              <a:rPr lang="en-US" altLang="zh-CN" i="1" smtClean="0"/>
              <a:t>x</a:t>
            </a:r>
            <a:r>
              <a:rPr lang="en-US" altLang="zh-CN" smtClean="0"/>
              <a:t> </a:t>
            </a:r>
            <a:r>
              <a:rPr lang="en-US" altLang="zh-CN" smtClean="0">
                <a:solidFill>
                  <a:srgbClr val="FF0000"/>
                </a:solidFill>
              </a:rPr>
              <a:t>&lt;</a:t>
            </a:r>
            <a:r>
              <a:rPr lang="en-US" altLang="zh-CN" smtClean="0"/>
              <a:t> </a:t>
            </a:r>
            <a:r>
              <a:rPr lang="en-US" altLang="zh-CN" i="1" smtClean="0"/>
              <a:t>b</a:t>
            </a:r>
            <a:r>
              <a:rPr lang="en-US" altLang="zh-CN" smtClean="0"/>
              <a:t> </a:t>
            </a:r>
            <a:r>
              <a:rPr lang="zh-CN" altLang="en-US" smtClean="0"/>
              <a:t>时， </a:t>
            </a:r>
            <a:r>
              <a:rPr lang="en-US" altLang="zh-CN" i="1" smtClean="0"/>
              <a:t>y</a:t>
            </a:r>
            <a:r>
              <a:rPr lang="en-US" altLang="zh-CN" smtClean="0">
                <a:sym typeface="Symbol" pitchFamily="18" charset="2"/>
              </a:rPr>
              <a:t></a:t>
            </a:r>
            <a:r>
              <a:rPr lang="en-US" altLang="zh-CN" smtClean="0"/>
              <a:t> &lt; 0</a:t>
            </a:r>
            <a:r>
              <a:rPr lang="zh-CN" altLang="en-US" smtClean="0"/>
              <a:t>，曲线是凸的；</a:t>
            </a:r>
          </a:p>
          <a:p>
            <a:pPr>
              <a:buFont typeface="Wingdings 3" pitchFamily="18" charset="2"/>
              <a:buNone/>
            </a:pPr>
            <a:r>
              <a:rPr lang="zh-CN" altLang="en-US" smtClean="0"/>
              <a:t>当 </a:t>
            </a:r>
            <a:r>
              <a:rPr lang="en-US" altLang="zh-CN" i="1" smtClean="0"/>
              <a:t>x</a:t>
            </a:r>
            <a:r>
              <a:rPr lang="en-US" altLang="zh-CN" smtClean="0"/>
              <a:t> </a:t>
            </a:r>
            <a:r>
              <a:rPr lang="en-US" altLang="zh-CN" smtClean="0">
                <a:solidFill>
                  <a:srgbClr val="FF0000"/>
                </a:solidFill>
              </a:rPr>
              <a:t>&gt;</a:t>
            </a:r>
            <a:r>
              <a:rPr lang="en-US" altLang="zh-CN" smtClean="0"/>
              <a:t> </a:t>
            </a:r>
            <a:r>
              <a:rPr lang="en-US" altLang="zh-CN" i="1" smtClean="0"/>
              <a:t>b</a:t>
            </a:r>
            <a:r>
              <a:rPr lang="en-US" altLang="zh-CN" smtClean="0"/>
              <a:t> </a:t>
            </a:r>
            <a:r>
              <a:rPr lang="zh-CN" altLang="en-US" smtClean="0"/>
              <a:t>时， </a:t>
            </a:r>
            <a:r>
              <a:rPr lang="en-US" altLang="zh-CN" i="1" smtClean="0"/>
              <a:t>y</a:t>
            </a:r>
            <a:r>
              <a:rPr lang="en-US" altLang="zh-CN" smtClean="0">
                <a:sym typeface="Symbol" pitchFamily="18" charset="2"/>
              </a:rPr>
              <a:t></a:t>
            </a:r>
            <a:r>
              <a:rPr lang="en-US" altLang="zh-CN" smtClean="0"/>
              <a:t> &gt; 0</a:t>
            </a:r>
            <a:r>
              <a:rPr lang="zh-CN" altLang="en-US" smtClean="0"/>
              <a:t>，曲线是凹的．</a:t>
            </a:r>
          </a:p>
          <a:p>
            <a:pPr>
              <a:buFont typeface="Wingdings 3" pitchFamily="18" charset="2"/>
              <a:buNone/>
            </a:pPr>
            <a:r>
              <a:rPr lang="zh-CN" altLang="en-US" smtClean="0"/>
              <a:t>因此，点</a:t>
            </a:r>
            <a:r>
              <a:rPr lang="en-US" altLang="zh-CN" smtClean="0"/>
              <a:t>(</a:t>
            </a:r>
            <a:r>
              <a:rPr lang="en-US" altLang="zh-CN" i="1" smtClean="0"/>
              <a:t>b</a:t>
            </a:r>
            <a:r>
              <a:rPr lang="en-US" altLang="zh-CN" smtClean="0"/>
              <a:t>, </a:t>
            </a:r>
            <a:r>
              <a:rPr lang="en-US" altLang="zh-CN" i="1" smtClean="0"/>
              <a:t>a</a:t>
            </a:r>
            <a:r>
              <a:rPr lang="en-US" altLang="zh-CN" baseline="30000" smtClean="0"/>
              <a:t>2</a:t>
            </a:r>
            <a:r>
              <a:rPr lang="en-US" altLang="zh-CN" smtClean="0"/>
              <a:t>) </a:t>
            </a:r>
            <a:r>
              <a:rPr lang="zh-CN" altLang="en-US" smtClean="0"/>
              <a:t>为曲线的拐点， </a:t>
            </a:r>
          </a:p>
          <a:p>
            <a:pPr>
              <a:buFont typeface="Wingdings 3" pitchFamily="18" charset="2"/>
              <a:buNone/>
            </a:pPr>
            <a:r>
              <a:rPr lang="en-US" altLang="zh-CN" smtClean="0"/>
              <a:t>(−</a:t>
            </a:r>
            <a:r>
              <a:rPr lang="en-US" altLang="zh-CN" smtClean="0">
                <a:sym typeface="Symbol" pitchFamily="18" charset="2"/>
              </a:rPr>
              <a:t>, </a:t>
            </a:r>
            <a:r>
              <a:rPr lang="en-US" altLang="zh-CN" i="1" smtClean="0">
                <a:sym typeface="Symbol" pitchFamily="18" charset="2"/>
              </a:rPr>
              <a:t>b</a:t>
            </a:r>
            <a:r>
              <a:rPr lang="en-US" altLang="zh-CN" smtClean="0"/>
              <a:t>) </a:t>
            </a:r>
            <a:r>
              <a:rPr lang="zh-CN" altLang="en-US" smtClean="0"/>
              <a:t>是曲线的凸区间， </a:t>
            </a:r>
            <a:r>
              <a:rPr lang="en-US" altLang="zh-CN" smtClean="0"/>
              <a:t>(</a:t>
            </a:r>
            <a:r>
              <a:rPr lang="en-US" altLang="zh-CN" i="1" smtClean="0"/>
              <a:t>b</a:t>
            </a:r>
            <a:r>
              <a:rPr lang="en-US" altLang="zh-CN" smtClean="0">
                <a:sym typeface="Symbol" pitchFamily="18" charset="2"/>
              </a:rPr>
              <a:t>, +</a:t>
            </a:r>
            <a:r>
              <a:rPr lang="en-US" altLang="zh-CN" smtClean="0"/>
              <a:t>) </a:t>
            </a:r>
            <a:r>
              <a:rPr lang="zh-CN" altLang="en-US" smtClean="0"/>
              <a:t>是曲线的凹区间．</a:t>
            </a:r>
            <a:endParaRPr lang="en-US" altLang="zh-CN" smtClean="0"/>
          </a:p>
        </p:txBody>
      </p:sp>
      <p:graphicFrame>
        <p:nvGraphicFramePr>
          <p:cNvPr id="2" name="Object 8"/>
          <p:cNvGraphicFramePr>
            <a:graphicFrameLocks noChangeAspect="1"/>
          </p:cNvGraphicFramePr>
          <p:nvPr/>
        </p:nvGraphicFramePr>
        <p:xfrm>
          <a:off x="2238375" y="282575"/>
          <a:ext cx="2001838" cy="482600"/>
        </p:xfrm>
        <a:graphic>
          <a:graphicData uri="http://schemas.openxmlformats.org/presentationml/2006/ole">
            <p:oleObj spid="_x0000_s14338" name="Equation" r:id="rId3" imgW="1002960" imgH="241200" progId="Equation.DSMT4">
              <p:embed/>
            </p:oleObj>
          </a:graphicData>
        </a:graphic>
      </p:graphicFrame>
      <p:graphicFrame>
        <p:nvGraphicFramePr>
          <p:cNvPr id="3" name="Object 5"/>
          <p:cNvGraphicFramePr>
            <a:graphicFrameLocks noChangeAspect="1"/>
          </p:cNvGraphicFramePr>
          <p:nvPr/>
        </p:nvGraphicFramePr>
        <p:xfrm>
          <a:off x="1273175" y="1944688"/>
          <a:ext cx="4738688" cy="965200"/>
        </p:xfrm>
        <a:graphic>
          <a:graphicData uri="http://schemas.openxmlformats.org/presentationml/2006/ole">
            <p:oleObj spid="_x0000_s14339" name="Equation" r:id="rId4" imgW="2374560" imgH="4824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0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0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0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0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4294967295"/>
          </p:nvPr>
        </p:nvSpPr>
        <p:spPr>
          <a:xfrm>
            <a:off x="457200" y="1481138"/>
            <a:ext cx="8229600" cy="1844675"/>
          </a:xfrm>
        </p:spPr>
        <p:txBody>
          <a:bodyPr>
            <a:spAutoFit/>
          </a:bodyPr>
          <a:lstStyle/>
          <a:p>
            <a:r>
              <a:rPr lang="zh-CN" altLang="en-US" smtClean="0"/>
              <a:t>函数的单调性</a:t>
            </a:r>
            <a:endParaRPr lang="en-US" altLang="zh-CN" smtClean="0"/>
          </a:p>
          <a:p>
            <a:pPr>
              <a:buFont typeface="Wingdings 3" pitchFamily="18" charset="2"/>
              <a:buNone/>
            </a:pPr>
            <a:r>
              <a:rPr lang="zh-CN" altLang="en-US" smtClean="0"/>
              <a:t>		</a:t>
            </a:r>
          </a:p>
          <a:p>
            <a:endParaRPr lang="zh-CN" altLang="en-US" smtClean="0"/>
          </a:p>
          <a:p>
            <a:r>
              <a:rPr lang="zh-CN" altLang="en-US" smtClean="0"/>
              <a:t>曲线的凹凸性</a:t>
            </a:r>
            <a:endParaRPr lang="en-US" altLang="zh-CN" smtClean="0"/>
          </a:p>
        </p:txBody>
      </p:sp>
      <p:sp>
        <p:nvSpPr>
          <p:cNvPr id="32771" name="标题 2"/>
          <p:cNvSpPr>
            <a:spLocks noGrp="1"/>
          </p:cNvSpPr>
          <p:nvPr>
            <p:ph type="title" idx="4294967295"/>
          </p:nvPr>
        </p:nvSpPr>
        <p:spPr bwMode="auto">
          <a:noFill/>
        </p:spPr>
        <p:txBody>
          <a:bodyPr/>
          <a:lstStyle/>
          <a:p>
            <a:r>
              <a:rPr lang="zh-CN" altLang="en-US" smtClean="0">
                <a:effectLst/>
              </a:rPr>
              <a:t>小结</a:t>
            </a:r>
          </a:p>
        </p:txBody>
      </p:sp>
      <p:sp>
        <p:nvSpPr>
          <p:cNvPr id="61444" name="Rectangle 4"/>
          <p:cNvSpPr>
            <a:spLocks noChangeArrowheads="1"/>
          </p:cNvSpPr>
          <p:nvPr/>
        </p:nvSpPr>
        <p:spPr bwMode="auto">
          <a:xfrm>
            <a:off x="4068763" y="1052513"/>
            <a:ext cx="3384550" cy="1406525"/>
          </a:xfrm>
          <a:prstGeom prst="rect">
            <a:avLst/>
          </a:prstGeom>
          <a:noFill/>
          <a:ln w="9525">
            <a:noFill/>
            <a:miter lim="800000"/>
            <a:headEnd/>
            <a:tailEnd/>
          </a:ln>
        </p:spPr>
        <p:txBody>
          <a:bodyPr>
            <a:spAutoFit/>
          </a:bodyPr>
          <a:lstStyle/>
          <a:p>
            <a:pPr eaLnBrk="0" hangingPunct="0">
              <a:lnSpc>
                <a:spcPct val="120000"/>
              </a:lnSpc>
              <a:buClr>
                <a:schemeClr val="accent1"/>
              </a:buClr>
              <a:buSzPct val="68000"/>
              <a:buFont typeface="Wingdings 3" pitchFamily="18" charset="2"/>
              <a:buNone/>
            </a:pPr>
            <a:r>
              <a:rPr lang="zh-CN" altLang="en-US" sz="2400" b="1">
                <a:solidFill>
                  <a:srgbClr val="FF0000"/>
                </a:solidFill>
                <a:latin typeface="Times New Roman" pitchFamily="18" charset="0"/>
                <a:cs typeface="Times New Roman" pitchFamily="18" charset="0"/>
              </a:rPr>
              <a:t>确定函数的单调区间</a:t>
            </a:r>
          </a:p>
          <a:p>
            <a:pPr eaLnBrk="0" hangingPunct="0">
              <a:lnSpc>
                <a:spcPct val="120000"/>
              </a:lnSpc>
              <a:buClr>
                <a:schemeClr val="accent1"/>
              </a:buClr>
              <a:buSzPct val="68000"/>
              <a:buFont typeface="Wingdings 3" pitchFamily="18" charset="2"/>
              <a:buNone/>
            </a:pPr>
            <a:r>
              <a:rPr lang="zh-CN" altLang="en-US" sz="2400" b="1">
                <a:solidFill>
                  <a:srgbClr val="FF0000"/>
                </a:solidFill>
                <a:latin typeface="Times New Roman" pitchFamily="18" charset="0"/>
                <a:cs typeface="Times New Roman" pitchFamily="18" charset="0"/>
              </a:rPr>
              <a:t>证明不等式</a:t>
            </a:r>
          </a:p>
          <a:p>
            <a:pPr eaLnBrk="0" hangingPunct="0">
              <a:lnSpc>
                <a:spcPct val="120000"/>
              </a:lnSpc>
              <a:buClr>
                <a:schemeClr val="accent1"/>
              </a:buClr>
              <a:buSzPct val="68000"/>
              <a:buFont typeface="Wingdings 3" pitchFamily="18" charset="2"/>
              <a:buNone/>
            </a:pPr>
            <a:r>
              <a:rPr lang="zh-CN" altLang="en-US" sz="2400" b="1">
                <a:solidFill>
                  <a:srgbClr val="FF0000"/>
                </a:solidFill>
                <a:latin typeface="Times New Roman" pitchFamily="18" charset="0"/>
                <a:cs typeface="Times New Roman" pitchFamily="18" charset="0"/>
              </a:rPr>
              <a:t>讨论方程的根的个数</a:t>
            </a:r>
          </a:p>
        </p:txBody>
      </p:sp>
      <p:sp>
        <p:nvSpPr>
          <p:cNvPr id="61445" name="Rectangle 5"/>
          <p:cNvSpPr>
            <a:spLocks noChangeArrowheads="1"/>
          </p:cNvSpPr>
          <p:nvPr/>
        </p:nvSpPr>
        <p:spPr bwMode="auto">
          <a:xfrm>
            <a:off x="3132138" y="1541463"/>
            <a:ext cx="873125" cy="457200"/>
          </a:xfrm>
          <a:prstGeom prst="rect">
            <a:avLst/>
          </a:prstGeom>
          <a:noFill/>
          <a:ln w="9525">
            <a:noFill/>
            <a:miter lim="800000"/>
            <a:headEnd/>
            <a:tailEnd/>
          </a:ln>
        </p:spPr>
        <p:txBody>
          <a:bodyPr wrap="none">
            <a:spAutoFit/>
          </a:bodyPr>
          <a:lstStyle/>
          <a:p>
            <a:r>
              <a:rPr lang="zh-CN" altLang="en-US" sz="2400" b="1">
                <a:solidFill>
                  <a:srgbClr val="FF0000"/>
                </a:solidFill>
                <a:latin typeface="Times New Roman" pitchFamily="18" charset="0"/>
                <a:cs typeface="Times New Roman" pitchFamily="18" charset="0"/>
              </a:rPr>
              <a:t>应用 </a:t>
            </a:r>
          </a:p>
        </p:txBody>
      </p:sp>
      <p:sp>
        <p:nvSpPr>
          <p:cNvPr id="61446" name="AutoShape 6"/>
          <p:cNvSpPr>
            <a:spLocks/>
          </p:cNvSpPr>
          <p:nvPr/>
        </p:nvSpPr>
        <p:spPr bwMode="auto">
          <a:xfrm>
            <a:off x="3925888" y="1252538"/>
            <a:ext cx="144462" cy="1008062"/>
          </a:xfrm>
          <a:prstGeom prst="leftBrace">
            <a:avLst>
              <a:gd name="adj1" fmla="val 58150"/>
              <a:gd name="adj2" fmla="val 50000"/>
            </a:avLst>
          </a:prstGeom>
          <a:noFill/>
          <a:ln w="28575">
            <a:solidFill>
              <a:srgbClr val="FF0000"/>
            </a:solidFill>
            <a:round/>
            <a:headEnd/>
            <a:tailEnd/>
          </a:ln>
        </p:spPr>
        <p:txBody>
          <a:bodyPr wrap="none" anchor="ctr"/>
          <a:lstStyle/>
          <a:p>
            <a:endParaRPr lang="zh-CN" altLang="en-US">
              <a:cs typeface="Times New Roman" pitchFamily="18" charset="0"/>
            </a:endParaRPr>
          </a:p>
        </p:txBody>
      </p:sp>
      <p:graphicFrame>
        <p:nvGraphicFramePr>
          <p:cNvPr id="48164" name="Group 36"/>
          <p:cNvGraphicFramePr>
            <a:graphicFrameLocks noGrp="1"/>
          </p:cNvGraphicFramePr>
          <p:nvPr/>
        </p:nvGraphicFramePr>
        <p:xfrm>
          <a:off x="3059113" y="2565400"/>
          <a:ext cx="4033837" cy="2048764"/>
        </p:xfrm>
        <a:graphic>
          <a:graphicData uri="http://schemas.openxmlformats.org/drawingml/2006/table">
            <a:tbl>
              <a:tblPr/>
              <a:tblGrid>
                <a:gridCol w="1344612"/>
                <a:gridCol w="1344613"/>
                <a:gridCol w="1344612"/>
              </a:tblGrid>
              <a:tr h="822325">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单调性</a:t>
                      </a:r>
                    </a:p>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f</a:t>
                      </a:r>
                      <a:r>
                        <a:rPr kumimoji="0"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sym typeface="Symbol" pitchFamily="18" charset="2"/>
                        </a:rPr>
                        <a:t> </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x</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凹凸性</a:t>
                      </a:r>
                    </a:p>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f</a:t>
                      </a:r>
                      <a:r>
                        <a:rPr kumimoji="0"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sym typeface="Symbol" pitchFamily="18" charset="2"/>
                        </a:rPr>
                        <a:t> </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24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x</a:t>
                      </a: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endPar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rgbClr val="FF0000"/>
                          </a:solidFill>
                          <a:effectLst/>
                          <a:latin typeface="Times New Roman" pitchFamily="18" charset="0"/>
                          <a:ea typeface="楷体_GB2312" pitchFamily="49" charset="-122"/>
                          <a:cs typeface="Times New Roman" pitchFamily="18" charset="0"/>
                        </a:rPr>
                        <a:t>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0" fontAlgn="base" latinLnBrk="0" hangingPunct="0">
                        <a:lnSpc>
                          <a:spcPct val="120000"/>
                        </a:lnSpc>
                        <a:spcBef>
                          <a:spcPct val="0"/>
                        </a:spcBef>
                        <a:spcAft>
                          <a:spcPct val="0"/>
                        </a:spcAft>
                        <a:buClr>
                          <a:schemeClr val="accent1"/>
                        </a:buClr>
                        <a:buSzPct val="68000"/>
                        <a:buFont typeface="Wingdings 3" pitchFamily="18" charset="2"/>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9" name="AutoShape 47"/>
          <p:cNvSpPr>
            <a:spLocks noChangeArrowheads="1"/>
          </p:cNvSpPr>
          <p:nvPr/>
        </p:nvSpPr>
        <p:spPr bwMode="auto">
          <a:xfrm>
            <a:off x="2843213" y="1527175"/>
            <a:ext cx="287337" cy="485775"/>
          </a:xfrm>
          <a:prstGeom prst="rightArrow">
            <a:avLst>
              <a:gd name="adj1" fmla="val 49676"/>
              <a:gd name="adj2" fmla="val 40333"/>
            </a:avLst>
          </a:prstGeom>
          <a:solidFill>
            <a:srgbClr val="FF0000"/>
          </a:solidFill>
          <a:ln w="9525">
            <a:noFill/>
            <a:miter lim="800000"/>
            <a:headEnd/>
            <a:tailEnd/>
          </a:ln>
        </p:spPr>
        <p:txBody>
          <a:bodyPr wrap="none" anchor="ctr"/>
          <a:lstStyle/>
          <a:p>
            <a:endParaRPr lang="zh-CN" altLang="en-US">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79"/>
                                        </p:tgtEl>
                                        <p:attrNameLst>
                                          <p:attrName>style.visibility</p:attrName>
                                        </p:attrNameLst>
                                      </p:cBhvr>
                                      <p:to>
                                        <p:strVal val="visible"/>
                                      </p:to>
                                    </p:set>
                                    <p:animEffect transition="in" filter="wipe(left)">
                                      <p:cBhvr>
                                        <p:cTn id="17" dur="500"/>
                                        <p:tgtEl>
                                          <p:spTgt spid="4407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614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p:bldP spid="61446" grpId="0" animBg="1"/>
      <p:bldP spid="4407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bwMode="auto">
          <a:noFill/>
        </p:spPr>
        <p:txBody>
          <a:bodyPr/>
          <a:lstStyle/>
          <a:p>
            <a:r>
              <a:rPr lang="zh-CN" altLang="en-US" smtClean="0">
                <a:effectLst/>
              </a:rPr>
              <a:t>小结</a:t>
            </a:r>
          </a:p>
        </p:txBody>
      </p:sp>
      <p:sp>
        <p:nvSpPr>
          <p:cNvPr id="33795" name="Rectangle 3"/>
          <p:cNvSpPr>
            <a:spLocks noGrp="1"/>
          </p:cNvSpPr>
          <p:nvPr>
            <p:ph type="body" idx="1"/>
          </p:nvPr>
        </p:nvSpPr>
        <p:spPr/>
        <p:txBody>
          <a:bodyPr/>
          <a:lstStyle/>
          <a:p>
            <a:pPr>
              <a:buFont typeface="Wingdings 3" pitchFamily="18" charset="2"/>
              <a:buNone/>
            </a:pPr>
            <a:r>
              <a:rPr lang="zh-CN" altLang="en-US" smtClean="0"/>
              <a:t>知识点：驻点 </a:t>
            </a:r>
            <a:r>
              <a:rPr lang="en-US" altLang="zh-CN" smtClean="0"/>
              <a:t>vs. </a:t>
            </a:r>
            <a:r>
              <a:rPr lang="zh-CN" altLang="en-US" smtClean="0"/>
              <a:t>拐点</a:t>
            </a:r>
            <a:endParaRPr lang="en-US" altLang="zh-CN" smtClean="0"/>
          </a:p>
        </p:txBody>
      </p:sp>
      <p:sp>
        <p:nvSpPr>
          <p:cNvPr id="107532" name="Rectangle 12"/>
          <p:cNvSpPr>
            <a:spLocks noChangeArrowheads="1"/>
          </p:cNvSpPr>
          <p:nvPr/>
        </p:nvSpPr>
        <p:spPr bwMode="auto">
          <a:xfrm>
            <a:off x="4572000" y="4692650"/>
            <a:ext cx="4103688"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kumimoji="1" lang="zh-CN" altLang="en-US" sz="2000" b="1">
                <a:latin typeface="Times New Roman" pitchFamily="18" charset="0"/>
                <a:cs typeface="Times New Roman" pitchFamily="18" charset="0"/>
              </a:rPr>
              <a:t>拐点处的切线一定在拐点处</a:t>
            </a:r>
          </a:p>
          <a:p>
            <a:pPr marL="109538" algn="ctr" eaLnBrk="0" hangingPunct="0">
              <a:lnSpc>
                <a:spcPct val="120000"/>
              </a:lnSpc>
              <a:buClr>
                <a:schemeClr val="accent1"/>
              </a:buClr>
              <a:buSzPct val="68000"/>
              <a:buFont typeface="Wingdings 3" pitchFamily="18" charset="2"/>
              <a:buNone/>
            </a:pPr>
            <a:r>
              <a:rPr kumimoji="1" lang="zh-CN" altLang="en-US" sz="2000" b="1">
                <a:latin typeface="Times New Roman" pitchFamily="18" charset="0"/>
                <a:cs typeface="Times New Roman" pitchFamily="18" charset="0"/>
              </a:rPr>
              <a:t>穿过曲线</a:t>
            </a:r>
          </a:p>
        </p:txBody>
      </p:sp>
      <p:sp>
        <p:nvSpPr>
          <p:cNvPr id="107531" name="Rectangle 11"/>
          <p:cNvSpPr>
            <a:spLocks noChangeArrowheads="1"/>
          </p:cNvSpPr>
          <p:nvPr/>
        </p:nvSpPr>
        <p:spPr bwMode="auto">
          <a:xfrm>
            <a:off x="468313" y="4692650"/>
            <a:ext cx="4103687"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kumimoji="1" lang="zh-CN" altLang="en-US" sz="2000" b="1">
                <a:latin typeface="Times New Roman" pitchFamily="18" charset="0"/>
                <a:cs typeface="Times New Roman" pitchFamily="18" charset="0"/>
              </a:rPr>
              <a:t>驻点处的切线一定和 </a:t>
            </a:r>
            <a:r>
              <a:rPr kumimoji="1" lang="en-US" altLang="zh-CN" sz="2000" b="1" i="1">
                <a:latin typeface="Times New Roman" pitchFamily="18" charset="0"/>
                <a:cs typeface="Times New Roman" pitchFamily="18" charset="0"/>
              </a:rPr>
              <a:t>x</a:t>
            </a:r>
            <a:r>
              <a:rPr kumimoji="1" lang="en-US" altLang="zh-CN" sz="2000" b="1">
                <a:latin typeface="Times New Roman" pitchFamily="18" charset="0"/>
                <a:cs typeface="Times New Roman" pitchFamily="18" charset="0"/>
              </a:rPr>
              <a:t> </a:t>
            </a:r>
            <a:r>
              <a:rPr kumimoji="1" lang="zh-CN" altLang="en-US" sz="2000" b="1">
                <a:latin typeface="Times New Roman" pitchFamily="18" charset="0"/>
                <a:cs typeface="Times New Roman" pitchFamily="18" charset="0"/>
              </a:rPr>
              <a:t>轴平行</a:t>
            </a:r>
            <a:endParaRPr lang="en-US" altLang="zh-CN" sz="2000" b="1">
              <a:latin typeface="Times New Roman" pitchFamily="18" charset="0"/>
              <a:cs typeface="Times New Roman" pitchFamily="18" charset="0"/>
            </a:endParaRPr>
          </a:p>
        </p:txBody>
      </p:sp>
      <p:sp>
        <p:nvSpPr>
          <p:cNvPr id="107530" name="Rectangle 10"/>
          <p:cNvSpPr>
            <a:spLocks noChangeArrowheads="1"/>
          </p:cNvSpPr>
          <p:nvPr/>
        </p:nvSpPr>
        <p:spPr bwMode="auto">
          <a:xfrm>
            <a:off x="4572000" y="3871913"/>
            <a:ext cx="4103688" cy="820737"/>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曲线上的点，</a:t>
            </a:r>
          </a:p>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需要表示成 </a:t>
            </a:r>
            <a:r>
              <a:rPr lang="en-US" altLang="zh-CN" sz="2000" b="1">
                <a:latin typeface="Times New Roman" pitchFamily="18" charset="0"/>
                <a:cs typeface="Times New Roman" pitchFamily="18" charset="0"/>
              </a:rPr>
              <a:t>(</a:t>
            </a:r>
            <a:r>
              <a:rPr lang="en-US" altLang="zh-CN" sz="2000" b="1" i="1">
                <a:latin typeface="Times New Roman" pitchFamily="18" charset="0"/>
                <a:cs typeface="Times New Roman" pitchFamily="18" charset="0"/>
              </a:rPr>
              <a:t>x</a:t>
            </a:r>
            <a:r>
              <a:rPr lang="en-US" altLang="zh-CN" sz="2000" b="1" baseline="-25000">
                <a:latin typeface="Times New Roman" pitchFamily="18" charset="0"/>
                <a:cs typeface="Times New Roman" pitchFamily="18" charset="0"/>
              </a:rPr>
              <a:t>0</a:t>
            </a:r>
            <a:r>
              <a:rPr lang="en-US" altLang="zh-CN" sz="2000" b="1">
                <a:latin typeface="Times New Roman" pitchFamily="18" charset="0"/>
                <a:cs typeface="Times New Roman" pitchFamily="18" charset="0"/>
              </a:rPr>
              <a:t>, </a:t>
            </a:r>
            <a:r>
              <a:rPr lang="en-US" altLang="zh-CN" sz="2000" b="1" i="1">
                <a:latin typeface="Times New Roman" pitchFamily="18" charset="0"/>
                <a:cs typeface="Times New Roman" pitchFamily="18" charset="0"/>
              </a:rPr>
              <a:t>f</a:t>
            </a:r>
            <a:r>
              <a:rPr lang="en-US" altLang="zh-CN" sz="2000" b="1">
                <a:latin typeface="Times New Roman" pitchFamily="18" charset="0"/>
                <a:cs typeface="Times New Roman" pitchFamily="18" charset="0"/>
              </a:rPr>
              <a:t> (</a:t>
            </a:r>
            <a:r>
              <a:rPr lang="en-US" altLang="zh-CN" sz="2000" b="1" i="1">
                <a:latin typeface="Times New Roman" pitchFamily="18" charset="0"/>
                <a:cs typeface="Times New Roman" pitchFamily="18" charset="0"/>
              </a:rPr>
              <a:t>x</a:t>
            </a:r>
            <a:r>
              <a:rPr lang="en-US" altLang="zh-CN" sz="2000" b="1" baseline="-25000">
                <a:latin typeface="Times New Roman" pitchFamily="18" charset="0"/>
                <a:cs typeface="Times New Roman" pitchFamily="18" charset="0"/>
              </a:rPr>
              <a:t>0</a:t>
            </a:r>
            <a:r>
              <a:rPr lang="en-US" altLang="zh-CN" sz="2000" b="1">
                <a:latin typeface="Times New Roman" pitchFamily="18" charset="0"/>
                <a:cs typeface="Times New Roman" pitchFamily="18" charset="0"/>
              </a:rPr>
              <a:t>)) </a:t>
            </a:r>
            <a:r>
              <a:rPr lang="zh-CN" altLang="en-US" sz="2000" b="1">
                <a:latin typeface="Times New Roman" pitchFamily="18" charset="0"/>
                <a:cs typeface="Times New Roman" pitchFamily="18" charset="0"/>
              </a:rPr>
              <a:t>的形式</a:t>
            </a:r>
            <a:endParaRPr lang="en-US" altLang="zh-CN" sz="2000" b="1">
              <a:latin typeface="Times New Roman" pitchFamily="18" charset="0"/>
              <a:cs typeface="Times New Roman" pitchFamily="18" charset="0"/>
            </a:endParaRPr>
          </a:p>
        </p:txBody>
      </p:sp>
      <p:sp>
        <p:nvSpPr>
          <p:cNvPr id="107529" name="Rectangle 9"/>
          <p:cNvSpPr>
            <a:spLocks noChangeArrowheads="1"/>
          </p:cNvSpPr>
          <p:nvPr/>
        </p:nvSpPr>
        <p:spPr bwMode="auto">
          <a:xfrm>
            <a:off x="468313" y="3871913"/>
            <a:ext cx="4103687" cy="820737"/>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定义区间中的点</a:t>
            </a:r>
            <a:endParaRPr lang="en-US" altLang="zh-CN" sz="2000" b="1">
              <a:latin typeface="Times New Roman" pitchFamily="18" charset="0"/>
              <a:cs typeface="Times New Roman" pitchFamily="18" charset="0"/>
            </a:endParaRPr>
          </a:p>
        </p:txBody>
      </p:sp>
      <p:sp>
        <p:nvSpPr>
          <p:cNvPr id="107528" name="Rectangle 8"/>
          <p:cNvSpPr>
            <a:spLocks noChangeArrowheads="1"/>
          </p:cNvSpPr>
          <p:nvPr/>
        </p:nvSpPr>
        <p:spPr bwMode="auto">
          <a:xfrm>
            <a:off x="4572000" y="3051175"/>
            <a:ext cx="4103688"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连续曲线上凹弧和凸弧的分界点</a:t>
            </a:r>
            <a:endParaRPr lang="en-US" altLang="zh-CN" sz="2000" b="1">
              <a:latin typeface="Times New Roman" pitchFamily="18" charset="0"/>
              <a:cs typeface="Times New Roman" pitchFamily="18" charset="0"/>
            </a:endParaRPr>
          </a:p>
        </p:txBody>
      </p:sp>
      <p:sp>
        <p:nvSpPr>
          <p:cNvPr id="107527" name="Rectangle 7"/>
          <p:cNvSpPr>
            <a:spLocks noChangeArrowheads="1"/>
          </p:cNvSpPr>
          <p:nvPr/>
        </p:nvSpPr>
        <p:spPr bwMode="auto">
          <a:xfrm>
            <a:off x="468313" y="3051175"/>
            <a:ext cx="4103687" cy="820738"/>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使导数为零的点，</a:t>
            </a:r>
          </a:p>
          <a:p>
            <a:pPr marL="109538" algn="ctr" eaLnBrk="0" hangingPunct="0">
              <a:lnSpc>
                <a:spcPct val="120000"/>
              </a:lnSpc>
              <a:buClr>
                <a:schemeClr val="accent1"/>
              </a:buClr>
              <a:buSzPct val="68000"/>
              <a:buFont typeface="Wingdings 3" pitchFamily="18" charset="2"/>
              <a:buNone/>
            </a:pPr>
            <a:r>
              <a:rPr lang="zh-CN" altLang="en-US" sz="2000" b="1">
                <a:latin typeface="Times New Roman" pitchFamily="18" charset="0"/>
                <a:cs typeface="Times New Roman" pitchFamily="18" charset="0"/>
              </a:rPr>
              <a:t>往往是不同单调区间的分界点</a:t>
            </a:r>
            <a:endParaRPr lang="en-US" altLang="zh-CN" sz="2000" b="1">
              <a:latin typeface="Times New Roman" pitchFamily="18" charset="0"/>
              <a:cs typeface="Times New Roman" pitchFamily="18" charset="0"/>
            </a:endParaRPr>
          </a:p>
        </p:txBody>
      </p:sp>
      <p:grpSp>
        <p:nvGrpSpPr>
          <p:cNvPr id="33802" name="Group 37"/>
          <p:cNvGrpSpPr>
            <a:grpSpLocks/>
          </p:cNvGrpSpPr>
          <p:nvPr/>
        </p:nvGrpSpPr>
        <p:grpSpPr bwMode="auto">
          <a:xfrm>
            <a:off x="468313" y="2420938"/>
            <a:ext cx="8207375" cy="3092450"/>
            <a:chOff x="295" y="1525"/>
            <a:chExt cx="5170" cy="1948"/>
          </a:xfrm>
        </p:grpSpPr>
        <p:sp>
          <p:nvSpPr>
            <p:cNvPr id="33803" name="Line 17"/>
            <p:cNvSpPr>
              <a:spLocks noChangeShapeType="1"/>
            </p:cNvSpPr>
            <p:nvPr/>
          </p:nvSpPr>
          <p:spPr bwMode="auto">
            <a:xfrm>
              <a:off x="295" y="3473"/>
              <a:ext cx="5170" cy="0"/>
            </a:xfrm>
            <a:prstGeom prst="line">
              <a:avLst/>
            </a:prstGeom>
            <a:noFill/>
            <a:ln w="28575" cap="sq">
              <a:solidFill>
                <a:schemeClr val="tx1"/>
              </a:solidFill>
              <a:round/>
              <a:headEnd/>
              <a:tailEnd/>
            </a:ln>
          </p:spPr>
          <p:txBody>
            <a:bodyPr anchor="ctr"/>
            <a:lstStyle/>
            <a:p>
              <a:endParaRPr lang="zh-CN" altLang="en-US"/>
            </a:p>
          </p:txBody>
        </p:sp>
        <p:sp>
          <p:nvSpPr>
            <p:cNvPr id="33804" name="Rectangle 6"/>
            <p:cNvSpPr>
              <a:spLocks noChangeArrowheads="1"/>
            </p:cNvSpPr>
            <p:nvPr/>
          </p:nvSpPr>
          <p:spPr bwMode="auto">
            <a:xfrm>
              <a:off x="2880" y="1525"/>
              <a:ext cx="2585" cy="397"/>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solidFill>
                    <a:srgbClr val="FF0000"/>
                  </a:solidFill>
                  <a:latin typeface="Times New Roman" pitchFamily="18" charset="0"/>
                  <a:cs typeface="Times New Roman" pitchFamily="18" charset="0"/>
                </a:rPr>
                <a:t>拐点</a:t>
              </a:r>
            </a:p>
          </p:txBody>
        </p:sp>
        <p:sp>
          <p:nvSpPr>
            <p:cNvPr id="33805" name="Rectangle 5"/>
            <p:cNvSpPr>
              <a:spLocks noChangeArrowheads="1"/>
            </p:cNvSpPr>
            <p:nvPr/>
          </p:nvSpPr>
          <p:spPr bwMode="auto">
            <a:xfrm>
              <a:off x="295" y="1525"/>
              <a:ext cx="2585" cy="397"/>
            </a:xfrm>
            <a:prstGeom prst="rect">
              <a:avLst/>
            </a:prstGeom>
            <a:noFill/>
            <a:ln w="9525">
              <a:noFill/>
              <a:miter lim="800000"/>
              <a:headEnd/>
              <a:tailEnd/>
            </a:ln>
          </p:spPr>
          <p:txBody>
            <a:bodyPr anchor="ctr"/>
            <a:lstStyle/>
            <a:p>
              <a:pPr marL="109538" algn="ctr" eaLnBrk="0" hangingPunct="0">
                <a:lnSpc>
                  <a:spcPct val="120000"/>
                </a:lnSpc>
                <a:buClr>
                  <a:schemeClr val="accent1"/>
                </a:buClr>
                <a:buSzPct val="68000"/>
                <a:buFont typeface="Wingdings 3" pitchFamily="18" charset="2"/>
                <a:buNone/>
              </a:pPr>
              <a:r>
                <a:rPr lang="zh-CN" altLang="en-US" sz="2000" b="1">
                  <a:solidFill>
                    <a:srgbClr val="FF0000"/>
                  </a:solidFill>
                  <a:latin typeface="Times New Roman" pitchFamily="18" charset="0"/>
                  <a:cs typeface="Times New Roman" pitchFamily="18" charset="0"/>
                </a:rPr>
                <a:t>驻点</a:t>
              </a:r>
            </a:p>
          </p:txBody>
        </p:sp>
        <p:sp>
          <p:nvSpPr>
            <p:cNvPr id="33806" name="Line 13"/>
            <p:cNvSpPr>
              <a:spLocks noChangeShapeType="1"/>
            </p:cNvSpPr>
            <p:nvPr/>
          </p:nvSpPr>
          <p:spPr bwMode="auto">
            <a:xfrm>
              <a:off x="295" y="1525"/>
              <a:ext cx="5170" cy="0"/>
            </a:xfrm>
            <a:prstGeom prst="line">
              <a:avLst/>
            </a:prstGeom>
            <a:noFill/>
            <a:ln w="28575" cap="sq">
              <a:solidFill>
                <a:schemeClr val="tx1"/>
              </a:solidFill>
              <a:round/>
              <a:headEnd/>
              <a:tailEnd/>
            </a:ln>
          </p:spPr>
          <p:txBody>
            <a:bodyPr anchor="ctr"/>
            <a:lstStyle/>
            <a:p>
              <a:endParaRPr lang="zh-CN" altLang="en-US"/>
            </a:p>
          </p:txBody>
        </p:sp>
        <p:sp>
          <p:nvSpPr>
            <p:cNvPr id="33807" name="Line 14"/>
            <p:cNvSpPr>
              <a:spLocks noChangeShapeType="1"/>
            </p:cNvSpPr>
            <p:nvPr/>
          </p:nvSpPr>
          <p:spPr bwMode="auto">
            <a:xfrm>
              <a:off x="295" y="1922"/>
              <a:ext cx="5170" cy="0"/>
            </a:xfrm>
            <a:prstGeom prst="line">
              <a:avLst/>
            </a:prstGeom>
            <a:noFill/>
            <a:ln w="12700">
              <a:solidFill>
                <a:schemeClr val="tx1"/>
              </a:solidFill>
              <a:round/>
              <a:headEnd/>
              <a:tailEnd/>
            </a:ln>
          </p:spPr>
          <p:txBody>
            <a:bodyPr anchor="ctr"/>
            <a:lstStyle/>
            <a:p>
              <a:endParaRPr lang="zh-CN" altLang="en-US"/>
            </a:p>
          </p:txBody>
        </p:sp>
        <p:sp>
          <p:nvSpPr>
            <p:cNvPr id="33808" name="Line 15"/>
            <p:cNvSpPr>
              <a:spLocks noChangeShapeType="1"/>
            </p:cNvSpPr>
            <p:nvPr/>
          </p:nvSpPr>
          <p:spPr bwMode="auto">
            <a:xfrm>
              <a:off x="295" y="2439"/>
              <a:ext cx="5170" cy="0"/>
            </a:xfrm>
            <a:prstGeom prst="line">
              <a:avLst/>
            </a:prstGeom>
            <a:noFill/>
            <a:ln w="12700">
              <a:solidFill>
                <a:schemeClr val="tx1"/>
              </a:solidFill>
              <a:round/>
              <a:headEnd/>
              <a:tailEnd/>
            </a:ln>
          </p:spPr>
          <p:txBody>
            <a:bodyPr anchor="ctr"/>
            <a:lstStyle/>
            <a:p>
              <a:endParaRPr lang="zh-CN" altLang="en-US"/>
            </a:p>
          </p:txBody>
        </p:sp>
        <p:sp>
          <p:nvSpPr>
            <p:cNvPr id="33809" name="Line 16"/>
            <p:cNvSpPr>
              <a:spLocks noChangeShapeType="1"/>
            </p:cNvSpPr>
            <p:nvPr/>
          </p:nvSpPr>
          <p:spPr bwMode="auto">
            <a:xfrm>
              <a:off x="295" y="2956"/>
              <a:ext cx="5170" cy="0"/>
            </a:xfrm>
            <a:prstGeom prst="line">
              <a:avLst/>
            </a:prstGeom>
            <a:noFill/>
            <a:ln w="12700">
              <a:solidFill>
                <a:schemeClr val="tx1"/>
              </a:solidFill>
              <a:round/>
              <a:headEnd/>
              <a:tailEnd/>
            </a:ln>
          </p:spPr>
          <p:txBody>
            <a:bodyPr anchor="ctr"/>
            <a:lstStyle/>
            <a:p>
              <a:endParaRPr lang="zh-CN" altLang="en-US"/>
            </a:p>
          </p:txBody>
        </p:sp>
        <p:sp>
          <p:nvSpPr>
            <p:cNvPr id="33810" name="Line 18"/>
            <p:cNvSpPr>
              <a:spLocks noChangeShapeType="1"/>
            </p:cNvSpPr>
            <p:nvPr/>
          </p:nvSpPr>
          <p:spPr bwMode="auto">
            <a:xfrm>
              <a:off x="295" y="1525"/>
              <a:ext cx="0" cy="1948"/>
            </a:xfrm>
            <a:prstGeom prst="line">
              <a:avLst/>
            </a:prstGeom>
            <a:noFill/>
            <a:ln w="28575" cap="sq">
              <a:solidFill>
                <a:schemeClr val="tx1"/>
              </a:solidFill>
              <a:round/>
              <a:headEnd/>
              <a:tailEnd/>
            </a:ln>
          </p:spPr>
          <p:txBody>
            <a:bodyPr anchor="ctr"/>
            <a:lstStyle/>
            <a:p>
              <a:endParaRPr lang="zh-CN" altLang="en-US"/>
            </a:p>
          </p:txBody>
        </p:sp>
        <p:sp>
          <p:nvSpPr>
            <p:cNvPr id="33811" name="Line 19"/>
            <p:cNvSpPr>
              <a:spLocks noChangeShapeType="1"/>
            </p:cNvSpPr>
            <p:nvPr/>
          </p:nvSpPr>
          <p:spPr bwMode="auto">
            <a:xfrm>
              <a:off x="2880" y="1525"/>
              <a:ext cx="0" cy="1948"/>
            </a:xfrm>
            <a:prstGeom prst="line">
              <a:avLst/>
            </a:prstGeom>
            <a:noFill/>
            <a:ln w="12700">
              <a:solidFill>
                <a:schemeClr val="tx1"/>
              </a:solidFill>
              <a:round/>
              <a:headEnd/>
              <a:tailEnd/>
            </a:ln>
          </p:spPr>
          <p:txBody>
            <a:bodyPr anchor="ctr"/>
            <a:lstStyle/>
            <a:p>
              <a:endParaRPr lang="zh-CN" altLang="en-US"/>
            </a:p>
          </p:txBody>
        </p:sp>
        <p:sp>
          <p:nvSpPr>
            <p:cNvPr id="33812" name="Line 20"/>
            <p:cNvSpPr>
              <a:spLocks noChangeShapeType="1"/>
            </p:cNvSpPr>
            <p:nvPr/>
          </p:nvSpPr>
          <p:spPr bwMode="auto">
            <a:xfrm>
              <a:off x="5465" y="1525"/>
              <a:ext cx="0" cy="1948"/>
            </a:xfrm>
            <a:prstGeom prst="line">
              <a:avLst/>
            </a:prstGeom>
            <a:noFill/>
            <a:ln w="28575" cap="sq">
              <a:solidFill>
                <a:schemeClr val="tx1"/>
              </a:solidFill>
              <a:round/>
              <a:headEnd/>
              <a:tailEnd/>
            </a:ln>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2" grpId="0"/>
      <p:bldP spid="107531" grpId="0"/>
      <p:bldP spid="107530" grpId="0"/>
      <p:bldP spid="107529" grpId="0"/>
      <p:bldP spid="107528" grpId="0"/>
      <p:bldP spid="1075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9"/>
          <p:cNvSpPr>
            <a:spLocks noGrp="1"/>
          </p:cNvSpPr>
          <p:nvPr>
            <p:ph type="title" idx="4294967295"/>
          </p:nvPr>
        </p:nvSpPr>
        <p:spPr bwMode="auto">
          <a:noFill/>
        </p:spPr>
        <p:txBody>
          <a:bodyPr/>
          <a:lstStyle/>
          <a:p>
            <a:r>
              <a:rPr lang="zh-CN" altLang="en-US" sz="3600" smtClean="0">
                <a:effectLst/>
              </a:rPr>
              <a:t>回顾：函数的单调性</a:t>
            </a:r>
          </a:p>
        </p:txBody>
      </p:sp>
      <p:sp>
        <p:nvSpPr>
          <p:cNvPr id="103436" name="Rectangle 12"/>
          <p:cNvSpPr>
            <a:spLocks noGrp="1"/>
          </p:cNvSpPr>
          <p:nvPr>
            <p:ph type="body" sz="half" idx="4294967295"/>
          </p:nvPr>
        </p:nvSpPr>
        <p:spPr>
          <a:xfrm>
            <a:off x="457200" y="1481138"/>
            <a:ext cx="8229600" cy="2308225"/>
          </a:xfrm>
          <a:noFill/>
        </p:spPr>
        <p:txBody>
          <a:bodyPr>
            <a:spAutoFit/>
          </a:bodyPr>
          <a:lstStyle/>
          <a:p>
            <a:pPr eaLnBrk="1" hangingPunct="1">
              <a:buClrTx/>
              <a:buSzTx/>
              <a:buFontTx/>
              <a:buNone/>
            </a:pPr>
            <a:r>
              <a:rPr lang="zh-CN" altLang="en-US" smtClean="0">
                <a:solidFill>
                  <a:srgbClr val="0000FF"/>
                </a:solidFill>
              </a:rPr>
              <a:t>定义：</a:t>
            </a:r>
            <a:r>
              <a:rPr lang="zh-CN" altLang="en-US" smtClean="0"/>
              <a:t>设区间            ，                 ，</a:t>
            </a:r>
          </a:p>
          <a:p>
            <a:pPr eaLnBrk="1" hangingPunct="1">
              <a:buClrTx/>
              <a:buSzTx/>
              <a:buFontTx/>
              <a:buNone/>
            </a:pPr>
            <a:r>
              <a:rPr lang="zh-CN" altLang="en-US" smtClean="0"/>
              <a:t>当             时，总有                        ，</a:t>
            </a:r>
          </a:p>
          <a:p>
            <a:pPr algn="r" eaLnBrk="1" hangingPunct="1">
              <a:buClrTx/>
              <a:buSzTx/>
              <a:buFontTx/>
              <a:buNone/>
            </a:pPr>
            <a:r>
              <a:rPr lang="zh-CN" altLang="en-US" smtClean="0"/>
              <a:t>则称 </a:t>
            </a:r>
            <a:r>
              <a:rPr lang="en-US" altLang="zh-CN" i="1" smtClean="0"/>
              <a:t>f</a:t>
            </a:r>
            <a:r>
              <a:rPr lang="en-US" altLang="zh-CN" smtClean="0"/>
              <a:t> (</a:t>
            </a:r>
            <a:r>
              <a:rPr lang="en-US" altLang="zh-CN" i="1" smtClean="0"/>
              <a:t>x</a:t>
            </a:r>
            <a:r>
              <a:rPr lang="en-US" altLang="zh-CN" smtClean="0"/>
              <a:t>) </a:t>
            </a:r>
            <a:r>
              <a:rPr lang="zh-CN" altLang="en-US" smtClean="0"/>
              <a:t>在区间 </a:t>
            </a:r>
            <a:r>
              <a:rPr lang="en-US" altLang="zh-CN" i="1" smtClean="0"/>
              <a:t>I </a:t>
            </a:r>
            <a:r>
              <a:rPr lang="zh-CN" altLang="en-US" smtClean="0"/>
              <a:t>上是</a:t>
            </a:r>
            <a:r>
              <a:rPr lang="zh-CN" altLang="en-US" smtClean="0">
                <a:solidFill>
                  <a:srgbClr val="FF0000"/>
                </a:solidFill>
              </a:rPr>
              <a:t>单调不减函数</a:t>
            </a:r>
            <a:r>
              <a:rPr lang="zh-CN" altLang="en-US" smtClean="0"/>
              <a:t>，</a:t>
            </a:r>
          </a:p>
          <a:p>
            <a:pPr eaLnBrk="1" hangingPunct="1">
              <a:buClrTx/>
              <a:buSzTx/>
              <a:buFontTx/>
              <a:buNone/>
            </a:pPr>
            <a:r>
              <a:rPr lang="zh-CN" altLang="en-US" smtClean="0"/>
              <a:t>当             时，总有                        ，</a:t>
            </a:r>
          </a:p>
          <a:p>
            <a:pPr algn="r" eaLnBrk="1" hangingPunct="1">
              <a:buClrTx/>
              <a:buSzTx/>
              <a:buFontTx/>
              <a:buNone/>
            </a:pPr>
            <a:r>
              <a:rPr lang="zh-CN" altLang="en-US" smtClean="0"/>
              <a:t>则称 </a:t>
            </a:r>
            <a:r>
              <a:rPr lang="en-US" altLang="zh-CN" i="1" smtClean="0"/>
              <a:t>f</a:t>
            </a:r>
            <a:r>
              <a:rPr lang="en-US" altLang="zh-CN" smtClean="0"/>
              <a:t> (</a:t>
            </a:r>
            <a:r>
              <a:rPr lang="en-US" altLang="zh-CN" i="1" smtClean="0"/>
              <a:t>x</a:t>
            </a:r>
            <a:r>
              <a:rPr lang="en-US" altLang="zh-CN" smtClean="0"/>
              <a:t>) </a:t>
            </a:r>
            <a:r>
              <a:rPr lang="zh-CN" altLang="en-US" smtClean="0"/>
              <a:t>在区间 </a:t>
            </a:r>
            <a:r>
              <a:rPr lang="en-US" altLang="zh-CN" i="1" smtClean="0"/>
              <a:t>I </a:t>
            </a:r>
            <a:r>
              <a:rPr lang="zh-CN" altLang="en-US" smtClean="0"/>
              <a:t>上是</a:t>
            </a:r>
            <a:r>
              <a:rPr lang="zh-CN" altLang="en-US" smtClean="0">
                <a:solidFill>
                  <a:srgbClr val="FF0000"/>
                </a:solidFill>
              </a:rPr>
              <a:t>单调不增函数</a:t>
            </a:r>
            <a:r>
              <a:rPr lang="zh-CN" altLang="en-US" smtClean="0"/>
              <a:t>．</a:t>
            </a:r>
          </a:p>
        </p:txBody>
      </p:sp>
      <p:pic>
        <p:nvPicPr>
          <p:cNvPr id="103438" name="Picture 14" descr="11"/>
          <p:cNvPicPr>
            <a:picLocks noChangeAspect="1" noChangeArrowheads="1"/>
          </p:cNvPicPr>
          <p:nvPr>
            <p:ph sz="quarter" idx="4294967295"/>
          </p:nvPr>
        </p:nvPicPr>
        <p:blipFill>
          <a:blip r:embed="rId4"/>
          <a:srcRect/>
          <a:stretch>
            <a:fillRect/>
          </a:stretch>
        </p:blipFill>
        <p:spPr>
          <a:xfrm>
            <a:off x="820738" y="3821113"/>
            <a:ext cx="3309937" cy="2185987"/>
          </a:xfrm>
        </p:spPr>
      </p:pic>
      <p:pic>
        <p:nvPicPr>
          <p:cNvPr id="103439" name="Picture 15" descr="12"/>
          <p:cNvPicPr>
            <a:picLocks noChangeAspect="1" noChangeArrowheads="1"/>
          </p:cNvPicPr>
          <p:nvPr>
            <p:ph sz="quarter" idx="4294967295"/>
          </p:nvPr>
        </p:nvPicPr>
        <p:blipFill>
          <a:blip r:embed="rId5"/>
          <a:srcRect/>
          <a:stretch>
            <a:fillRect/>
          </a:stretch>
        </p:blipFill>
        <p:spPr>
          <a:xfrm>
            <a:off x="5011738" y="3821113"/>
            <a:ext cx="3309937" cy="2185987"/>
          </a:xfrm>
        </p:spPr>
      </p:pic>
      <p:graphicFrame>
        <p:nvGraphicFramePr>
          <p:cNvPr id="55305" name="Object 4"/>
          <p:cNvGraphicFramePr>
            <a:graphicFrameLocks noChangeAspect="1"/>
          </p:cNvGraphicFramePr>
          <p:nvPr/>
        </p:nvGraphicFramePr>
        <p:xfrm>
          <a:off x="2555875" y="1595438"/>
          <a:ext cx="863600" cy="331787"/>
        </p:xfrm>
        <a:graphic>
          <a:graphicData uri="http://schemas.openxmlformats.org/presentationml/2006/ole">
            <p:oleObj spid="_x0000_s1026" name="Equation" r:id="rId6" imgW="431640" imgH="164880" progId="Equation.DSMT4">
              <p:embed/>
            </p:oleObj>
          </a:graphicData>
        </a:graphic>
      </p:graphicFrame>
      <p:graphicFrame>
        <p:nvGraphicFramePr>
          <p:cNvPr id="55306" name="Object 10"/>
          <p:cNvGraphicFramePr>
            <a:graphicFrameLocks noChangeAspect="1"/>
          </p:cNvGraphicFramePr>
          <p:nvPr/>
        </p:nvGraphicFramePr>
        <p:xfrm>
          <a:off x="3629025" y="1571625"/>
          <a:ext cx="1447800" cy="458788"/>
        </p:xfrm>
        <a:graphic>
          <a:graphicData uri="http://schemas.openxmlformats.org/presentationml/2006/ole">
            <p:oleObj spid="_x0000_s1027" name="Equation" r:id="rId7" imgW="723600" imgH="228600" progId="Equation.DSMT4">
              <p:embed/>
            </p:oleObj>
          </a:graphicData>
        </a:graphic>
      </p:graphicFrame>
      <p:graphicFrame>
        <p:nvGraphicFramePr>
          <p:cNvPr id="55307" name="Object 11"/>
          <p:cNvGraphicFramePr>
            <a:graphicFrameLocks noChangeAspect="1"/>
          </p:cNvGraphicFramePr>
          <p:nvPr/>
        </p:nvGraphicFramePr>
        <p:xfrm>
          <a:off x="971550" y="1982788"/>
          <a:ext cx="965200" cy="458787"/>
        </p:xfrm>
        <a:graphic>
          <a:graphicData uri="http://schemas.openxmlformats.org/presentationml/2006/ole">
            <p:oleObj spid="_x0000_s1028" name="Equation" r:id="rId8" imgW="482400" imgH="228600" progId="Equation.DSMT4">
              <p:embed/>
            </p:oleObj>
          </a:graphicData>
        </a:graphic>
      </p:graphicFrame>
      <p:graphicFrame>
        <p:nvGraphicFramePr>
          <p:cNvPr id="55308" name="Object 12"/>
          <p:cNvGraphicFramePr>
            <a:graphicFrameLocks noChangeAspect="1"/>
          </p:cNvGraphicFramePr>
          <p:nvPr/>
        </p:nvGraphicFramePr>
        <p:xfrm>
          <a:off x="3124200" y="2005013"/>
          <a:ext cx="1879600" cy="458787"/>
        </p:xfrm>
        <a:graphic>
          <a:graphicData uri="http://schemas.openxmlformats.org/presentationml/2006/ole">
            <p:oleObj spid="_x0000_s1029" name="Equation" r:id="rId9" imgW="939600" imgH="228600" progId="Equation.DSMT4">
              <p:embed/>
            </p:oleObj>
          </a:graphicData>
        </a:graphic>
      </p:graphicFrame>
      <p:graphicFrame>
        <p:nvGraphicFramePr>
          <p:cNvPr id="55309" name="Object 13"/>
          <p:cNvGraphicFramePr>
            <a:graphicFrameLocks noChangeAspect="1"/>
          </p:cNvGraphicFramePr>
          <p:nvPr/>
        </p:nvGraphicFramePr>
        <p:xfrm>
          <a:off x="971550" y="2868613"/>
          <a:ext cx="965200" cy="458787"/>
        </p:xfrm>
        <a:graphic>
          <a:graphicData uri="http://schemas.openxmlformats.org/presentationml/2006/ole">
            <p:oleObj spid="_x0000_s1030" name="Equation" r:id="rId10" imgW="482400" imgH="228600" progId="Equation.DSMT4">
              <p:embed/>
            </p:oleObj>
          </a:graphicData>
        </a:graphic>
      </p:graphicFrame>
      <p:graphicFrame>
        <p:nvGraphicFramePr>
          <p:cNvPr id="55310" name="Object 14"/>
          <p:cNvGraphicFramePr>
            <a:graphicFrameLocks noChangeAspect="1"/>
          </p:cNvGraphicFramePr>
          <p:nvPr/>
        </p:nvGraphicFramePr>
        <p:xfrm>
          <a:off x="3124200" y="2870200"/>
          <a:ext cx="1879600" cy="458788"/>
        </p:xfrm>
        <a:graphic>
          <a:graphicData uri="http://schemas.openxmlformats.org/presentationml/2006/ole">
            <p:oleObj spid="_x0000_s1031" name="Equation" r:id="rId11" imgW="939600" imgH="228600" progId="Equation.DSMT4">
              <p:embed/>
            </p:oleObj>
          </a:graphicData>
        </a:graphic>
      </p:graphicFrame>
      <p:sp>
        <p:nvSpPr>
          <p:cNvPr id="13" name="AutoShape 54"/>
          <p:cNvSpPr>
            <a:spLocks noChangeArrowheads="1"/>
          </p:cNvSpPr>
          <p:nvPr/>
        </p:nvSpPr>
        <p:spPr bwMode="auto">
          <a:xfrm>
            <a:off x="4787900" y="381000"/>
            <a:ext cx="4117975" cy="930275"/>
          </a:xfrm>
          <a:prstGeom prst="roundRect">
            <a:avLst>
              <a:gd name="adj" fmla="val 16667"/>
            </a:avLst>
          </a:prstGeom>
          <a:solidFill>
            <a:srgbClr val="FFFF99"/>
          </a:solidFill>
          <a:ln w="28575">
            <a:solidFill>
              <a:schemeClr val="accent1"/>
            </a:solidFill>
            <a:round/>
            <a:headEnd/>
            <a:tailEnd/>
          </a:ln>
        </p:spPr>
        <p:txBody>
          <a:bodyPr wrap="none">
            <a:spAutoFit/>
          </a:bodyPr>
          <a:lstStyle/>
          <a:p>
            <a:r>
              <a:rPr lang="zh-CN" altLang="en-US" sz="2400" b="1"/>
              <a:t>当不等号为</a:t>
            </a:r>
            <a:r>
              <a:rPr lang="zh-CN" altLang="en-US" sz="2400" b="1">
                <a:solidFill>
                  <a:srgbClr val="0000FF"/>
                </a:solidFill>
              </a:rPr>
              <a:t>严格不等号</a:t>
            </a:r>
            <a:r>
              <a:rPr lang="zh-CN" altLang="en-US" sz="2400" b="1"/>
              <a:t>时，</a:t>
            </a:r>
          </a:p>
          <a:p>
            <a:r>
              <a:rPr lang="zh-CN" altLang="en-US" sz="2400" b="1"/>
              <a:t>称为</a:t>
            </a:r>
            <a:r>
              <a:rPr lang="zh-CN" altLang="en-US" sz="2400" b="1">
                <a:solidFill>
                  <a:srgbClr val="FF0000"/>
                </a:solidFill>
              </a:rPr>
              <a:t>单调增加</a:t>
            </a:r>
            <a:r>
              <a:rPr lang="zh-CN" altLang="en-US" sz="2400" b="1"/>
              <a:t>（</a:t>
            </a:r>
            <a:r>
              <a:rPr lang="zh-CN" altLang="en-US" sz="2400" b="1">
                <a:solidFill>
                  <a:srgbClr val="FF0000"/>
                </a:solidFill>
              </a:rPr>
              <a:t>单调减少</a:t>
            </a:r>
            <a:r>
              <a:rPr lang="zh-CN" altLang="en-US" sz="2400" b="1"/>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3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103436">
                                            <p:txEl>
                                              <p:pRg st="2" end="2"/>
                                            </p:txEl>
                                          </p:spTgt>
                                        </p:tgtEl>
                                        <p:attrNameLst>
                                          <p:attrName>style.visibility</p:attrName>
                                        </p:attrNameLst>
                                      </p:cBhvr>
                                      <p:to>
                                        <p:strVal val="visible"/>
                                      </p:to>
                                    </p:set>
                                    <p:anim calcmode="lin" valueType="num">
                                      <p:cBhvr>
                                        <p:cTn id="23" dur="500" fill="hold"/>
                                        <p:tgtEl>
                                          <p:spTgt spid="103436">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103436">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103436">
                                            <p:txEl>
                                              <p:pRg st="2" end="2"/>
                                            </p:txEl>
                                          </p:spTgt>
                                        </p:tgtEl>
                                        <p:attrNameLst>
                                          <p:attrName>style.rotation</p:attrName>
                                        </p:attrNameLst>
                                      </p:cBhvr>
                                      <p:tavLst>
                                        <p:tav tm="0">
                                          <p:val>
                                            <p:fltVal val="360"/>
                                          </p:val>
                                        </p:tav>
                                        <p:tav tm="100000">
                                          <p:val>
                                            <p:fltVal val="0"/>
                                          </p:val>
                                        </p:tav>
                                      </p:tavLst>
                                    </p:anim>
                                    <p:animEffect transition="in" filter="fade">
                                      <p:cBhvr>
                                        <p:cTn id="26" dur="500"/>
                                        <p:tgtEl>
                                          <p:spTgt spid="103436">
                                            <p:txEl>
                                              <p:pRg st="2" end="2"/>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3438"/>
                                        </p:tgtEl>
                                        <p:attrNameLst>
                                          <p:attrName>style.visibility</p:attrName>
                                        </p:attrNameLst>
                                      </p:cBhvr>
                                      <p:to>
                                        <p:strVal val="visible"/>
                                      </p:to>
                                    </p:set>
                                    <p:animEffect transition="in" filter="fade">
                                      <p:cBhvr>
                                        <p:cTn id="30" dur="1000"/>
                                        <p:tgtEl>
                                          <p:spTgt spid="10343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43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3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3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103436">
                                            <p:txEl>
                                              <p:pRg st="4" end="4"/>
                                            </p:txEl>
                                          </p:spTgt>
                                        </p:tgtEl>
                                        <p:attrNameLst>
                                          <p:attrName>style.visibility</p:attrName>
                                        </p:attrNameLst>
                                      </p:cBhvr>
                                      <p:to>
                                        <p:strVal val="visible"/>
                                      </p:to>
                                    </p:set>
                                    <p:anim calcmode="lin" valueType="num">
                                      <p:cBhvr>
                                        <p:cTn id="43" dur="500" fill="hold"/>
                                        <p:tgtEl>
                                          <p:spTgt spid="103436">
                                            <p:txEl>
                                              <p:pRg st="4" end="4"/>
                                            </p:txEl>
                                          </p:spTgt>
                                        </p:tgtEl>
                                        <p:attrNameLst>
                                          <p:attrName>ppt_w</p:attrName>
                                        </p:attrNameLst>
                                      </p:cBhvr>
                                      <p:tavLst>
                                        <p:tav tm="0">
                                          <p:val>
                                            <p:fltVal val="0"/>
                                          </p:val>
                                        </p:tav>
                                        <p:tav tm="100000">
                                          <p:val>
                                            <p:strVal val="#ppt_w"/>
                                          </p:val>
                                        </p:tav>
                                      </p:tavLst>
                                    </p:anim>
                                    <p:anim calcmode="lin" valueType="num">
                                      <p:cBhvr>
                                        <p:cTn id="44" dur="500" fill="hold"/>
                                        <p:tgtEl>
                                          <p:spTgt spid="103436">
                                            <p:txEl>
                                              <p:pRg st="4" end="4"/>
                                            </p:txEl>
                                          </p:spTgt>
                                        </p:tgtEl>
                                        <p:attrNameLst>
                                          <p:attrName>ppt_h</p:attrName>
                                        </p:attrNameLst>
                                      </p:cBhvr>
                                      <p:tavLst>
                                        <p:tav tm="0">
                                          <p:val>
                                            <p:fltVal val="0"/>
                                          </p:val>
                                        </p:tav>
                                        <p:tav tm="100000">
                                          <p:val>
                                            <p:strVal val="#ppt_h"/>
                                          </p:val>
                                        </p:tav>
                                      </p:tavLst>
                                    </p:anim>
                                    <p:anim calcmode="lin" valueType="num">
                                      <p:cBhvr>
                                        <p:cTn id="45" dur="500" fill="hold"/>
                                        <p:tgtEl>
                                          <p:spTgt spid="103436">
                                            <p:txEl>
                                              <p:pRg st="4" end="4"/>
                                            </p:txEl>
                                          </p:spTgt>
                                        </p:tgtEl>
                                        <p:attrNameLst>
                                          <p:attrName>style.rotation</p:attrName>
                                        </p:attrNameLst>
                                      </p:cBhvr>
                                      <p:tavLst>
                                        <p:tav tm="0">
                                          <p:val>
                                            <p:fltVal val="360"/>
                                          </p:val>
                                        </p:tav>
                                        <p:tav tm="100000">
                                          <p:val>
                                            <p:fltVal val="0"/>
                                          </p:val>
                                        </p:tav>
                                      </p:tavLst>
                                    </p:anim>
                                    <p:animEffect transition="in" filter="fade">
                                      <p:cBhvr>
                                        <p:cTn id="46" dur="500"/>
                                        <p:tgtEl>
                                          <p:spTgt spid="103436">
                                            <p:txEl>
                                              <p:pRg st="4" end="4"/>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03439"/>
                                        </p:tgtEl>
                                        <p:attrNameLst>
                                          <p:attrName>style.visibility</p:attrName>
                                        </p:attrNameLst>
                                      </p:cBhvr>
                                      <p:to>
                                        <p:strVal val="visible"/>
                                      </p:to>
                                    </p:set>
                                    <p:animEffect transition="in" filter="fade">
                                      <p:cBhvr>
                                        <p:cTn id="50" dur="1000"/>
                                        <p:tgtEl>
                                          <p:spTgt spid="103439"/>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3" name="hamm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bwMode="auto">
          <a:noFill/>
        </p:spPr>
        <p:txBody>
          <a:bodyPr/>
          <a:lstStyle/>
          <a:p>
            <a:r>
              <a:rPr lang="zh-CN" altLang="en-US" smtClean="0">
                <a:effectLst/>
              </a:rPr>
              <a:t>思考题</a:t>
            </a:r>
          </a:p>
        </p:txBody>
      </p:sp>
      <p:sp>
        <p:nvSpPr>
          <p:cNvPr id="87043" name="Rectangle 3"/>
          <p:cNvSpPr>
            <a:spLocks noGrp="1"/>
          </p:cNvSpPr>
          <p:nvPr>
            <p:ph type="body" idx="1"/>
          </p:nvPr>
        </p:nvSpPr>
        <p:spPr/>
        <p:txBody>
          <a:bodyPr/>
          <a:lstStyle/>
          <a:p>
            <a:pPr>
              <a:buFont typeface="Wingdings 3" pitchFamily="18" charset="2"/>
              <a:buNone/>
            </a:pPr>
            <a:r>
              <a:rPr lang="zh-CN" altLang="en-US" dirty="0" smtClean="0"/>
              <a:t>假设在</a:t>
            </a:r>
            <a:r>
              <a:rPr lang="en-US" altLang="zh-CN" dirty="0" smtClean="0"/>
              <a:t>[0, 1]</a:t>
            </a:r>
            <a:r>
              <a:rPr lang="zh-CN" altLang="en-US" dirty="0" smtClean="0"/>
              <a:t>上， </a:t>
            </a:r>
            <a:r>
              <a:rPr lang="en-US" altLang="zh-CN" i="1" dirty="0" smtClean="0"/>
              <a:t>f</a:t>
            </a:r>
            <a:r>
              <a:rPr lang="en-US" altLang="zh-CN" i="1" dirty="0" smtClean="0">
                <a:sym typeface="Symbol" pitchFamily="18" charset="2"/>
              </a:rPr>
              <a:t> </a:t>
            </a:r>
            <a:r>
              <a:rPr lang="en-US" altLang="zh-CN" dirty="0" smtClean="0"/>
              <a:t>(</a:t>
            </a:r>
            <a:r>
              <a:rPr lang="en-US" altLang="zh-CN" i="1" dirty="0" smtClean="0"/>
              <a:t>x</a:t>
            </a:r>
            <a:r>
              <a:rPr lang="en-US" altLang="zh-CN" dirty="0" smtClean="0"/>
              <a:t>) &gt; 0</a:t>
            </a:r>
            <a:r>
              <a:rPr lang="zh-CN" altLang="en-US" dirty="0" smtClean="0"/>
              <a:t>，则 </a:t>
            </a:r>
            <a:r>
              <a:rPr lang="en-US" altLang="zh-CN" i="1" dirty="0" smtClean="0"/>
              <a:t>f</a:t>
            </a:r>
            <a:r>
              <a:rPr lang="en-US" altLang="zh-CN" i="1" dirty="0" smtClean="0">
                <a:sym typeface="Symbol" pitchFamily="18" charset="2"/>
              </a:rPr>
              <a:t> </a:t>
            </a:r>
            <a:r>
              <a:rPr lang="en-US" altLang="zh-CN" dirty="0" smtClean="0"/>
              <a:t>(0)</a:t>
            </a:r>
            <a:r>
              <a:rPr lang="zh-CN" altLang="en-US" dirty="0" smtClean="0"/>
              <a:t>、 </a:t>
            </a:r>
            <a:r>
              <a:rPr lang="en-US" altLang="zh-CN" i="1" dirty="0" smtClean="0"/>
              <a:t>f</a:t>
            </a:r>
            <a:r>
              <a:rPr lang="en-US" altLang="zh-CN" i="1" dirty="0" smtClean="0">
                <a:sym typeface="Symbol" pitchFamily="18" charset="2"/>
              </a:rPr>
              <a:t> </a:t>
            </a:r>
            <a:r>
              <a:rPr lang="en-US" altLang="zh-CN" dirty="0" smtClean="0"/>
              <a:t>(1)</a:t>
            </a:r>
            <a:r>
              <a:rPr lang="zh-CN" altLang="en-US" dirty="0" smtClean="0"/>
              <a:t>、 </a:t>
            </a:r>
            <a:r>
              <a:rPr lang="en-US" altLang="zh-CN" i="1" dirty="0" smtClean="0"/>
              <a:t>f</a:t>
            </a:r>
            <a:r>
              <a:rPr lang="en-US" altLang="zh-CN" i="1" dirty="0" smtClean="0">
                <a:sym typeface="Symbol" pitchFamily="18" charset="2"/>
              </a:rPr>
              <a:t> </a:t>
            </a:r>
            <a:r>
              <a:rPr lang="en-US" altLang="zh-CN" dirty="0" smtClean="0"/>
              <a:t>(0) − </a:t>
            </a:r>
            <a:r>
              <a:rPr lang="en-US" altLang="zh-CN" i="1" dirty="0" smtClean="0"/>
              <a:t>f</a:t>
            </a:r>
            <a:r>
              <a:rPr lang="en-US" altLang="zh-CN" i="1" dirty="0" smtClean="0">
                <a:sym typeface="Symbol" pitchFamily="18" charset="2"/>
              </a:rPr>
              <a:t> </a:t>
            </a:r>
            <a:r>
              <a:rPr lang="en-US" altLang="zh-CN" dirty="0" smtClean="0"/>
              <a:t>(1)</a:t>
            </a:r>
            <a:r>
              <a:rPr lang="zh-CN" altLang="en-US" dirty="0" smtClean="0"/>
              <a:t>、 </a:t>
            </a:r>
          </a:p>
          <a:p>
            <a:pPr>
              <a:buFont typeface="Wingdings 3" pitchFamily="18" charset="2"/>
              <a:buNone/>
            </a:pPr>
            <a:r>
              <a:rPr lang="en-US" altLang="zh-CN" i="1" dirty="0" smtClean="0"/>
              <a:t>f</a:t>
            </a:r>
            <a:r>
              <a:rPr lang="en-US" altLang="zh-CN" i="1" dirty="0" smtClean="0">
                <a:sym typeface="Symbol" pitchFamily="18" charset="2"/>
              </a:rPr>
              <a:t> </a:t>
            </a:r>
            <a:r>
              <a:rPr lang="en-US" altLang="zh-CN" dirty="0" smtClean="0"/>
              <a:t>(1) − </a:t>
            </a:r>
            <a:r>
              <a:rPr lang="en-US" altLang="zh-CN" i="1" dirty="0" smtClean="0"/>
              <a:t>f</a:t>
            </a:r>
            <a:r>
              <a:rPr lang="en-US" altLang="zh-CN" i="1" dirty="0" smtClean="0">
                <a:sym typeface="Symbol" pitchFamily="18" charset="2"/>
              </a:rPr>
              <a:t> </a:t>
            </a:r>
            <a:r>
              <a:rPr lang="en-US" altLang="zh-CN" dirty="0" smtClean="0"/>
              <a:t>(0)</a:t>
            </a:r>
            <a:r>
              <a:rPr lang="zh-CN" altLang="en-US" dirty="0" smtClean="0"/>
              <a:t>的大小关系为</a:t>
            </a:r>
            <a:r>
              <a:rPr lang="en-US" altLang="zh-CN" dirty="0" smtClean="0"/>
              <a:t>________</a:t>
            </a:r>
          </a:p>
          <a:p>
            <a:pPr>
              <a:buFont typeface="Wingdings 3" pitchFamily="18" charset="2"/>
              <a:buNone/>
            </a:pPr>
            <a:endParaRPr lang="en-US" altLang="zh-CN" dirty="0" smtClean="0"/>
          </a:p>
          <a:p>
            <a:pPr>
              <a:buFont typeface="Wingdings 3" pitchFamily="18" charset="2"/>
              <a:buNone/>
            </a:pPr>
            <a:r>
              <a:rPr lang="en-US" altLang="zh-CN" dirty="0" smtClean="0"/>
              <a:t>(A)     </a:t>
            </a:r>
            <a:r>
              <a:rPr lang="en-US" altLang="zh-CN" i="1" dirty="0" smtClean="0"/>
              <a:t>f</a:t>
            </a:r>
            <a:r>
              <a:rPr lang="en-US" altLang="zh-CN" i="1" dirty="0" smtClean="0">
                <a:sym typeface="Symbol" pitchFamily="18" charset="2"/>
              </a:rPr>
              <a:t> </a:t>
            </a:r>
            <a:r>
              <a:rPr lang="en-US" altLang="zh-CN" dirty="0" smtClean="0"/>
              <a:t>(1) &gt; </a:t>
            </a:r>
            <a:r>
              <a:rPr lang="en-US" altLang="zh-CN" i="1" dirty="0" smtClean="0"/>
              <a:t>f</a:t>
            </a:r>
            <a:r>
              <a:rPr lang="en-US" altLang="zh-CN" i="1" dirty="0" smtClean="0">
                <a:sym typeface="Symbol" pitchFamily="18" charset="2"/>
              </a:rPr>
              <a:t> </a:t>
            </a:r>
            <a:r>
              <a:rPr lang="en-US" altLang="zh-CN" dirty="0" smtClean="0"/>
              <a:t>(0) &gt; </a:t>
            </a:r>
            <a:r>
              <a:rPr lang="en-US" altLang="zh-CN" i="1" dirty="0" smtClean="0"/>
              <a:t>f</a:t>
            </a:r>
            <a:r>
              <a:rPr lang="en-US" altLang="zh-CN" i="1" dirty="0" smtClean="0">
                <a:sym typeface="Symbol" pitchFamily="18" charset="2"/>
              </a:rPr>
              <a:t> </a:t>
            </a:r>
            <a:r>
              <a:rPr lang="en-US" altLang="zh-CN" dirty="0" smtClean="0"/>
              <a:t>(1) − </a:t>
            </a:r>
            <a:r>
              <a:rPr lang="en-US" altLang="zh-CN" i="1" dirty="0" smtClean="0"/>
              <a:t>f</a:t>
            </a:r>
            <a:r>
              <a:rPr lang="en-US" altLang="zh-CN" i="1" dirty="0" smtClean="0">
                <a:sym typeface="Symbol" pitchFamily="18" charset="2"/>
              </a:rPr>
              <a:t> </a:t>
            </a:r>
            <a:r>
              <a:rPr lang="en-US" altLang="zh-CN" dirty="0" smtClean="0"/>
              <a:t>(0) </a:t>
            </a:r>
            <a:r>
              <a:rPr lang="zh-CN" altLang="en-US" dirty="0" smtClean="0"/>
              <a:t>；</a:t>
            </a:r>
          </a:p>
          <a:p>
            <a:pPr>
              <a:buFont typeface="Wingdings 3" pitchFamily="18" charset="2"/>
              <a:buNone/>
            </a:pPr>
            <a:r>
              <a:rPr lang="en-US" altLang="zh-CN" dirty="0" smtClean="0"/>
              <a:t>(B)     </a:t>
            </a:r>
            <a:r>
              <a:rPr lang="en-US" altLang="zh-CN" i="1" dirty="0" smtClean="0"/>
              <a:t>f</a:t>
            </a:r>
            <a:r>
              <a:rPr lang="en-US" altLang="zh-CN" i="1" dirty="0" smtClean="0">
                <a:sym typeface="Symbol" pitchFamily="18" charset="2"/>
              </a:rPr>
              <a:t> </a:t>
            </a:r>
            <a:r>
              <a:rPr lang="en-US" altLang="zh-CN" dirty="0" smtClean="0"/>
              <a:t>(1) &gt; </a:t>
            </a:r>
            <a:r>
              <a:rPr lang="en-US" altLang="zh-CN" i="1" dirty="0" smtClean="0"/>
              <a:t>f</a:t>
            </a:r>
            <a:r>
              <a:rPr lang="en-US" altLang="zh-CN" i="1" dirty="0" smtClean="0">
                <a:sym typeface="Symbol" pitchFamily="18" charset="2"/>
              </a:rPr>
              <a:t> </a:t>
            </a:r>
            <a:r>
              <a:rPr lang="en-US" altLang="zh-CN" dirty="0" smtClean="0"/>
              <a:t>(1) − </a:t>
            </a:r>
            <a:r>
              <a:rPr lang="en-US" altLang="zh-CN" i="1" dirty="0" smtClean="0"/>
              <a:t>f</a:t>
            </a:r>
            <a:r>
              <a:rPr lang="en-US" altLang="zh-CN" i="1" dirty="0" smtClean="0">
                <a:sym typeface="Symbol" pitchFamily="18" charset="2"/>
              </a:rPr>
              <a:t> </a:t>
            </a:r>
            <a:r>
              <a:rPr lang="en-US" altLang="zh-CN" dirty="0" smtClean="0"/>
              <a:t>(0) &gt; </a:t>
            </a:r>
            <a:r>
              <a:rPr lang="en-US" altLang="zh-CN" i="1" dirty="0" smtClean="0"/>
              <a:t>f</a:t>
            </a:r>
            <a:r>
              <a:rPr lang="en-US" altLang="zh-CN" i="1" dirty="0" smtClean="0">
                <a:sym typeface="Symbol" pitchFamily="18" charset="2"/>
              </a:rPr>
              <a:t> </a:t>
            </a:r>
            <a:r>
              <a:rPr lang="en-US" altLang="zh-CN" dirty="0" smtClean="0"/>
              <a:t>(0) </a:t>
            </a:r>
            <a:r>
              <a:rPr lang="zh-CN" altLang="en-US" dirty="0" smtClean="0"/>
              <a:t>；</a:t>
            </a:r>
            <a:endParaRPr lang="en-US" altLang="zh-CN" dirty="0" smtClean="0"/>
          </a:p>
          <a:p>
            <a:pPr>
              <a:buFont typeface="Wingdings 3" pitchFamily="18" charset="2"/>
              <a:buNone/>
            </a:pPr>
            <a:r>
              <a:rPr lang="en-US" altLang="zh-CN" dirty="0" smtClean="0"/>
              <a:t>(C)     </a:t>
            </a:r>
            <a:r>
              <a:rPr lang="en-US" altLang="zh-CN" i="1" dirty="0" smtClean="0"/>
              <a:t>f</a:t>
            </a:r>
            <a:r>
              <a:rPr lang="en-US" altLang="zh-CN" i="1" dirty="0" smtClean="0">
                <a:sym typeface="Symbol" pitchFamily="18" charset="2"/>
              </a:rPr>
              <a:t> </a:t>
            </a:r>
            <a:r>
              <a:rPr lang="en-US" altLang="zh-CN" dirty="0" smtClean="0"/>
              <a:t>(1) − </a:t>
            </a:r>
            <a:r>
              <a:rPr lang="en-US" altLang="zh-CN" i="1" dirty="0" smtClean="0"/>
              <a:t>f</a:t>
            </a:r>
            <a:r>
              <a:rPr lang="en-US" altLang="zh-CN" i="1" dirty="0" smtClean="0">
                <a:sym typeface="Symbol" pitchFamily="18" charset="2"/>
              </a:rPr>
              <a:t> </a:t>
            </a:r>
            <a:r>
              <a:rPr lang="en-US" altLang="zh-CN" dirty="0" smtClean="0"/>
              <a:t>(0) &gt; </a:t>
            </a:r>
            <a:r>
              <a:rPr lang="en-US" altLang="zh-CN" i="1" dirty="0" smtClean="0"/>
              <a:t>f</a:t>
            </a:r>
            <a:r>
              <a:rPr lang="en-US" altLang="zh-CN" i="1" dirty="0" smtClean="0">
                <a:sym typeface="Symbol" pitchFamily="18" charset="2"/>
              </a:rPr>
              <a:t> </a:t>
            </a:r>
            <a:r>
              <a:rPr lang="en-US" altLang="zh-CN" dirty="0" smtClean="0"/>
              <a:t>(1) &gt; </a:t>
            </a:r>
            <a:r>
              <a:rPr lang="en-US" altLang="zh-CN" i="1" dirty="0" smtClean="0"/>
              <a:t>f</a:t>
            </a:r>
            <a:r>
              <a:rPr lang="en-US" altLang="zh-CN" i="1" dirty="0" smtClean="0">
                <a:sym typeface="Symbol" pitchFamily="18" charset="2"/>
              </a:rPr>
              <a:t> </a:t>
            </a:r>
            <a:r>
              <a:rPr lang="en-US" altLang="zh-CN" dirty="0" smtClean="0"/>
              <a:t>(0) </a:t>
            </a:r>
            <a:r>
              <a:rPr lang="zh-CN" altLang="en-US" dirty="0" smtClean="0"/>
              <a:t>；</a:t>
            </a:r>
            <a:endParaRPr lang="en-US" altLang="zh-CN" dirty="0" smtClean="0"/>
          </a:p>
          <a:p>
            <a:pPr>
              <a:buFont typeface="Wingdings 3" pitchFamily="18" charset="2"/>
              <a:buNone/>
            </a:pPr>
            <a:r>
              <a:rPr lang="en-US" altLang="zh-CN" dirty="0" smtClean="0"/>
              <a:t>(D)     </a:t>
            </a:r>
            <a:r>
              <a:rPr lang="en-US" altLang="zh-CN" i="1" dirty="0" smtClean="0"/>
              <a:t>f</a:t>
            </a:r>
            <a:r>
              <a:rPr lang="en-US" altLang="zh-CN" i="1" dirty="0" smtClean="0">
                <a:sym typeface="Symbol" pitchFamily="18" charset="2"/>
              </a:rPr>
              <a:t> </a:t>
            </a:r>
            <a:r>
              <a:rPr lang="en-US" altLang="zh-CN" dirty="0" smtClean="0"/>
              <a:t>(1) &gt; </a:t>
            </a:r>
            <a:r>
              <a:rPr lang="en-US" altLang="zh-CN" i="1" dirty="0" smtClean="0"/>
              <a:t>f</a:t>
            </a:r>
            <a:r>
              <a:rPr lang="en-US" altLang="zh-CN" i="1" dirty="0" smtClean="0">
                <a:sym typeface="Symbol" pitchFamily="18" charset="2"/>
              </a:rPr>
              <a:t> </a:t>
            </a:r>
            <a:r>
              <a:rPr lang="en-US" altLang="zh-CN" dirty="0" smtClean="0"/>
              <a:t>(0) − </a:t>
            </a:r>
            <a:r>
              <a:rPr lang="en-US" altLang="zh-CN" i="1" dirty="0" smtClean="0"/>
              <a:t>f</a:t>
            </a:r>
            <a:r>
              <a:rPr lang="en-US" altLang="zh-CN" i="1" dirty="0" smtClean="0">
                <a:sym typeface="Symbol" pitchFamily="18" charset="2"/>
              </a:rPr>
              <a:t> </a:t>
            </a:r>
            <a:r>
              <a:rPr lang="en-US" altLang="zh-CN" dirty="0" smtClean="0"/>
              <a:t>(1) &gt; </a:t>
            </a:r>
            <a:r>
              <a:rPr lang="en-US" altLang="zh-CN" i="1" dirty="0" smtClean="0"/>
              <a:t>f</a:t>
            </a:r>
            <a:r>
              <a:rPr lang="en-US" altLang="zh-CN" i="1" dirty="0" smtClean="0">
                <a:sym typeface="Symbol" pitchFamily="18" charset="2"/>
              </a:rPr>
              <a:t> </a:t>
            </a:r>
            <a:r>
              <a:rPr lang="en-US" altLang="zh-CN" dirty="0" smtClean="0"/>
              <a:t>(0) </a:t>
            </a:r>
            <a:r>
              <a:rPr lang="zh-CN" altLang="en-US" dirty="0" smtClean="0"/>
              <a:t>．</a:t>
            </a:r>
          </a:p>
          <a:p>
            <a:pPr>
              <a:buFont typeface="Wingdings 3" pitchFamily="18" charset="2"/>
              <a:buNone/>
            </a:pPr>
            <a:endParaRPr lang="zh-CN" altLang="en-US" dirty="0" smtClean="0"/>
          </a:p>
          <a:p>
            <a:pPr>
              <a:buNone/>
            </a:pPr>
            <a:r>
              <a:rPr lang="zh-CN" altLang="en-US" dirty="0" smtClean="0">
                <a:solidFill>
                  <a:srgbClr val="0000FF"/>
                </a:solidFill>
              </a:rPr>
              <a:t>提示：</a:t>
            </a:r>
            <a:r>
              <a:rPr lang="zh-CN" altLang="en-US" dirty="0" smtClean="0"/>
              <a:t>利用 </a:t>
            </a:r>
            <a:r>
              <a:rPr lang="zh-CN" altLang="en-US"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t>x</a:t>
            </a:r>
            <a:r>
              <a:rPr lang="en-US" altLang="zh-CN" dirty="0" smtClean="0"/>
              <a:t>) &gt; 0 </a:t>
            </a:r>
            <a:r>
              <a:rPr lang="en-US" altLang="zh-CN" dirty="0" smtClean="0">
                <a:sym typeface="Symbol"/>
              </a:rPr>
              <a:t></a:t>
            </a:r>
            <a:r>
              <a:rPr lang="zh-CN" altLang="en-US" dirty="0" smtClean="0"/>
              <a:t> </a:t>
            </a:r>
            <a:r>
              <a:rPr lang="en-US" altLang="zh-CN" i="1" dirty="0" smtClean="0"/>
              <a:t>f</a:t>
            </a:r>
            <a:r>
              <a:rPr lang="en-US" altLang="zh-CN" i="1" dirty="0" smtClean="0">
                <a:sym typeface="Symbol" pitchFamily="18" charset="2"/>
              </a:rPr>
              <a:t> </a:t>
            </a:r>
            <a:r>
              <a:rPr lang="en-US" altLang="zh-CN" dirty="0" smtClean="0"/>
              <a:t>(</a:t>
            </a:r>
            <a:r>
              <a:rPr lang="en-US" altLang="zh-CN" i="1" dirty="0" smtClean="0"/>
              <a:t>x</a:t>
            </a:r>
            <a:r>
              <a:rPr lang="en-US" altLang="zh-CN" dirty="0" smtClean="0"/>
              <a:t>) </a:t>
            </a:r>
            <a:r>
              <a:rPr lang="zh-CN" altLang="en-US" dirty="0" smtClean="0"/>
              <a:t>单调</a:t>
            </a:r>
            <a:r>
              <a:rPr lang="zh-CN" altLang="en-US" dirty="0" smtClean="0"/>
              <a:t>增加</a:t>
            </a:r>
            <a:r>
              <a:rPr lang="zh-CN" altLang="en-US" dirty="0" smtClean="0"/>
              <a:t>，</a:t>
            </a:r>
            <a:endParaRPr lang="en-US" altLang="zh-CN" dirty="0" smtClean="0"/>
          </a:p>
          <a:p>
            <a:pPr>
              <a:buNone/>
            </a:pPr>
            <a:r>
              <a:rPr lang="en-US" altLang="zh-CN" dirty="0" smtClean="0"/>
              <a:t>             </a:t>
            </a:r>
            <a:r>
              <a:rPr lang="zh-CN" altLang="en-US" dirty="0" smtClean="0"/>
              <a:t>且 </a:t>
            </a:r>
            <a:r>
              <a:rPr lang="en-US" altLang="zh-CN" i="1" dirty="0" smtClean="0"/>
              <a:t>f</a:t>
            </a:r>
            <a:r>
              <a:rPr lang="en-US" altLang="zh-CN" i="1" dirty="0" smtClean="0">
                <a:sym typeface="Symbol" pitchFamily="18" charset="2"/>
              </a:rPr>
              <a:t> </a:t>
            </a:r>
            <a:r>
              <a:rPr lang="en-US" altLang="zh-CN" dirty="0" smtClean="0"/>
              <a:t>(1) − </a:t>
            </a:r>
            <a:r>
              <a:rPr lang="en-US" altLang="zh-CN" i="1" dirty="0" smtClean="0"/>
              <a:t>f</a:t>
            </a:r>
            <a:r>
              <a:rPr lang="en-US" altLang="zh-CN" i="1" dirty="0" smtClean="0">
                <a:sym typeface="Symbol" pitchFamily="18" charset="2"/>
              </a:rPr>
              <a:t> </a:t>
            </a:r>
            <a:r>
              <a:rPr lang="en-US" altLang="zh-CN" dirty="0" smtClean="0"/>
              <a:t>(0) = </a:t>
            </a:r>
            <a:r>
              <a:rPr lang="en-US" altLang="zh-CN" i="1" dirty="0" smtClean="0"/>
              <a:t>f</a:t>
            </a:r>
            <a:r>
              <a:rPr lang="en-US" altLang="zh-CN" i="1" dirty="0" smtClean="0">
                <a:sym typeface="Symbol" pitchFamily="18" charset="2"/>
              </a:rPr>
              <a:t> </a:t>
            </a:r>
            <a:r>
              <a:rPr lang="en-US" altLang="zh-CN" dirty="0" smtClean="0"/>
              <a:t>(</a:t>
            </a:r>
            <a:r>
              <a:rPr lang="en-US" altLang="zh-CN" i="1" dirty="0" smtClean="0">
                <a:latin typeface="Symbol" pitchFamily="18" charset="2"/>
              </a:rPr>
              <a:t>x</a:t>
            </a:r>
            <a:r>
              <a:rPr lang="en-US" altLang="zh-CN" dirty="0" smtClean="0"/>
              <a:t>)</a:t>
            </a:r>
            <a:r>
              <a:rPr lang="zh-CN" altLang="en-US" dirty="0" smtClean="0"/>
              <a:t>，其中</a:t>
            </a:r>
            <a:r>
              <a:rPr lang="en-US" altLang="zh-CN" dirty="0" smtClean="0"/>
              <a:t> 0 &lt; </a:t>
            </a:r>
            <a:r>
              <a:rPr lang="en-US" altLang="zh-CN" i="1" dirty="0" smtClean="0">
                <a:latin typeface="Symbol" pitchFamily="18" charset="2"/>
              </a:rPr>
              <a:t>x</a:t>
            </a:r>
            <a:r>
              <a:rPr lang="en-US" altLang="zh-CN" dirty="0" smtClean="0"/>
              <a:t> &lt; 1</a:t>
            </a:r>
            <a:r>
              <a:rPr lang="zh-CN" altLang="en-US" dirty="0" smtClean="0"/>
              <a:t>．</a:t>
            </a:r>
            <a:endParaRPr lang="en-US" altLang="zh-CN" dirty="0" smtClean="0"/>
          </a:p>
        </p:txBody>
      </p:sp>
      <p:sp>
        <p:nvSpPr>
          <p:cNvPr id="87045" name="Rectangle 5"/>
          <p:cNvSpPr>
            <a:spLocks noChangeArrowheads="1"/>
          </p:cNvSpPr>
          <p:nvPr/>
        </p:nvSpPr>
        <p:spPr bwMode="auto">
          <a:xfrm>
            <a:off x="4284663" y="1989138"/>
            <a:ext cx="387350" cy="457200"/>
          </a:xfrm>
          <a:prstGeom prst="rect">
            <a:avLst/>
          </a:prstGeom>
          <a:noFill/>
          <a:ln w="9525">
            <a:noFill/>
            <a:miter lim="800000"/>
            <a:headEnd/>
            <a:tailEnd/>
          </a:ln>
        </p:spPr>
        <p:txBody>
          <a:bodyPr wrap="none">
            <a:spAutoFit/>
          </a:bodyPr>
          <a:lstStyle/>
          <a:p>
            <a:r>
              <a:rPr lang="en-US" altLang="zh-CN" sz="2400" b="1">
                <a:solidFill>
                  <a:srgbClr val="FF0000"/>
                </a:solidFill>
                <a:latin typeface="Times New Roman" pitchFamily="18" charset="0"/>
                <a:cs typeface="Times New Roman"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043">
                                            <p:txEl>
                                              <p:pRg st="8" end="8"/>
                                            </p:txEl>
                                          </p:spTgt>
                                        </p:tgtEl>
                                        <p:attrNameLst>
                                          <p:attrName>style.visibility</p:attrName>
                                        </p:attrNameLst>
                                      </p:cBhvr>
                                      <p:to>
                                        <p:strVal val="visible"/>
                                      </p:to>
                                    </p:set>
                                    <p:animEffect transition="in" filter="fade">
                                      <p:cBhvr>
                                        <p:cTn id="7" dur="1000"/>
                                        <p:tgtEl>
                                          <p:spTgt spid="87043">
                                            <p:txEl>
                                              <p:pRg st="8" end="8"/>
                                            </p:txEl>
                                          </p:spTgt>
                                        </p:tgtEl>
                                      </p:cBhvr>
                                    </p:animEffect>
                                    <p:anim calcmode="lin" valueType="num">
                                      <p:cBhvr>
                                        <p:cTn id="8" dur="1000" fill="hold"/>
                                        <p:tgtEl>
                                          <p:spTgt spid="8704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87043">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7043">
                                            <p:txEl>
                                              <p:pRg st="9" end="9"/>
                                            </p:txEl>
                                          </p:spTgt>
                                        </p:tgtEl>
                                        <p:attrNameLst>
                                          <p:attrName>style.visibility</p:attrName>
                                        </p:attrNameLst>
                                      </p:cBhvr>
                                      <p:to>
                                        <p:strVal val="visible"/>
                                      </p:to>
                                    </p:set>
                                    <p:animEffect transition="in" filter="fade">
                                      <p:cBhvr>
                                        <p:cTn id="12" dur="1000"/>
                                        <p:tgtEl>
                                          <p:spTgt spid="87043">
                                            <p:txEl>
                                              <p:pRg st="9" end="9"/>
                                            </p:txEl>
                                          </p:spTgt>
                                        </p:tgtEl>
                                      </p:cBhvr>
                                    </p:animEffect>
                                    <p:anim calcmode="lin" valueType="num">
                                      <p:cBhvr>
                                        <p:cTn id="13" dur="1000" fill="hold"/>
                                        <p:tgtEl>
                                          <p:spTgt spid="8704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8704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87045"/>
                                        </p:tgtEl>
                                        <p:attrNameLst>
                                          <p:attrName>style.visibility</p:attrName>
                                        </p:attrNameLst>
                                      </p:cBhvr>
                                      <p:to>
                                        <p:strVal val="visible"/>
                                      </p:to>
                                    </p:set>
                                    <p:animEffect transition="in" filter="wipe(down)">
                                      <p:cBhvr>
                                        <p:cTn id="19" dur="580">
                                          <p:stCondLst>
                                            <p:cond delay="0"/>
                                          </p:stCondLst>
                                        </p:cTn>
                                        <p:tgtEl>
                                          <p:spTgt spid="87045"/>
                                        </p:tgtEl>
                                      </p:cBhvr>
                                    </p:animEffect>
                                    <p:anim calcmode="lin" valueType="num">
                                      <p:cBhvr>
                                        <p:cTn id="20" dur="1822" tmFilter="0,0; 0.14,0.36; 0.43,0.73; 0.71,0.91; 1.0,1.0">
                                          <p:stCondLst>
                                            <p:cond delay="0"/>
                                          </p:stCondLst>
                                        </p:cTn>
                                        <p:tgtEl>
                                          <p:spTgt spid="8704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704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704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704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7045"/>
                                        </p:tgtEl>
                                        <p:attrNameLst>
                                          <p:attrName>ppt_y</p:attrName>
                                        </p:attrNameLst>
                                      </p:cBhvr>
                                      <p:tavLst>
                                        <p:tav tm="0" fmla="#ppt_y-sin(pi*$)/81">
                                          <p:val>
                                            <p:fltVal val="0"/>
                                          </p:val>
                                        </p:tav>
                                        <p:tav tm="100000">
                                          <p:val>
                                            <p:fltVal val="1"/>
                                          </p:val>
                                        </p:tav>
                                      </p:tavLst>
                                    </p:anim>
                                    <p:animScale>
                                      <p:cBhvr>
                                        <p:cTn id="25" dur="26">
                                          <p:stCondLst>
                                            <p:cond delay="650"/>
                                          </p:stCondLst>
                                        </p:cTn>
                                        <p:tgtEl>
                                          <p:spTgt spid="87045"/>
                                        </p:tgtEl>
                                      </p:cBhvr>
                                      <p:to x="100000" y="60000"/>
                                    </p:animScale>
                                    <p:animScale>
                                      <p:cBhvr>
                                        <p:cTn id="26" dur="166" decel="50000">
                                          <p:stCondLst>
                                            <p:cond delay="676"/>
                                          </p:stCondLst>
                                        </p:cTn>
                                        <p:tgtEl>
                                          <p:spTgt spid="87045"/>
                                        </p:tgtEl>
                                      </p:cBhvr>
                                      <p:to x="100000" y="100000"/>
                                    </p:animScale>
                                    <p:animScale>
                                      <p:cBhvr>
                                        <p:cTn id="27" dur="26">
                                          <p:stCondLst>
                                            <p:cond delay="1312"/>
                                          </p:stCondLst>
                                        </p:cTn>
                                        <p:tgtEl>
                                          <p:spTgt spid="87045"/>
                                        </p:tgtEl>
                                      </p:cBhvr>
                                      <p:to x="100000" y="80000"/>
                                    </p:animScale>
                                    <p:animScale>
                                      <p:cBhvr>
                                        <p:cTn id="28" dur="166" decel="50000">
                                          <p:stCondLst>
                                            <p:cond delay="1338"/>
                                          </p:stCondLst>
                                        </p:cTn>
                                        <p:tgtEl>
                                          <p:spTgt spid="87045"/>
                                        </p:tgtEl>
                                      </p:cBhvr>
                                      <p:to x="100000" y="100000"/>
                                    </p:animScale>
                                    <p:animScale>
                                      <p:cBhvr>
                                        <p:cTn id="29" dur="26">
                                          <p:stCondLst>
                                            <p:cond delay="1642"/>
                                          </p:stCondLst>
                                        </p:cTn>
                                        <p:tgtEl>
                                          <p:spTgt spid="87045"/>
                                        </p:tgtEl>
                                      </p:cBhvr>
                                      <p:to x="100000" y="90000"/>
                                    </p:animScale>
                                    <p:animScale>
                                      <p:cBhvr>
                                        <p:cTn id="30" dur="166" decel="50000">
                                          <p:stCondLst>
                                            <p:cond delay="1668"/>
                                          </p:stCondLst>
                                        </p:cTn>
                                        <p:tgtEl>
                                          <p:spTgt spid="87045"/>
                                        </p:tgtEl>
                                      </p:cBhvr>
                                      <p:to x="100000" y="100000"/>
                                    </p:animScale>
                                    <p:animScale>
                                      <p:cBhvr>
                                        <p:cTn id="31" dur="26">
                                          <p:stCondLst>
                                            <p:cond delay="1808"/>
                                          </p:stCondLst>
                                        </p:cTn>
                                        <p:tgtEl>
                                          <p:spTgt spid="87045"/>
                                        </p:tgtEl>
                                      </p:cBhvr>
                                      <p:to x="100000" y="95000"/>
                                    </p:animScale>
                                    <p:animScale>
                                      <p:cBhvr>
                                        <p:cTn id="32" dur="166" decel="50000">
                                          <p:stCondLst>
                                            <p:cond delay="1834"/>
                                          </p:stCondLst>
                                        </p:cTn>
                                        <p:tgtEl>
                                          <p:spTgt spid="8704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pPr>
              <a:defRPr/>
            </a:pPr>
            <a:r>
              <a:rPr lang="zh-CN" altLang="en-US" smtClean="0"/>
              <a:t>作业</a:t>
            </a:r>
            <a:endParaRPr lang="en-US" altLang="zh-CN" smtClean="0"/>
          </a:p>
        </p:txBody>
      </p:sp>
      <p:sp>
        <p:nvSpPr>
          <p:cNvPr id="35843" name="Rectangle 3"/>
          <p:cNvSpPr>
            <a:spLocks noGrp="1"/>
          </p:cNvSpPr>
          <p:nvPr>
            <p:ph type="body" idx="4294967295"/>
          </p:nvPr>
        </p:nvSpPr>
        <p:spPr/>
        <p:txBody>
          <a:bodyPr/>
          <a:lstStyle/>
          <a:p>
            <a:pPr>
              <a:buFont typeface="Wingdings 3" pitchFamily="18" charset="2"/>
              <a:buNone/>
            </a:pPr>
            <a:r>
              <a:rPr lang="zh-CN" altLang="en-US" smtClean="0"/>
              <a:t>习题</a:t>
            </a:r>
            <a:r>
              <a:rPr lang="en-US" altLang="zh-CN" smtClean="0"/>
              <a:t>3 − 4 </a:t>
            </a:r>
          </a:p>
          <a:p>
            <a:pPr lvl="1"/>
            <a:r>
              <a:rPr lang="en-US" altLang="zh-CN" smtClean="0"/>
              <a:t>3(2)(4)</a:t>
            </a:r>
          </a:p>
          <a:p>
            <a:pPr lvl="1"/>
            <a:r>
              <a:rPr lang="en-US" altLang="zh-CN" smtClean="0"/>
              <a:t>4</a:t>
            </a:r>
          </a:p>
          <a:p>
            <a:pPr lvl="1"/>
            <a:r>
              <a:rPr lang="en-US" altLang="zh-CN" smtClean="0"/>
              <a:t>5(2)(3)(4)</a:t>
            </a:r>
          </a:p>
          <a:p>
            <a:pPr lvl="1"/>
            <a:r>
              <a:rPr lang="en-US" altLang="zh-CN" smtClean="0"/>
              <a:t>6</a:t>
            </a:r>
          </a:p>
          <a:p>
            <a:pPr lvl="1"/>
            <a:r>
              <a:rPr lang="en-US" altLang="zh-CN" smtClean="0"/>
              <a:t>10(2)(6)</a:t>
            </a:r>
          </a:p>
          <a:p>
            <a:pPr lvl="1"/>
            <a:r>
              <a:rPr lang="en-US" altLang="zh-CN" smtClean="0"/>
              <a:t>11(2)</a:t>
            </a:r>
          </a:p>
          <a:p>
            <a:pPr lvl="1"/>
            <a:r>
              <a:rPr lang="en-US" altLang="zh-CN" smtClean="0"/>
              <a:t>14</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pPr>
              <a:defRPr/>
            </a:pPr>
            <a:r>
              <a:rPr lang="zh-CN" altLang="en-US" dirty="0" smtClean="0"/>
              <a:t>作业：函数的单调性</a:t>
            </a:r>
            <a:endParaRPr lang="en-US" altLang="zh-CN" dirty="0" smtClean="0"/>
          </a:p>
        </p:txBody>
      </p:sp>
      <p:sp>
        <p:nvSpPr>
          <p:cNvPr id="36867" name="Rectangle 3"/>
          <p:cNvSpPr>
            <a:spLocks noGrp="1"/>
          </p:cNvSpPr>
          <p:nvPr>
            <p:ph type="body" idx="4294967295"/>
          </p:nvPr>
        </p:nvSpPr>
        <p:spPr/>
        <p:txBody>
          <a:bodyPr/>
          <a:lstStyle/>
          <a:p>
            <a:pPr>
              <a:buFont typeface="Wingdings 3" pitchFamily="18" charset="2"/>
              <a:buNone/>
            </a:pPr>
            <a:r>
              <a:rPr lang="zh-CN" altLang="en-US" smtClean="0"/>
              <a:t>习题</a:t>
            </a:r>
            <a:r>
              <a:rPr lang="en-US" altLang="zh-CN" smtClean="0"/>
              <a:t>3 − 4 </a:t>
            </a:r>
          </a:p>
          <a:p>
            <a:pPr lvl="1"/>
            <a:r>
              <a:rPr lang="en-US" altLang="zh-CN" smtClean="0"/>
              <a:t>3(2)(4)</a:t>
            </a:r>
          </a:p>
          <a:p>
            <a:pPr lvl="1"/>
            <a:r>
              <a:rPr lang="en-US" altLang="zh-CN" smtClean="0"/>
              <a:t>4</a:t>
            </a:r>
          </a:p>
          <a:p>
            <a:pPr lvl="1"/>
            <a:r>
              <a:rPr lang="en-US" altLang="zh-CN" smtClean="0"/>
              <a:t>5(2)(3)(4)</a:t>
            </a:r>
          </a:p>
          <a:p>
            <a:pPr lvl="1"/>
            <a:r>
              <a:rPr lang="en-US" altLang="zh-CN" smtClean="0"/>
              <a:t>6</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pPr>
              <a:defRPr/>
            </a:pPr>
            <a:r>
              <a:rPr lang="zh-CN" altLang="en-US" dirty="0" smtClean="0"/>
              <a:t>作业：曲线的凹凸性</a:t>
            </a:r>
            <a:endParaRPr lang="en-US" altLang="zh-CN" dirty="0" smtClean="0"/>
          </a:p>
        </p:txBody>
      </p:sp>
      <p:sp>
        <p:nvSpPr>
          <p:cNvPr id="37891" name="Rectangle 3"/>
          <p:cNvSpPr>
            <a:spLocks noGrp="1"/>
          </p:cNvSpPr>
          <p:nvPr>
            <p:ph type="body" idx="4294967295"/>
          </p:nvPr>
        </p:nvSpPr>
        <p:spPr/>
        <p:txBody>
          <a:bodyPr/>
          <a:lstStyle/>
          <a:p>
            <a:pPr>
              <a:buFont typeface="Wingdings 3" pitchFamily="18" charset="2"/>
              <a:buNone/>
            </a:pPr>
            <a:r>
              <a:rPr lang="zh-CN" altLang="en-US" smtClean="0"/>
              <a:t>习题</a:t>
            </a:r>
            <a:r>
              <a:rPr lang="en-US" altLang="zh-CN" smtClean="0"/>
              <a:t>3 − 4 </a:t>
            </a:r>
          </a:p>
          <a:p>
            <a:pPr lvl="1"/>
            <a:r>
              <a:rPr lang="en-US" altLang="zh-CN" smtClean="0"/>
              <a:t>10(2)(6)</a:t>
            </a:r>
          </a:p>
          <a:p>
            <a:pPr lvl="1"/>
            <a:r>
              <a:rPr lang="en-US" altLang="zh-CN" smtClean="0"/>
              <a:t>11(2)</a:t>
            </a:r>
          </a:p>
          <a:p>
            <a:pPr lvl="1"/>
            <a:r>
              <a:rPr lang="en-US" altLang="zh-CN" smtClean="0"/>
              <a:t>14</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lang="zh-CN" altLang="en-US" smtClean="0">
                <a:effectLst/>
              </a:rPr>
              <a:t>一、函数单调性的判定法</a:t>
            </a:r>
            <a:endParaRPr lang="en-US" altLang="zh-CN" smtClean="0">
              <a:effectLst>
                <a:outerShdw blurRad="38100" dist="38100" dir="2700000" algn="tl">
                  <a:srgbClr val="C0C0C0"/>
                </a:outerShdw>
              </a:effectLst>
            </a:endParaRPr>
          </a:p>
        </p:txBody>
      </p:sp>
      <p:pic>
        <p:nvPicPr>
          <p:cNvPr id="21507" name="内容占位符 7" descr="P149_1.jpg">
            <a:hlinkClick r:id="rId4" action="ppaction://hlinksldjump"/>
          </p:cNvPr>
          <p:cNvPicPr>
            <a:picLocks noGrp="1" noChangeAspect="1"/>
          </p:cNvPicPr>
          <p:nvPr>
            <p:ph sz="quarter" idx="1"/>
          </p:nvPr>
        </p:nvPicPr>
        <p:blipFill>
          <a:blip r:embed="rId5"/>
          <a:srcRect/>
          <a:stretch>
            <a:fillRect/>
          </a:stretch>
        </p:blipFill>
        <p:spPr>
          <a:xfrm>
            <a:off x="687388" y="1481138"/>
            <a:ext cx="3578225" cy="2185987"/>
          </a:xfrm>
          <a:ln w="28575">
            <a:solidFill>
              <a:srgbClr val="33CC33"/>
            </a:solidFill>
          </a:ln>
        </p:spPr>
      </p:pic>
      <p:pic>
        <p:nvPicPr>
          <p:cNvPr id="21508" name="内容占位符 8" descr="p149_2.jpg">
            <a:hlinkClick r:id="rId6" action="ppaction://hlinksldjump"/>
          </p:cNvPr>
          <p:cNvPicPr>
            <a:picLocks noGrp="1" noChangeAspect="1"/>
          </p:cNvPicPr>
          <p:nvPr>
            <p:ph sz="quarter" idx="2"/>
          </p:nvPr>
        </p:nvPicPr>
        <p:blipFill>
          <a:blip r:embed="rId7"/>
          <a:srcRect/>
          <a:stretch>
            <a:fillRect/>
          </a:stretch>
        </p:blipFill>
        <p:spPr>
          <a:xfrm>
            <a:off x="4872038" y="1481138"/>
            <a:ext cx="3590925" cy="2185987"/>
          </a:xfrm>
          <a:ln w="28575">
            <a:solidFill>
              <a:srgbClr val="33CC33"/>
            </a:solidFill>
          </a:ln>
        </p:spPr>
      </p:pic>
      <p:sp>
        <p:nvSpPr>
          <p:cNvPr id="10245" name="文本占位符 6"/>
          <p:cNvSpPr>
            <a:spLocks noGrp="1"/>
          </p:cNvSpPr>
          <p:nvPr>
            <p:ph type="body" sz="half" idx="3"/>
          </p:nvPr>
        </p:nvSpPr>
        <p:spPr/>
        <p:txBody>
          <a:bodyPr/>
          <a:lstStyle/>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定理：</a:t>
            </a:r>
            <a:r>
              <a:rPr lang="zh-CN" altLang="en-US" smtClean="0"/>
              <a:t>设函数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上连续，在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内可导，</a:t>
            </a:r>
            <a:endParaRPr lang="en-US" altLang="zh-CN" smtClean="0"/>
          </a:p>
          <a:p>
            <a:pPr>
              <a:buClr>
                <a:srgbClr val="0000FF"/>
              </a:buClr>
              <a:buSzPct val="100000"/>
              <a:buFontTx/>
              <a:buAutoNum type="circleNumDbPlain"/>
            </a:pPr>
            <a:r>
              <a:rPr lang="zh-CN" altLang="en-US" smtClean="0"/>
              <a:t>若在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 </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&gt;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单调增加</a:t>
            </a:r>
            <a:r>
              <a:rPr lang="zh-CN" altLang="en-US" smtClean="0"/>
              <a:t>；</a:t>
            </a:r>
            <a:endParaRPr lang="en-US" altLang="zh-CN" smtClean="0"/>
          </a:p>
          <a:p>
            <a:pPr>
              <a:buClr>
                <a:srgbClr val="0000FF"/>
              </a:buClr>
              <a:buSzPct val="100000"/>
              <a:buFontTx/>
              <a:buAutoNum type="circleNumDbPlain"/>
            </a:pPr>
            <a:r>
              <a:rPr lang="zh-CN" altLang="en-US" smtClean="0"/>
              <a:t>若在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 </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&lt;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单调减少</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3" end="3"/>
                                            </p:txEl>
                                          </p:spTgt>
                                        </p:tgtEl>
                                        <p:attrNameLst>
                                          <p:attrName>style.visibility</p:attrName>
                                        </p:attrNameLst>
                                      </p:cBhvr>
                                      <p:to>
                                        <p:strVal val="visible"/>
                                      </p:to>
                                    </p:set>
                                  </p:childTnLst>
                                </p:cTn>
                              </p:par>
                            </p:childTnLst>
                          </p:cTn>
                        </p:par>
                        <p:par>
                          <p:cTn id="15" fill="hold">
                            <p:stCondLst>
                              <p:cond delay="0"/>
                            </p:stCondLst>
                            <p:childTnLst>
                              <p:par>
                                <p:cTn id="16" presetID="23" presetClass="entr" presetSubtype="1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内容占位符 12" descr="P149_1.jpg"/>
          <p:cNvPicPr>
            <a:picLocks noGrp="1" noChangeAspect="1"/>
          </p:cNvPicPr>
          <p:nvPr>
            <p:ph idx="1"/>
          </p:nvPr>
        </p:nvPicPr>
        <p:blipFill>
          <a:blip r:embed="rId2"/>
          <a:srcRect/>
          <a:stretch>
            <a:fillRect/>
          </a:stretch>
        </p:blipFill>
        <p:spPr>
          <a:xfrm>
            <a:off x="457200" y="627063"/>
            <a:ext cx="8229600" cy="5026025"/>
          </a:xfrm>
          <a:ln w="28575">
            <a:solidFill>
              <a:srgbClr val="33CC33"/>
            </a:solidFill>
          </a:ln>
        </p:spPr>
      </p:pic>
      <p:sp>
        <p:nvSpPr>
          <p:cNvPr id="22531" name="AutoShape 8">
            <a:hlinkClick r:id="rId3"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内容占位符 4" descr="p149_2.jpg"/>
          <p:cNvPicPr>
            <a:picLocks noGrp="1" noChangeAspect="1"/>
          </p:cNvPicPr>
          <p:nvPr>
            <p:ph idx="1"/>
          </p:nvPr>
        </p:nvPicPr>
        <p:blipFill>
          <a:blip r:embed="rId2"/>
          <a:srcRect/>
          <a:stretch>
            <a:fillRect/>
          </a:stretch>
        </p:blipFill>
        <p:spPr>
          <a:xfrm>
            <a:off x="457200" y="636588"/>
            <a:ext cx="8229600" cy="5008562"/>
          </a:xfrm>
          <a:ln w="28575">
            <a:solidFill>
              <a:srgbClr val="33CC33"/>
            </a:solidFill>
          </a:ln>
        </p:spPr>
      </p:pic>
      <p:sp>
        <p:nvSpPr>
          <p:cNvPr id="23555" name="AutoShape 8">
            <a:hlinkClick r:id="rId3"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设函数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上连续，在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内可导，</a:t>
            </a:r>
            <a:endParaRPr lang="en-US" altLang="zh-CN" smtClean="0"/>
          </a:p>
          <a:p>
            <a:pPr>
              <a:buClr>
                <a:srgbClr val="0000FF"/>
              </a:buClr>
              <a:buSzPct val="100000"/>
              <a:buFontTx/>
              <a:buAutoNum type="circleNumDbPlain"/>
            </a:pPr>
            <a:r>
              <a:rPr lang="zh-CN" altLang="en-US" smtClean="0"/>
              <a:t>若在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 </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&gt;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单调增加</a:t>
            </a:r>
            <a:r>
              <a:rPr lang="zh-CN" altLang="en-US" smtClean="0"/>
              <a:t>；</a:t>
            </a:r>
            <a:endParaRPr lang="en-US" altLang="zh-CN" smtClean="0"/>
          </a:p>
          <a:p>
            <a:pPr>
              <a:buClr>
                <a:srgbClr val="0000FF"/>
              </a:buClr>
              <a:buSzPct val="100000"/>
              <a:buFontTx/>
              <a:buAutoNum type="circleNumDbPlain"/>
            </a:pPr>
            <a:r>
              <a:rPr lang="zh-CN" altLang="en-US" smtClean="0"/>
              <a:t>若在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 </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&lt;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单调减少</a:t>
            </a:r>
            <a:r>
              <a:rPr lang="zh-CN" altLang="en-US" smtClean="0"/>
              <a:t>．</a:t>
            </a:r>
            <a:endParaRPr lang="en-US" altLang="zh-CN" smtClean="0"/>
          </a:p>
          <a:p>
            <a:pPr>
              <a:buClr>
                <a:srgbClr val="0000FF"/>
              </a:buClr>
              <a:buSzPct val="100000"/>
              <a:buFont typeface="Wingdings 3" pitchFamily="18" charset="2"/>
              <a:buNone/>
            </a:pPr>
            <a:endParaRPr lang="en-US" altLang="zh-CN" smtClean="0"/>
          </a:p>
          <a:p>
            <a:pPr>
              <a:buClr>
                <a:srgbClr val="0000FF"/>
              </a:buClr>
              <a:buSzPct val="100000"/>
              <a:buFont typeface="Wingdings 3" pitchFamily="18" charset="2"/>
              <a:buNone/>
            </a:pPr>
            <a:r>
              <a:rPr lang="zh-CN" altLang="en-US" smtClean="0">
                <a:solidFill>
                  <a:srgbClr val="0000FF"/>
                </a:solidFill>
              </a:rPr>
              <a:t>分析：</a:t>
            </a:r>
            <a:r>
              <a:rPr lang="zh-CN" altLang="en-US" smtClean="0">
                <a:sym typeface="Symbol" pitchFamily="18" charset="2"/>
              </a:rPr>
              <a:t> </a:t>
            </a:r>
            <a:r>
              <a:rPr lang="en-US" altLang="zh-CN" i="1" smtClean="0"/>
              <a:t>x</a:t>
            </a:r>
            <a:r>
              <a:rPr lang="en-US" altLang="zh-CN" baseline="-25000" smtClean="0"/>
              <a:t>1</a:t>
            </a:r>
            <a:r>
              <a:rPr lang="en-US" altLang="zh-CN" smtClean="0"/>
              <a:t>, </a:t>
            </a:r>
            <a:r>
              <a:rPr lang="en-US" altLang="zh-CN" i="1" smtClean="0"/>
              <a:t>x</a:t>
            </a:r>
            <a:r>
              <a:rPr lang="en-US" altLang="zh-CN" baseline="-25000" smtClean="0"/>
              <a:t>2 </a:t>
            </a:r>
            <a:r>
              <a:rPr lang="en-US" altLang="zh-CN" smtClean="0">
                <a:sym typeface="Symbol" pitchFamily="18" charset="2"/>
              </a:rPr>
              <a:t></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，不妨设 </a:t>
            </a:r>
            <a:r>
              <a:rPr lang="en-US" altLang="zh-CN" i="1" smtClean="0"/>
              <a:t>x</a:t>
            </a:r>
            <a:r>
              <a:rPr lang="en-US" altLang="zh-CN" baseline="-25000" smtClean="0"/>
              <a:t>1</a:t>
            </a:r>
            <a:r>
              <a:rPr lang="en-US" altLang="zh-CN" smtClean="0"/>
              <a:t> &lt; </a:t>
            </a:r>
            <a:r>
              <a:rPr lang="en-US" altLang="zh-CN" i="1" smtClean="0"/>
              <a:t>x</a:t>
            </a:r>
            <a:r>
              <a:rPr lang="en-US" altLang="zh-CN" baseline="-25000" smtClean="0"/>
              <a:t>2</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endParaRPr lang="en-US" altLang="zh-CN" smtClean="0"/>
          </a:p>
          <a:p>
            <a:pPr>
              <a:buClr>
                <a:srgbClr val="0000FF"/>
              </a:buClr>
              <a:buSzPct val="100000"/>
              <a:buFont typeface="Wingdings 3" pitchFamily="18" charset="2"/>
              <a:buNone/>
            </a:pPr>
            <a:r>
              <a:rPr lang="zh-CN" altLang="en-US" smtClean="0"/>
              <a:t>单调增加 </a:t>
            </a:r>
            <a:r>
              <a:rPr lang="en-US" altLang="zh-CN" smtClean="0"/>
              <a:t>	</a:t>
            </a:r>
            <a:r>
              <a:rPr lang="zh-CN" altLang="en-US" smtClean="0">
                <a:sym typeface="Symbol" pitchFamily="18" charset="2"/>
              </a:rPr>
              <a:t>  </a:t>
            </a:r>
            <a:r>
              <a:rPr lang="en-US" altLang="zh-CN" i="1" smtClean="0"/>
              <a:t>f </a:t>
            </a:r>
            <a:r>
              <a:rPr lang="en-US" altLang="zh-CN" smtClean="0"/>
              <a:t>(</a:t>
            </a:r>
            <a:r>
              <a:rPr lang="en-US" altLang="zh-CN" i="1" smtClean="0"/>
              <a:t>x</a:t>
            </a:r>
            <a:r>
              <a:rPr lang="en-US" altLang="zh-CN" baseline="-25000" smtClean="0"/>
              <a:t>1</a:t>
            </a:r>
            <a:r>
              <a:rPr lang="en-US" altLang="zh-CN" smtClean="0"/>
              <a:t>)</a:t>
            </a:r>
            <a:r>
              <a:rPr lang="zh-CN" altLang="en-US" smtClean="0"/>
              <a:t> </a:t>
            </a:r>
            <a:r>
              <a:rPr lang="en-US" altLang="zh-CN" smtClean="0"/>
              <a:t>&lt; </a:t>
            </a:r>
            <a:r>
              <a:rPr lang="en-US" altLang="zh-CN" i="1" smtClean="0"/>
              <a:t>f </a:t>
            </a:r>
            <a:r>
              <a:rPr lang="en-US" altLang="zh-CN" smtClean="0"/>
              <a:t>(</a:t>
            </a:r>
            <a:r>
              <a:rPr lang="en-US" altLang="zh-CN" i="1" smtClean="0"/>
              <a:t>x</a:t>
            </a:r>
            <a:r>
              <a:rPr lang="en-US" altLang="zh-CN" baseline="-25000" smtClean="0"/>
              <a:t>2</a:t>
            </a:r>
            <a:r>
              <a:rPr lang="en-US" altLang="zh-CN" smtClean="0"/>
              <a:t>)</a:t>
            </a:r>
          </a:p>
          <a:p>
            <a:pPr>
              <a:buClr>
                <a:srgbClr val="0000FF"/>
              </a:buClr>
              <a:buSzPct val="100000"/>
              <a:buFont typeface="Wingdings 3" pitchFamily="18" charset="2"/>
              <a:buNone/>
            </a:pPr>
            <a:r>
              <a:rPr lang="en-US" altLang="zh-CN" smtClean="0">
                <a:sym typeface="Symbol" pitchFamily="18" charset="2"/>
              </a:rPr>
              <a:t>			</a:t>
            </a:r>
            <a:r>
              <a:rPr lang="zh-CN" altLang="en-US" smtClean="0">
                <a:sym typeface="Symbol" pitchFamily="18" charset="2"/>
              </a:rPr>
              <a:t> </a:t>
            </a:r>
            <a:r>
              <a:rPr lang="en-US" altLang="zh-CN" smtClean="0"/>
              <a:t> </a:t>
            </a:r>
            <a:r>
              <a:rPr lang="en-US" altLang="zh-CN" i="1" smtClean="0"/>
              <a:t>f </a:t>
            </a:r>
            <a:r>
              <a:rPr lang="en-US" altLang="zh-CN" smtClean="0"/>
              <a:t>(</a:t>
            </a:r>
            <a:r>
              <a:rPr lang="en-US" altLang="zh-CN" i="1" smtClean="0"/>
              <a:t>x</a:t>
            </a:r>
            <a:r>
              <a:rPr lang="en-US" altLang="zh-CN" baseline="-25000" smtClean="0"/>
              <a:t>2</a:t>
            </a:r>
            <a:r>
              <a:rPr lang="en-US" altLang="zh-CN" smtClean="0"/>
              <a:t>) −</a:t>
            </a:r>
            <a:r>
              <a:rPr lang="zh-CN" altLang="en-US" smtClean="0">
                <a:sym typeface="Symbol" pitchFamily="18" charset="2"/>
              </a:rPr>
              <a:t> </a:t>
            </a:r>
            <a:r>
              <a:rPr lang="en-US" altLang="zh-CN" i="1" smtClean="0"/>
              <a:t>f </a:t>
            </a:r>
            <a:r>
              <a:rPr lang="en-US" altLang="zh-CN" smtClean="0"/>
              <a:t>(</a:t>
            </a:r>
            <a:r>
              <a:rPr lang="en-US" altLang="zh-CN" i="1" smtClean="0"/>
              <a:t>x</a:t>
            </a:r>
            <a:r>
              <a:rPr lang="en-US" altLang="zh-CN" baseline="-25000" smtClean="0"/>
              <a:t>1</a:t>
            </a:r>
            <a:r>
              <a:rPr lang="en-US" altLang="zh-CN" smtClean="0"/>
              <a:t>)</a:t>
            </a:r>
            <a:r>
              <a:rPr lang="zh-CN" altLang="en-US" smtClean="0"/>
              <a:t> </a:t>
            </a:r>
            <a:r>
              <a:rPr lang="en-US" altLang="zh-CN" smtClean="0"/>
              <a:t>&gt; 0</a:t>
            </a:r>
          </a:p>
          <a:p>
            <a:pPr>
              <a:buClr>
                <a:srgbClr val="0000FF"/>
              </a:buClr>
              <a:buSzPct val="100000"/>
              <a:buFont typeface="Wingdings 3" pitchFamily="18" charset="2"/>
              <a:buNone/>
            </a:pPr>
            <a:endParaRPr lang="en-US" altLang="zh-CN" smtClean="0"/>
          </a:p>
          <a:p>
            <a:pPr>
              <a:buClr>
                <a:srgbClr val="0000FF"/>
              </a:buClr>
              <a:buSzPct val="100000"/>
              <a:buFont typeface="Wingdings 3" pitchFamily="18" charset="2"/>
              <a:buNone/>
            </a:pPr>
            <a:r>
              <a:rPr lang="zh-CN" altLang="en-US" smtClean="0"/>
              <a:t>单调减少 </a:t>
            </a:r>
            <a:r>
              <a:rPr lang="en-US" altLang="zh-CN" smtClean="0"/>
              <a:t>	</a:t>
            </a:r>
            <a:r>
              <a:rPr lang="zh-CN" altLang="en-US" smtClean="0">
                <a:sym typeface="Symbol" pitchFamily="18" charset="2"/>
              </a:rPr>
              <a:t>  </a:t>
            </a:r>
            <a:r>
              <a:rPr lang="en-US" altLang="zh-CN" i="1" smtClean="0"/>
              <a:t>f </a:t>
            </a:r>
            <a:r>
              <a:rPr lang="en-US" altLang="zh-CN" smtClean="0"/>
              <a:t>(</a:t>
            </a:r>
            <a:r>
              <a:rPr lang="en-US" altLang="zh-CN" i="1" smtClean="0"/>
              <a:t>x</a:t>
            </a:r>
            <a:r>
              <a:rPr lang="en-US" altLang="zh-CN" baseline="-25000" smtClean="0"/>
              <a:t>1</a:t>
            </a:r>
            <a:r>
              <a:rPr lang="en-US" altLang="zh-CN" smtClean="0"/>
              <a:t>)</a:t>
            </a:r>
            <a:r>
              <a:rPr lang="zh-CN" altLang="en-US" smtClean="0"/>
              <a:t> </a:t>
            </a:r>
            <a:r>
              <a:rPr lang="en-US" altLang="zh-CN" smtClean="0"/>
              <a:t>&gt; </a:t>
            </a:r>
            <a:r>
              <a:rPr lang="en-US" altLang="zh-CN" i="1" smtClean="0"/>
              <a:t>f </a:t>
            </a:r>
            <a:r>
              <a:rPr lang="en-US" altLang="zh-CN" smtClean="0"/>
              <a:t>(</a:t>
            </a:r>
            <a:r>
              <a:rPr lang="en-US" altLang="zh-CN" i="1" smtClean="0"/>
              <a:t>x</a:t>
            </a:r>
            <a:r>
              <a:rPr lang="en-US" altLang="zh-CN" baseline="-25000" smtClean="0"/>
              <a:t>2</a:t>
            </a:r>
            <a:r>
              <a:rPr lang="en-US" altLang="zh-CN" smtClean="0"/>
              <a:t>)</a:t>
            </a:r>
          </a:p>
          <a:p>
            <a:pPr>
              <a:buClr>
                <a:srgbClr val="0000FF"/>
              </a:buClr>
              <a:buSzPct val="100000"/>
              <a:buFont typeface="Wingdings 3" pitchFamily="18" charset="2"/>
              <a:buNone/>
            </a:pPr>
            <a:r>
              <a:rPr lang="en-US" altLang="zh-CN" smtClean="0"/>
              <a:t>			</a:t>
            </a:r>
            <a:r>
              <a:rPr lang="zh-CN" altLang="en-US" smtClean="0">
                <a:sym typeface="Symbol" pitchFamily="18" charset="2"/>
              </a:rPr>
              <a:t> </a:t>
            </a:r>
            <a:r>
              <a:rPr lang="en-US" altLang="zh-CN" smtClean="0"/>
              <a:t> </a:t>
            </a:r>
            <a:r>
              <a:rPr lang="en-US" altLang="zh-CN" i="1" smtClean="0"/>
              <a:t>f </a:t>
            </a:r>
            <a:r>
              <a:rPr lang="en-US" altLang="zh-CN" smtClean="0"/>
              <a:t>(</a:t>
            </a:r>
            <a:r>
              <a:rPr lang="en-US" altLang="zh-CN" i="1" smtClean="0"/>
              <a:t>x</a:t>
            </a:r>
            <a:r>
              <a:rPr lang="en-US" altLang="zh-CN" baseline="-25000" smtClean="0"/>
              <a:t>2</a:t>
            </a:r>
            <a:r>
              <a:rPr lang="en-US" altLang="zh-CN" smtClean="0"/>
              <a:t>) −</a:t>
            </a:r>
            <a:r>
              <a:rPr lang="zh-CN" altLang="en-US" smtClean="0">
                <a:sym typeface="Symbol" pitchFamily="18" charset="2"/>
              </a:rPr>
              <a:t> </a:t>
            </a:r>
            <a:r>
              <a:rPr lang="en-US" altLang="zh-CN" i="1" smtClean="0"/>
              <a:t>f </a:t>
            </a:r>
            <a:r>
              <a:rPr lang="en-US" altLang="zh-CN" smtClean="0"/>
              <a:t>(</a:t>
            </a:r>
            <a:r>
              <a:rPr lang="en-US" altLang="zh-CN" i="1" smtClean="0"/>
              <a:t>x</a:t>
            </a:r>
            <a:r>
              <a:rPr lang="en-US" altLang="zh-CN" baseline="-25000" smtClean="0"/>
              <a:t>1</a:t>
            </a:r>
            <a:r>
              <a:rPr lang="en-US" altLang="zh-CN" smtClean="0"/>
              <a:t>)</a:t>
            </a:r>
            <a:r>
              <a:rPr lang="zh-CN" altLang="en-US" smtClean="0"/>
              <a:t> </a:t>
            </a:r>
            <a:r>
              <a:rPr lang="en-US" altLang="zh-CN" smtClean="0"/>
              <a:t>&lt; 0</a:t>
            </a:r>
            <a:endParaRPr lang="zh-CN" altLang="en-US" smtClean="0"/>
          </a:p>
        </p:txBody>
      </p:sp>
      <p:sp>
        <p:nvSpPr>
          <p:cNvPr id="2053" name="标题 2"/>
          <p:cNvSpPr>
            <a:spLocks noGrp="1"/>
          </p:cNvSpPr>
          <p:nvPr>
            <p:ph type="title"/>
          </p:nvPr>
        </p:nvSpPr>
        <p:spPr bwMode="auto"/>
        <p:txBody>
          <a:bodyPr/>
          <a:lstStyle/>
          <a:p>
            <a:r>
              <a:rPr lang="zh-CN" altLang="en-US" smtClean="0">
                <a:effectLst/>
              </a:rPr>
              <a:t>一、函数单调性的判定法</a:t>
            </a:r>
            <a:endParaRPr lang="en-US" altLang="zh-CN" smtClean="0">
              <a:effectLst/>
            </a:endParaRPr>
          </a:p>
        </p:txBody>
      </p:sp>
      <p:sp>
        <p:nvSpPr>
          <p:cNvPr id="4" name="圆角矩形 3"/>
          <p:cNvSpPr>
            <a:spLocks noChangeArrowheads="1"/>
          </p:cNvSpPr>
          <p:nvPr/>
        </p:nvSpPr>
        <p:spPr bwMode="auto">
          <a:xfrm>
            <a:off x="439738" y="1481138"/>
            <a:ext cx="8231187" cy="1447800"/>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graphicFrame>
        <p:nvGraphicFramePr>
          <p:cNvPr id="5" name="Object 3"/>
          <p:cNvGraphicFramePr>
            <a:graphicFrameLocks noChangeAspect="1"/>
          </p:cNvGraphicFramePr>
          <p:nvPr/>
        </p:nvGraphicFramePr>
        <p:xfrm>
          <a:off x="5018088" y="3986213"/>
          <a:ext cx="2840037" cy="889000"/>
        </p:xfrm>
        <a:graphic>
          <a:graphicData uri="http://schemas.openxmlformats.org/presentationml/2006/ole">
            <p:oleObj spid="_x0000_s2050" name="Equation" r:id="rId3" imgW="1422360" imgH="444240" progId="Equation.DSMT4">
              <p:embed/>
            </p:oleObj>
          </a:graphicData>
        </a:graphic>
      </p:graphicFrame>
      <p:graphicFrame>
        <p:nvGraphicFramePr>
          <p:cNvPr id="6" name="Object 3"/>
          <p:cNvGraphicFramePr>
            <a:graphicFrameLocks noChangeAspect="1"/>
          </p:cNvGraphicFramePr>
          <p:nvPr/>
        </p:nvGraphicFramePr>
        <p:xfrm>
          <a:off x="5018088" y="5297488"/>
          <a:ext cx="2840037" cy="889000"/>
        </p:xfrm>
        <a:graphic>
          <a:graphicData uri="http://schemas.openxmlformats.org/presentationml/2006/ole">
            <p:oleObj spid="_x0000_s2051" name="Equation" r:id="rId4" imgW="1422360" imgH="444240" progId="Equation.DSMT4">
              <p:embed/>
            </p:oleObj>
          </a:graphicData>
        </a:graphic>
      </p:graphicFrame>
      <p:sp>
        <p:nvSpPr>
          <p:cNvPr id="7" name="矩形 6"/>
          <p:cNvSpPr>
            <a:spLocks noChangeArrowheads="1"/>
          </p:cNvSpPr>
          <p:nvPr/>
        </p:nvSpPr>
        <p:spPr bwMode="auto">
          <a:xfrm>
            <a:off x="5441950" y="3957638"/>
            <a:ext cx="2500313" cy="2214562"/>
          </a:xfrm>
          <a:prstGeom prst="rect">
            <a:avLst/>
          </a:prstGeom>
          <a:noFill/>
          <a:ln w="28575" algn="ctr">
            <a:solidFill>
              <a:srgbClr val="0000FF"/>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1032" name="矩形 7"/>
          <p:cNvSpPr>
            <a:spLocks noChangeArrowheads="1"/>
          </p:cNvSpPr>
          <p:nvPr/>
        </p:nvSpPr>
        <p:spPr bwMode="auto">
          <a:xfrm>
            <a:off x="4643438" y="6200775"/>
            <a:ext cx="4248150" cy="457200"/>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f </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x</a:t>
            </a:r>
            <a:r>
              <a:rPr lang="en-US" altLang="zh-CN" sz="2400" b="1">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在 </a:t>
            </a:r>
            <a:r>
              <a:rPr lang="en-US" altLang="zh-CN" sz="2400" b="1">
                <a:solidFill>
                  <a:srgbClr val="000000"/>
                </a:solidFill>
                <a:latin typeface="Times New Roman" pitchFamily="18" charset="0"/>
                <a:cs typeface="Times New Roman" pitchFamily="18" charset="0"/>
              </a:rPr>
              <a:t>[</a:t>
            </a:r>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1</a:t>
            </a:r>
            <a:r>
              <a:rPr lang="en-US" altLang="zh-CN"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2</a:t>
            </a:r>
            <a:r>
              <a:rPr lang="en-US" altLang="zh-CN" sz="2400" b="1">
                <a:solidFill>
                  <a:srgbClr val="000000"/>
                </a:solidFill>
                <a:latin typeface="Times New Roman" pitchFamily="18" charset="0"/>
                <a:cs typeface="Times New Roman" pitchFamily="18" charset="0"/>
              </a:rPr>
              <a:t>]</a:t>
            </a:r>
            <a:r>
              <a:rPr lang="zh-CN" altLang="en-US" sz="2400" b="1">
                <a:solidFill>
                  <a:srgbClr val="000000"/>
                </a:solidFill>
                <a:latin typeface="Times New Roman" pitchFamily="18" charset="0"/>
                <a:cs typeface="Times New Roman" pitchFamily="18" charset="0"/>
              </a:rPr>
              <a:t> 上的</a:t>
            </a:r>
            <a:r>
              <a:rPr lang="zh-CN" altLang="en-US" sz="2400" b="1">
                <a:solidFill>
                  <a:srgbClr val="FF0000"/>
                </a:solidFill>
                <a:latin typeface="Times New Roman" pitchFamily="18" charset="0"/>
                <a:cs typeface="Times New Roman" pitchFamily="18" charset="0"/>
              </a:rPr>
              <a:t>平均</a:t>
            </a:r>
            <a:r>
              <a:rPr lang="zh-CN" altLang="en-US" sz="2400" b="1">
                <a:solidFill>
                  <a:srgbClr val="000000"/>
                </a:solidFill>
                <a:latin typeface="Times New Roman" pitchFamily="18" charset="0"/>
                <a:cs typeface="Times New Roman" pitchFamily="18" charset="0"/>
              </a:rPr>
              <a:t>变化率</a:t>
            </a:r>
          </a:p>
        </p:txBody>
      </p:sp>
      <p:sp>
        <p:nvSpPr>
          <p:cNvPr id="9" name="Rectangle 10"/>
          <p:cNvSpPr>
            <a:spLocks noChangeArrowheads="1"/>
          </p:cNvSpPr>
          <p:nvPr/>
        </p:nvSpPr>
        <p:spPr bwMode="auto">
          <a:xfrm>
            <a:off x="3786182" y="3286124"/>
            <a:ext cx="1857388" cy="457200"/>
          </a:xfrm>
          <a:prstGeom prst="rect">
            <a:avLst/>
          </a:prstGeom>
          <a:noFill/>
          <a:ln w="28575">
            <a:solidFill>
              <a:srgbClr val="0000FF"/>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edg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5" presetClass="entr" presetSubtype="0" fill="hold" grpId="0" nodeType="clickEffect">
                                  <p:stCondLst>
                                    <p:cond delay="0"/>
                                  </p:stCondLst>
                                  <p:childTnLst>
                                    <p:set>
                                      <p:cBhvr>
                                        <p:cTn id="45" dur="1" fill="hold">
                                          <p:stCondLst>
                                            <p:cond delay="0"/>
                                          </p:stCondLst>
                                        </p:cTn>
                                        <p:tgtEl>
                                          <p:spTgt spid="1032"/>
                                        </p:tgtEl>
                                        <p:attrNameLst>
                                          <p:attrName>style.visibility</p:attrName>
                                        </p:attrNameLst>
                                      </p:cBhvr>
                                      <p:to>
                                        <p:strVal val="visible"/>
                                      </p:to>
                                    </p:set>
                                    <p:anim calcmode="lin" valueType="num">
                                      <p:cBhvr>
                                        <p:cTn id="46" dur="500" decel="50000" fill="hold">
                                          <p:stCondLst>
                                            <p:cond delay="0"/>
                                          </p:stCondLst>
                                        </p:cTn>
                                        <p:tgtEl>
                                          <p:spTgt spid="1032"/>
                                        </p:tgtEl>
                                        <p:attrNameLst>
                                          <p:attrName>style.rotation</p:attrName>
                                        </p:attrNameLst>
                                      </p:cBhvr>
                                      <p:tavLst>
                                        <p:tav tm="0">
                                          <p:val>
                                            <p:fltVal val="-90"/>
                                          </p:val>
                                        </p:tav>
                                        <p:tav tm="100000">
                                          <p:val>
                                            <p:fltVal val="0"/>
                                          </p:val>
                                        </p:tav>
                                      </p:tavLst>
                                    </p:anim>
                                    <p:anim calcmode="lin" valueType="num">
                                      <p:cBhvr>
                                        <p:cTn id="47" dur="500" decel="50000" fill="hold">
                                          <p:stCondLst>
                                            <p:cond delay="0"/>
                                          </p:stCondLst>
                                        </p:cTn>
                                        <p:tgtEl>
                                          <p:spTgt spid="1032"/>
                                        </p:tgtEl>
                                        <p:attrNameLst>
                                          <p:attrName>ppt_w</p:attrName>
                                        </p:attrNameLst>
                                      </p:cBhvr>
                                      <p:tavLst>
                                        <p:tav tm="0">
                                          <p:val>
                                            <p:strVal val="#ppt_w"/>
                                          </p:val>
                                        </p:tav>
                                        <p:tav tm="100000">
                                          <p:val>
                                            <p:strVal val="#ppt_w*.05"/>
                                          </p:val>
                                        </p:tav>
                                      </p:tavLst>
                                    </p:anim>
                                    <p:anim calcmode="lin" valueType="num">
                                      <p:cBhvr>
                                        <p:cTn id="48" dur="500" accel="50000" fill="hold">
                                          <p:stCondLst>
                                            <p:cond delay="500"/>
                                          </p:stCondLst>
                                        </p:cTn>
                                        <p:tgtEl>
                                          <p:spTgt spid="1032"/>
                                        </p:tgtEl>
                                        <p:attrNameLst>
                                          <p:attrName>ppt_w</p:attrName>
                                        </p:attrNameLst>
                                      </p:cBhvr>
                                      <p:tavLst>
                                        <p:tav tm="0">
                                          <p:val>
                                            <p:strVal val="#ppt_w*.05"/>
                                          </p:val>
                                        </p:tav>
                                        <p:tav tm="100000">
                                          <p:val>
                                            <p:strVal val="#ppt_w"/>
                                          </p:val>
                                        </p:tav>
                                      </p:tavLst>
                                    </p:anim>
                                    <p:anim calcmode="lin" valueType="num">
                                      <p:cBhvr>
                                        <p:cTn id="49" dur="1000" fill="hold"/>
                                        <p:tgtEl>
                                          <p:spTgt spid="1032"/>
                                        </p:tgtEl>
                                        <p:attrNameLst>
                                          <p:attrName>ppt_h</p:attrName>
                                        </p:attrNameLst>
                                      </p:cBhvr>
                                      <p:tavLst>
                                        <p:tav tm="0">
                                          <p:val>
                                            <p:strVal val="#ppt_h"/>
                                          </p:val>
                                        </p:tav>
                                        <p:tav tm="100000">
                                          <p:val>
                                            <p:strVal val="#ppt_h"/>
                                          </p:val>
                                        </p:tav>
                                      </p:tavLst>
                                    </p:anim>
                                    <p:anim calcmode="lin" valueType="num">
                                      <p:cBhvr>
                                        <p:cTn id="50" dur="500" decel="50000" fill="hold">
                                          <p:stCondLst>
                                            <p:cond delay="0"/>
                                          </p:stCondLst>
                                        </p:cTn>
                                        <p:tgtEl>
                                          <p:spTgt spid="1032"/>
                                        </p:tgtEl>
                                        <p:attrNameLst>
                                          <p:attrName>ppt_x</p:attrName>
                                        </p:attrNameLst>
                                      </p:cBhvr>
                                      <p:tavLst>
                                        <p:tav tm="0">
                                          <p:val>
                                            <p:strVal val="#ppt_x+.4"/>
                                          </p:val>
                                        </p:tav>
                                        <p:tav tm="100000">
                                          <p:val>
                                            <p:strVal val="#ppt_x"/>
                                          </p:val>
                                        </p:tav>
                                      </p:tavLst>
                                    </p:anim>
                                    <p:anim calcmode="lin" valueType="num">
                                      <p:cBhvr>
                                        <p:cTn id="51" dur="500" decel="50000" fill="hold">
                                          <p:stCondLst>
                                            <p:cond delay="0"/>
                                          </p:stCondLst>
                                        </p:cTn>
                                        <p:tgtEl>
                                          <p:spTgt spid="1032"/>
                                        </p:tgtEl>
                                        <p:attrNameLst>
                                          <p:attrName>ppt_y</p:attrName>
                                        </p:attrNameLst>
                                      </p:cBhvr>
                                      <p:tavLst>
                                        <p:tav tm="0">
                                          <p:val>
                                            <p:strVal val="#ppt_y-.2"/>
                                          </p:val>
                                        </p:tav>
                                        <p:tav tm="100000">
                                          <p:val>
                                            <p:strVal val="#ppt_y+.1"/>
                                          </p:val>
                                        </p:tav>
                                      </p:tavLst>
                                    </p:anim>
                                    <p:anim calcmode="lin" valueType="num">
                                      <p:cBhvr>
                                        <p:cTn id="52" dur="500" accel="50000" fill="hold">
                                          <p:stCondLst>
                                            <p:cond delay="500"/>
                                          </p:stCondLst>
                                        </p:cTn>
                                        <p:tgtEl>
                                          <p:spTgt spid="1032"/>
                                        </p:tgtEl>
                                        <p:attrNameLst>
                                          <p:attrName>ppt_y</p:attrName>
                                        </p:attrNameLst>
                                      </p:cBhvr>
                                      <p:tavLst>
                                        <p:tav tm="0">
                                          <p:val>
                                            <p:strVal val="#ppt_y+.1"/>
                                          </p:val>
                                        </p:tav>
                                        <p:tav tm="100000">
                                          <p:val>
                                            <p:strVal val="#ppt_y"/>
                                          </p:val>
                                        </p:tav>
                                      </p:tavLst>
                                    </p:anim>
                                    <p:animEffect transition="in" filter="fade">
                                      <p:cBhvr>
                                        <p:cTn id="53" dur="1000" decel="50000">
                                          <p:stCondLst>
                                            <p:cond delay="0"/>
                                          </p:stCondLst>
                                        </p:cTn>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32"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设函数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上连续，在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内可导，</a:t>
            </a:r>
            <a:endParaRPr lang="en-US" altLang="zh-CN" smtClean="0"/>
          </a:p>
          <a:p>
            <a:pPr>
              <a:buClr>
                <a:srgbClr val="0000FF"/>
              </a:buClr>
              <a:buSzPct val="100000"/>
              <a:buFontTx/>
              <a:buAutoNum type="circleNumDbPlain"/>
            </a:pPr>
            <a:r>
              <a:rPr lang="zh-CN" altLang="en-US" smtClean="0"/>
              <a:t>若在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 </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&gt;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单调增加</a:t>
            </a:r>
            <a:r>
              <a:rPr lang="zh-CN" altLang="en-US" smtClean="0"/>
              <a:t>；</a:t>
            </a:r>
            <a:endParaRPr lang="en-US" altLang="zh-CN" smtClean="0"/>
          </a:p>
          <a:p>
            <a:pPr>
              <a:buClr>
                <a:srgbClr val="0000FF"/>
              </a:buClr>
              <a:buSzPct val="100000"/>
              <a:buFontTx/>
              <a:buAutoNum type="circleNumDbPlain"/>
            </a:pPr>
            <a:r>
              <a:rPr lang="zh-CN" altLang="en-US" smtClean="0"/>
              <a:t>若在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 </a:t>
            </a:r>
            <a:r>
              <a:rPr lang="zh-CN" altLang="en-US" smtClean="0"/>
              <a:t>内 </a:t>
            </a:r>
            <a:r>
              <a:rPr lang="en-US" altLang="zh-CN" i="1" smtClean="0"/>
              <a:t>f</a:t>
            </a:r>
            <a:r>
              <a:rPr lang="en-US" altLang="zh-CN" i="1" smtClean="0">
                <a:sym typeface="Symbol" pitchFamily="18" charset="2"/>
              </a:rPr>
              <a:t> </a:t>
            </a:r>
            <a:r>
              <a:rPr lang="en-US" altLang="zh-CN" smtClean="0"/>
              <a:t>(</a:t>
            </a:r>
            <a:r>
              <a:rPr lang="en-US" altLang="zh-CN" i="1" smtClean="0"/>
              <a:t>x</a:t>
            </a:r>
            <a:r>
              <a:rPr lang="en-US" altLang="zh-CN" smtClean="0"/>
              <a:t>)</a:t>
            </a:r>
            <a:r>
              <a:rPr lang="zh-CN" altLang="en-US" smtClean="0"/>
              <a:t> </a:t>
            </a:r>
            <a:r>
              <a:rPr lang="en-US" altLang="zh-CN" smtClean="0">
                <a:solidFill>
                  <a:srgbClr val="FF0000"/>
                </a:solidFill>
              </a:rPr>
              <a:t>&lt;</a:t>
            </a:r>
            <a:r>
              <a:rPr lang="zh-CN" altLang="en-US" smtClean="0"/>
              <a:t> </a:t>
            </a:r>
            <a:r>
              <a:rPr lang="en-US" altLang="zh-CN" smtClean="0"/>
              <a:t>0</a:t>
            </a:r>
            <a:r>
              <a:rPr lang="zh-CN" altLang="en-US" smtClean="0"/>
              <a:t>，则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单调减少</a:t>
            </a:r>
            <a:r>
              <a:rPr lang="zh-CN" altLang="en-US" smtClean="0"/>
              <a:t>．</a:t>
            </a:r>
            <a:endParaRPr lang="en-US" altLang="zh-CN" smtClean="0"/>
          </a:p>
          <a:p>
            <a:pPr>
              <a:buClr>
                <a:srgbClr val="0000FF"/>
              </a:buClr>
              <a:buSzPct val="100000"/>
              <a:buFont typeface="Wingdings 3" pitchFamily="18" charset="2"/>
              <a:buNone/>
            </a:pPr>
            <a:endParaRPr lang="en-US" altLang="zh-CN" smtClean="0"/>
          </a:p>
          <a:p>
            <a:pPr>
              <a:buClr>
                <a:srgbClr val="0000FF"/>
              </a:buClr>
              <a:buSzPct val="100000"/>
              <a:buFont typeface="Wingdings 3" pitchFamily="18" charset="2"/>
              <a:buNone/>
            </a:pPr>
            <a:r>
              <a:rPr lang="zh-CN" altLang="en-US" smtClean="0">
                <a:solidFill>
                  <a:srgbClr val="0000FF"/>
                </a:solidFill>
              </a:rPr>
              <a:t>证明：</a:t>
            </a:r>
            <a:r>
              <a:rPr lang="zh-CN" altLang="en-US" smtClean="0">
                <a:sym typeface="Symbol" pitchFamily="18" charset="2"/>
              </a:rPr>
              <a:t> </a:t>
            </a:r>
            <a:r>
              <a:rPr lang="en-US" altLang="zh-CN" i="1" smtClean="0"/>
              <a:t>x</a:t>
            </a:r>
            <a:r>
              <a:rPr lang="en-US" altLang="zh-CN" baseline="-25000" smtClean="0"/>
              <a:t>1</a:t>
            </a:r>
            <a:r>
              <a:rPr lang="en-US" altLang="zh-CN" smtClean="0"/>
              <a:t>, </a:t>
            </a:r>
            <a:r>
              <a:rPr lang="en-US" altLang="zh-CN" i="1" smtClean="0"/>
              <a:t>x</a:t>
            </a:r>
            <a:r>
              <a:rPr lang="en-US" altLang="zh-CN" baseline="-25000" smtClean="0"/>
              <a:t>2 </a:t>
            </a:r>
            <a:r>
              <a:rPr lang="en-US" altLang="zh-CN" smtClean="0">
                <a:sym typeface="Symbol" pitchFamily="18" charset="2"/>
              </a:rPr>
              <a:t></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，不妨设 </a:t>
            </a:r>
            <a:r>
              <a:rPr lang="en-US" altLang="zh-CN" i="1" smtClean="0"/>
              <a:t>x</a:t>
            </a:r>
            <a:r>
              <a:rPr lang="en-US" altLang="zh-CN" baseline="-25000" smtClean="0"/>
              <a:t>1</a:t>
            </a:r>
            <a:r>
              <a:rPr lang="en-US" altLang="zh-CN" smtClean="0"/>
              <a:t> &lt; </a:t>
            </a:r>
            <a:r>
              <a:rPr lang="en-US" altLang="zh-CN" i="1" smtClean="0"/>
              <a:t>x</a:t>
            </a:r>
            <a:r>
              <a:rPr lang="en-US" altLang="zh-CN" baseline="-25000" smtClean="0"/>
              <a:t>2</a:t>
            </a:r>
            <a:r>
              <a:rPr lang="zh-CN" altLang="en-US" smtClean="0"/>
              <a:t>，</a:t>
            </a:r>
            <a:endParaRPr lang="en-US" altLang="zh-CN" smtClean="0"/>
          </a:p>
          <a:p>
            <a:pPr>
              <a:buClr>
                <a:srgbClr val="0000FF"/>
              </a:buClr>
              <a:buSzPct val="100000"/>
              <a:buFont typeface="Wingdings 3" pitchFamily="18" charset="2"/>
              <a:buNone/>
            </a:pPr>
            <a:r>
              <a:rPr lang="zh-CN" altLang="en-US" smtClean="0"/>
              <a:t>由拉格朗日中值定理可得，存在 </a:t>
            </a:r>
            <a:r>
              <a:rPr lang="en-US" altLang="zh-CN" i="1" smtClean="0"/>
              <a:t>x</a:t>
            </a:r>
            <a:r>
              <a:rPr lang="en-US" altLang="zh-CN" baseline="-25000" smtClean="0"/>
              <a:t>1</a:t>
            </a:r>
            <a:r>
              <a:rPr lang="en-US" altLang="zh-CN" smtClean="0"/>
              <a:t> &lt; </a:t>
            </a:r>
            <a:r>
              <a:rPr lang="en-US" altLang="zh-CN" i="1" smtClean="0">
                <a:latin typeface="Symbol" pitchFamily="18" charset="2"/>
              </a:rPr>
              <a:t>x</a:t>
            </a:r>
            <a:r>
              <a:rPr lang="en-US" altLang="zh-CN" smtClean="0"/>
              <a:t> &lt; </a:t>
            </a:r>
            <a:r>
              <a:rPr lang="en-US" altLang="zh-CN" i="1" smtClean="0"/>
              <a:t>x</a:t>
            </a:r>
            <a:r>
              <a:rPr lang="en-US" altLang="zh-CN" baseline="-25000" smtClean="0"/>
              <a:t>2</a:t>
            </a:r>
            <a:r>
              <a:rPr lang="zh-CN" altLang="en-US" smtClean="0"/>
              <a:t>，使得</a:t>
            </a:r>
            <a:endParaRPr lang="en-US" altLang="zh-CN" smtClean="0"/>
          </a:p>
          <a:p>
            <a:pPr>
              <a:buClr>
                <a:srgbClr val="0000FF"/>
              </a:buClr>
              <a:buSzPct val="100000"/>
              <a:buFont typeface="Wingdings 3" pitchFamily="18" charset="2"/>
              <a:buNone/>
            </a:pPr>
            <a:endParaRPr lang="en-US" altLang="zh-CN" smtClean="0"/>
          </a:p>
          <a:p>
            <a:pPr>
              <a:buClr>
                <a:srgbClr val="0000FF"/>
              </a:buClr>
              <a:buSzPct val="100000"/>
              <a:buFont typeface="Wingdings 3" pitchFamily="18" charset="2"/>
              <a:buNone/>
            </a:pPr>
            <a:endParaRPr lang="en-US" altLang="zh-CN" smtClean="0"/>
          </a:p>
          <a:p>
            <a:pPr>
              <a:buClr>
                <a:srgbClr val="0000FF"/>
              </a:buClr>
              <a:buSzPct val="100000"/>
              <a:buFont typeface="Wingdings 3" pitchFamily="18" charset="2"/>
              <a:buNone/>
            </a:pPr>
            <a:r>
              <a:rPr lang="zh-CN" altLang="en-US" smtClean="0"/>
              <a:t>故 </a:t>
            </a:r>
            <a:r>
              <a:rPr lang="en-US" altLang="zh-CN" i="1" smtClean="0"/>
              <a:t>f </a:t>
            </a:r>
            <a:r>
              <a:rPr lang="en-US" altLang="zh-CN" smtClean="0"/>
              <a:t>(</a:t>
            </a:r>
            <a:r>
              <a:rPr lang="en-US" altLang="zh-CN" i="1" smtClean="0"/>
              <a:t>x</a:t>
            </a:r>
            <a:r>
              <a:rPr lang="en-US" altLang="zh-CN" smtClean="0"/>
              <a:t>)</a:t>
            </a:r>
            <a:r>
              <a:rPr lang="zh-CN" altLang="en-US" smtClean="0"/>
              <a:t> 在 </a:t>
            </a:r>
            <a:r>
              <a:rPr lang="en-US" altLang="zh-CN" smtClean="0"/>
              <a:t>[</a:t>
            </a:r>
            <a:r>
              <a:rPr lang="en-US" altLang="zh-CN" i="1" smtClean="0"/>
              <a:t>a</a:t>
            </a:r>
            <a:r>
              <a:rPr lang="en-US" altLang="zh-CN" smtClean="0"/>
              <a:t>,</a:t>
            </a:r>
            <a:r>
              <a:rPr lang="zh-CN" altLang="en-US" smtClean="0"/>
              <a:t> </a:t>
            </a:r>
            <a:r>
              <a:rPr lang="en-US" altLang="zh-CN" i="1" smtClean="0"/>
              <a:t>b</a:t>
            </a:r>
            <a:r>
              <a:rPr lang="en-US" altLang="zh-CN" smtClean="0"/>
              <a:t>]</a:t>
            </a:r>
            <a:r>
              <a:rPr lang="zh-CN" altLang="en-US" smtClean="0"/>
              <a:t> 上</a:t>
            </a:r>
            <a:r>
              <a:rPr lang="zh-CN" altLang="en-US" smtClean="0">
                <a:solidFill>
                  <a:srgbClr val="FF0000"/>
                </a:solidFill>
              </a:rPr>
              <a:t>单调增加</a:t>
            </a:r>
            <a:r>
              <a:rPr lang="zh-CN" altLang="en-US" smtClean="0">
                <a:solidFill>
                  <a:srgbClr val="0000FF"/>
                </a:solidFill>
              </a:rPr>
              <a:t>（或单调减少）</a:t>
            </a:r>
            <a:r>
              <a:rPr lang="zh-CN" altLang="en-US" smtClean="0"/>
              <a:t>．</a:t>
            </a:r>
            <a:endParaRPr lang="en-US" altLang="zh-CN" smtClean="0"/>
          </a:p>
          <a:p>
            <a:pPr>
              <a:buClr>
                <a:srgbClr val="0000FF"/>
              </a:buClr>
              <a:buSzPct val="100000"/>
              <a:buFont typeface="Wingdings 3" pitchFamily="18" charset="2"/>
              <a:buNone/>
            </a:pPr>
            <a:endParaRPr lang="zh-CN" altLang="en-US" smtClean="0"/>
          </a:p>
        </p:txBody>
      </p:sp>
      <p:sp>
        <p:nvSpPr>
          <p:cNvPr id="3076" name="标题 2"/>
          <p:cNvSpPr>
            <a:spLocks noGrp="1"/>
          </p:cNvSpPr>
          <p:nvPr>
            <p:ph type="title"/>
          </p:nvPr>
        </p:nvSpPr>
        <p:spPr bwMode="auto"/>
        <p:txBody>
          <a:bodyPr/>
          <a:lstStyle/>
          <a:p>
            <a:r>
              <a:rPr lang="zh-CN" altLang="en-US" smtClean="0">
                <a:effectLst/>
              </a:rPr>
              <a:t>一、函数单调性的判定法</a:t>
            </a:r>
          </a:p>
        </p:txBody>
      </p:sp>
      <p:sp>
        <p:nvSpPr>
          <p:cNvPr id="4" name="圆角矩形 3"/>
          <p:cNvSpPr>
            <a:spLocks noChangeArrowheads="1"/>
          </p:cNvSpPr>
          <p:nvPr/>
        </p:nvSpPr>
        <p:spPr bwMode="auto">
          <a:xfrm>
            <a:off x="439738" y="1481138"/>
            <a:ext cx="8231187" cy="1447800"/>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graphicFrame>
        <p:nvGraphicFramePr>
          <p:cNvPr id="5" name="Object 3"/>
          <p:cNvGraphicFramePr>
            <a:graphicFrameLocks noChangeAspect="1"/>
          </p:cNvGraphicFramePr>
          <p:nvPr/>
        </p:nvGraphicFramePr>
        <p:xfrm>
          <a:off x="2278063" y="4154488"/>
          <a:ext cx="4591050" cy="889000"/>
        </p:xfrm>
        <a:graphic>
          <a:graphicData uri="http://schemas.openxmlformats.org/presentationml/2006/ole">
            <p:oleObj spid="_x0000_s3074" name="Equation" r:id="rId3" imgW="2298600" imgH="444240" progId="Equation.DSMT4">
              <p:embed/>
            </p:oleObj>
          </a:graphicData>
        </a:graphic>
      </p:graphicFrame>
      <p:sp>
        <p:nvSpPr>
          <p:cNvPr id="9" name="矩形 8"/>
          <p:cNvSpPr>
            <a:spLocks noChangeArrowheads="1"/>
          </p:cNvSpPr>
          <p:nvPr/>
        </p:nvSpPr>
        <p:spPr bwMode="auto">
          <a:xfrm>
            <a:off x="5143500" y="4329113"/>
            <a:ext cx="571500"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flipH="1">
            <a:off x="5715000" y="4329113"/>
            <a:ext cx="1571625"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4356100" y="5000625"/>
            <a:ext cx="200025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内容占位符 1"/>
          <p:cNvSpPr>
            <a:spLocks noGrp="1"/>
          </p:cNvSpPr>
          <p:nvPr>
            <p:ph idx="1"/>
          </p:nvPr>
        </p:nvSpPr>
        <p:spPr/>
        <p:txBody>
          <a:bodyPr/>
          <a:lstStyle/>
          <a:p>
            <a:r>
              <a:rPr lang="zh-CN" altLang="en-US" dirty="0" smtClean="0"/>
              <a:t>将定理中的闭区间换成其它区间（包括无穷区间），结论仍然成立．</a:t>
            </a:r>
            <a:r>
              <a:rPr lang="zh-CN" altLang="en-US" dirty="0" smtClean="0">
                <a:solidFill>
                  <a:srgbClr val="FF0000"/>
                </a:solidFill>
              </a:rPr>
              <a:t>（课本</a:t>
            </a:r>
            <a:r>
              <a:rPr lang="en-US" altLang="zh-CN" dirty="0" smtClean="0">
                <a:solidFill>
                  <a:srgbClr val="FF0000"/>
                </a:solidFill>
              </a:rPr>
              <a:t>P.145</a:t>
            </a:r>
            <a:r>
              <a:rPr lang="zh-CN" altLang="en-US" dirty="0" smtClean="0">
                <a:solidFill>
                  <a:srgbClr val="FF0000"/>
                </a:solidFill>
              </a:rPr>
              <a:t>）</a:t>
            </a:r>
            <a:endParaRPr lang="en-US" altLang="zh-CN" dirty="0" smtClean="0">
              <a:solidFill>
                <a:srgbClr val="FF0000"/>
              </a:solidFill>
            </a:endParaRPr>
          </a:p>
          <a:p>
            <a:r>
              <a:rPr lang="zh-CN" altLang="en-US" dirty="0" smtClean="0"/>
              <a:t>函数的单调性是一个区间上的性质，要用导数</a:t>
            </a:r>
            <a:r>
              <a:rPr lang="zh-CN" altLang="en-US" dirty="0" smtClean="0"/>
              <a:t>在该区间</a:t>
            </a:r>
            <a:r>
              <a:rPr lang="zh-CN" altLang="en-US" dirty="0" smtClean="0"/>
              <a:t>上的符号来判定，而不能用导数在某一点处的符号来判定．</a:t>
            </a:r>
            <a:endParaRPr lang="en-US" altLang="zh-CN" dirty="0" smtClean="0"/>
          </a:p>
          <a:p>
            <a:r>
              <a:rPr lang="zh-CN" altLang="en-US" dirty="0" smtClean="0"/>
              <a:t>区间内个别点导数为零不影响函数在该区间上的单调性．</a:t>
            </a:r>
            <a:endParaRPr lang="en-US" altLang="zh-CN" dirty="0" smtClean="0"/>
          </a:p>
          <a:p>
            <a:pPr>
              <a:buFont typeface="Wingdings 3" pitchFamily="18" charset="2"/>
              <a:buNone/>
            </a:pPr>
            <a:endParaRPr lang="en-US" altLang="zh-CN" dirty="0" smtClean="0"/>
          </a:p>
          <a:p>
            <a:pPr>
              <a:buFont typeface="Wingdings 3" pitchFamily="18" charset="2"/>
              <a:buNone/>
            </a:pPr>
            <a:r>
              <a:rPr lang="zh-CN" altLang="en-US" dirty="0" smtClean="0">
                <a:solidFill>
                  <a:srgbClr val="0000FF"/>
                </a:solidFill>
              </a:rPr>
              <a:t>例：</a:t>
            </a:r>
            <a:r>
              <a:rPr lang="en-US" altLang="zh-CN" i="1" dirty="0" smtClean="0"/>
              <a:t>y</a:t>
            </a:r>
            <a:r>
              <a:rPr lang="en-US" altLang="zh-CN" dirty="0" smtClean="0"/>
              <a:t> = </a:t>
            </a:r>
            <a:r>
              <a:rPr lang="en-US" altLang="zh-CN" i="1" dirty="0" smtClean="0"/>
              <a:t>x</a:t>
            </a:r>
            <a:r>
              <a:rPr lang="en-US" altLang="zh-CN" baseline="30000" dirty="0" smtClean="0"/>
              <a:t>3</a:t>
            </a:r>
            <a:r>
              <a:rPr lang="en-US" altLang="zh-CN" dirty="0" smtClean="0"/>
              <a:t> </a:t>
            </a:r>
            <a:r>
              <a:rPr lang="zh-CN" altLang="en-US" dirty="0" smtClean="0"/>
              <a:t>在 </a:t>
            </a:r>
            <a:r>
              <a:rPr lang="en-US" altLang="zh-CN" dirty="0" smtClean="0"/>
              <a:t>(−</a:t>
            </a:r>
            <a:r>
              <a:rPr lang="en-US" altLang="zh-CN" dirty="0" smtClean="0">
                <a:sym typeface="Symbol" pitchFamily="18" charset="2"/>
              </a:rPr>
              <a:t>, +</a:t>
            </a:r>
            <a:r>
              <a:rPr lang="en-US" altLang="zh-CN" dirty="0" smtClean="0"/>
              <a:t>) </a:t>
            </a:r>
            <a:r>
              <a:rPr lang="zh-CN" altLang="en-US" dirty="0" smtClean="0"/>
              <a:t>内单调增加，</a:t>
            </a:r>
            <a:endParaRPr lang="en-US" altLang="zh-CN" dirty="0" smtClean="0"/>
          </a:p>
          <a:p>
            <a:pPr>
              <a:buFont typeface="Wingdings 3" pitchFamily="18" charset="2"/>
              <a:buNone/>
            </a:pPr>
            <a:r>
              <a:rPr lang="zh-CN" altLang="en-US" dirty="0" smtClean="0"/>
              <a:t>但其导数 </a:t>
            </a:r>
            <a:r>
              <a:rPr lang="en-US" altLang="zh-CN" i="1" dirty="0" smtClean="0"/>
              <a:t>y</a:t>
            </a:r>
            <a:r>
              <a:rPr lang="en-US" altLang="zh-CN" dirty="0" smtClean="0">
                <a:sym typeface="Symbol" pitchFamily="18" charset="2"/>
              </a:rPr>
              <a:t> = 3</a:t>
            </a:r>
            <a:r>
              <a:rPr lang="en-US" altLang="zh-CN" i="1" dirty="0" smtClean="0">
                <a:sym typeface="Symbol" pitchFamily="18" charset="2"/>
              </a:rPr>
              <a:t>x</a:t>
            </a:r>
            <a:r>
              <a:rPr lang="en-US" altLang="zh-CN" baseline="30000" dirty="0" smtClean="0">
                <a:sym typeface="Symbol" pitchFamily="18" charset="2"/>
              </a:rPr>
              <a:t>2</a:t>
            </a:r>
            <a:r>
              <a:rPr lang="en-US" altLang="zh-CN" dirty="0" smtClean="0">
                <a:sym typeface="Symbol" pitchFamily="18" charset="2"/>
              </a:rPr>
              <a:t> </a:t>
            </a:r>
            <a:r>
              <a:rPr lang="zh-CN" altLang="en-US" dirty="0" smtClean="0"/>
              <a:t>在 </a:t>
            </a:r>
            <a:r>
              <a:rPr lang="en-US" altLang="zh-CN" i="1" dirty="0" smtClean="0"/>
              <a:t>x</a:t>
            </a:r>
            <a:r>
              <a:rPr lang="en-US" altLang="zh-CN" dirty="0" smtClean="0"/>
              <a:t> = 0 </a:t>
            </a:r>
            <a:r>
              <a:rPr lang="zh-CN" altLang="en-US" dirty="0" smtClean="0"/>
              <a:t>处等于零．</a:t>
            </a:r>
            <a:endParaRPr lang="en-US" altLang="zh-CN" dirty="0" smtClean="0"/>
          </a:p>
          <a:p>
            <a:pPr>
              <a:buFont typeface="Wingdings 3" pitchFamily="18" charset="2"/>
              <a:buNone/>
            </a:pPr>
            <a:endParaRPr lang="en-US" altLang="zh-CN" dirty="0" smtClean="0"/>
          </a:p>
          <a:p>
            <a:pPr>
              <a:buFont typeface="Wingdings 3" pitchFamily="18" charset="2"/>
              <a:buNone/>
            </a:pPr>
            <a:r>
              <a:rPr lang="zh-CN" altLang="en-US" dirty="0" smtClean="0">
                <a:solidFill>
                  <a:srgbClr val="0000FF"/>
                </a:solidFill>
              </a:rPr>
              <a:t>原因：</a:t>
            </a:r>
            <a:r>
              <a:rPr lang="zh-CN" altLang="en-US" dirty="0" smtClean="0">
                <a:solidFill>
                  <a:srgbClr val="FF0000"/>
                </a:solidFill>
              </a:rPr>
              <a:t>课本</a:t>
            </a:r>
            <a:r>
              <a:rPr lang="en-US" altLang="zh-CN" dirty="0" smtClean="0">
                <a:solidFill>
                  <a:srgbClr val="FF0000"/>
                </a:solidFill>
              </a:rPr>
              <a:t>P.145</a:t>
            </a:r>
            <a:r>
              <a:rPr lang="zh-CN" altLang="en-US" dirty="0" smtClean="0">
                <a:solidFill>
                  <a:srgbClr val="FF0000"/>
                </a:solidFill>
              </a:rPr>
              <a:t>第三行</a:t>
            </a:r>
            <a:endParaRPr lang="en-US" altLang="zh-CN" dirty="0" smtClean="0">
              <a:solidFill>
                <a:srgbClr val="FF0000"/>
              </a:solidFill>
            </a:endParaRPr>
          </a:p>
        </p:txBody>
      </p:sp>
      <p:sp>
        <p:nvSpPr>
          <p:cNvPr id="4102" name="标题 2"/>
          <p:cNvSpPr>
            <a:spLocks noGrp="1"/>
          </p:cNvSpPr>
          <p:nvPr>
            <p:ph type="title"/>
          </p:nvPr>
        </p:nvSpPr>
        <p:spPr bwMode="auto"/>
        <p:txBody>
          <a:bodyPr/>
          <a:lstStyle/>
          <a:p>
            <a:r>
              <a:rPr lang="zh-CN" altLang="en-US" smtClean="0">
                <a:effectLst/>
              </a:rPr>
              <a:t>说明</a:t>
            </a:r>
          </a:p>
        </p:txBody>
      </p:sp>
      <p:grpSp>
        <p:nvGrpSpPr>
          <p:cNvPr id="2" name="组合 13"/>
          <p:cNvGrpSpPr>
            <a:grpSpLocks/>
          </p:cNvGrpSpPr>
          <p:nvPr/>
        </p:nvGrpSpPr>
        <p:grpSpPr bwMode="auto">
          <a:xfrm>
            <a:off x="5992813" y="4071938"/>
            <a:ext cx="2935287" cy="2505075"/>
            <a:chOff x="5992813" y="4071942"/>
            <a:chExt cx="2935287" cy="2505672"/>
          </a:xfrm>
        </p:grpSpPr>
        <p:pic>
          <p:nvPicPr>
            <p:cNvPr id="4104"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853873" y="4108374"/>
              <a:ext cx="1097280" cy="2468880"/>
            </a:xfrm>
            <a:prstGeom prst="rect">
              <a:avLst/>
            </a:prstGeom>
            <a:noFill/>
            <a:ln w="9525">
              <a:noFill/>
              <a:miter lim="800000"/>
              <a:headEnd/>
              <a:tailEnd/>
            </a:ln>
          </p:spPr>
        </p:pic>
        <p:sp>
          <p:nvSpPr>
            <p:cNvPr id="4105" name="Line 6"/>
            <p:cNvSpPr>
              <a:spLocks noChangeShapeType="1"/>
            </p:cNvSpPr>
            <p:nvPr/>
          </p:nvSpPr>
          <p:spPr bwMode="auto">
            <a:xfrm>
              <a:off x="5992813" y="5342814"/>
              <a:ext cx="2819400" cy="0"/>
            </a:xfrm>
            <a:prstGeom prst="line">
              <a:avLst/>
            </a:prstGeom>
            <a:noFill/>
            <a:ln w="25400">
              <a:solidFill>
                <a:schemeClr val="tx1"/>
              </a:solidFill>
              <a:round/>
              <a:headEnd/>
              <a:tailEnd type="stealth" w="lg" len="lg"/>
            </a:ln>
          </p:spPr>
          <p:txBody>
            <a:bodyPr wrap="none" anchor="ctr"/>
            <a:lstStyle/>
            <a:p>
              <a:endParaRPr lang="zh-CN" altLang="en-US"/>
            </a:p>
          </p:txBody>
        </p:sp>
        <p:sp>
          <p:nvSpPr>
            <p:cNvPr id="4106" name="Line 7"/>
            <p:cNvSpPr>
              <a:spLocks noChangeShapeType="1"/>
            </p:cNvSpPr>
            <p:nvPr/>
          </p:nvSpPr>
          <p:spPr bwMode="auto">
            <a:xfrm flipH="1" flipV="1">
              <a:off x="7402513" y="4108014"/>
              <a:ext cx="0" cy="2469600"/>
            </a:xfrm>
            <a:prstGeom prst="line">
              <a:avLst/>
            </a:prstGeom>
            <a:noFill/>
            <a:ln w="25400">
              <a:solidFill>
                <a:schemeClr val="tx1"/>
              </a:solidFill>
              <a:round/>
              <a:headEnd/>
              <a:tailEnd type="stealth" w="lg" len="lg"/>
            </a:ln>
          </p:spPr>
          <p:txBody>
            <a:bodyPr wrap="none" anchor="ctr"/>
            <a:lstStyle/>
            <a:p>
              <a:endParaRPr lang="zh-CN" altLang="en-US"/>
            </a:p>
          </p:txBody>
        </p:sp>
        <p:graphicFrame>
          <p:nvGraphicFramePr>
            <p:cNvPr id="4098" name="Object 3"/>
            <p:cNvGraphicFramePr>
              <a:graphicFrameLocks noChangeAspect="1"/>
            </p:cNvGraphicFramePr>
            <p:nvPr/>
          </p:nvGraphicFramePr>
          <p:xfrm>
            <a:off x="8648700" y="5400679"/>
            <a:ext cx="279400" cy="279400"/>
          </p:xfrm>
          <a:graphic>
            <a:graphicData uri="http://schemas.openxmlformats.org/presentationml/2006/ole">
              <p:oleObj spid="_x0000_s4098" name="Equation" r:id="rId4" imgW="139680" imgH="139680" progId="Equation.DSMT4">
                <p:embed/>
              </p:oleObj>
            </a:graphicData>
          </a:graphic>
        </p:graphicFrame>
        <p:graphicFrame>
          <p:nvGraphicFramePr>
            <p:cNvPr id="4099" name="Object 4"/>
            <p:cNvGraphicFramePr>
              <a:graphicFrameLocks noChangeAspect="1"/>
            </p:cNvGraphicFramePr>
            <p:nvPr/>
          </p:nvGraphicFramePr>
          <p:xfrm>
            <a:off x="7091363" y="4071942"/>
            <a:ext cx="279400" cy="330200"/>
          </p:xfrm>
          <a:graphic>
            <a:graphicData uri="http://schemas.openxmlformats.org/presentationml/2006/ole">
              <p:oleObj spid="_x0000_s4099" name="Equation" r:id="rId5" imgW="139680" imgH="164880" progId="Equation.DSMT4">
                <p:embed/>
              </p:oleObj>
            </a:graphicData>
          </a:graphic>
        </p:graphicFrame>
        <p:graphicFrame>
          <p:nvGraphicFramePr>
            <p:cNvPr id="4100" name="Object 5"/>
            <p:cNvGraphicFramePr>
              <a:graphicFrameLocks noChangeAspect="1"/>
            </p:cNvGraphicFramePr>
            <p:nvPr/>
          </p:nvGraphicFramePr>
          <p:xfrm>
            <a:off x="7091363" y="5362579"/>
            <a:ext cx="330200" cy="355600"/>
          </p:xfrm>
          <a:graphic>
            <a:graphicData uri="http://schemas.openxmlformats.org/presentationml/2006/ole">
              <p:oleObj spid="_x0000_s4100" name="Equation" r:id="rId6" imgW="164880" imgH="17748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0" presetClass="entr" presetSubtype="0" fill="hold" nodeType="click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Effect transition="in" filter="fade">
                                      <p:cBhvr>
                                        <p:cTn id="29" dur="800" decel="100000"/>
                                        <p:tgtEl>
                                          <p:spTgt spid="3077">
                                            <p:txEl>
                                              <p:pRg st="7" end="7"/>
                                            </p:txEl>
                                          </p:spTgt>
                                        </p:tgtEl>
                                      </p:cBhvr>
                                    </p:animEffect>
                                    <p:anim calcmode="lin" valueType="num">
                                      <p:cBhvr>
                                        <p:cTn id="30" dur="800" decel="100000" fill="hold"/>
                                        <p:tgtEl>
                                          <p:spTgt spid="3077">
                                            <p:txEl>
                                              <p:pRg st="7" end="7"/>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3077">
                                            <p:txEl>
                                              <p:pRg st="7" end="7"/>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3077">
                                            <p:txEl>
                                              <p:pRg st="7" end="7"/>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3077">
                                            <p:txEl>
                                              <p:pRg st="7" end="7"/>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3077">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4_聚合">
  <a:themeElements>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4_聚合">
      <a:majorFont>
        <a:latin typeface="Times New Roman"/>
        <a:ea typeface="楷体_GB2312"/>
        <a:cs typeface="Times New Roman"/>
      </a:majorFont>
      <a:minorFont>
        <a:latin typeface="Times New Roman"/>
        <a:ea typeface="楷体_GB2312"/>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Times New Roman"/>
        <a:ea typeface="楷体_GB2312"/>
        <a:cs typeface="Times New Roman"/>
      </a:majorFont>
      <a:minorFont>
        <a:latin typeface="Times New Roman"/>
        <a:ea typeface="楷体_GB2312"/>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7761</TotalTime>
  <Words>3179</Words>
  <Application>Microsoft Office PowerPoint</Application>
  <PresentationFormat>全屏显示(4:3)</PresentationFormat>
  <Paragraphs>293</Paragraphs>
  <Slides>33</Slides>
  <Notes>6</Notes>
  <HiddenSlides>8</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vt:i4>
      </vt:variant>
      <vt:variant>
        <vt:lpstr>幻灯片标题</vt:lpstr>
      </vt:variant>
      <vt:variant>
        <vt:i4>33</vt:i4>
      </vt:variant>
    </vt:vector>
  </HeadingPairs>
  <TitlesOfParts>
    <vt:vector size="49" baseType="lpstr">
      <vt:lpstr>Arial</vt:lpstr>
      <vt:lpstr>楷体_GB2312</vt:lpstr>
      <vt:lpstr>Times New Roman</vt:lpstr>
      <vt:lpstr>Wingdings 3</vt:lpstr>
      <vt:lpstr>Verdana</vt:lpstr>
      <vt:lpstr>Wingdings 2</vt:lpstr>
      <vt:lpstr>Calibri</vt:lpstr>
      <vt:lpstr>Lucida Sans Unicode</vt:lpstr>
      <vt:lpstr>黑体</vt:lpstr>
      <vt:lpstr>Symbol</vt:lpstr>
      <vt:lpstr>Wingdings</vt:lpstr>
      <vt:lpstr>聚合</vt:lpstr>
      <vt:lpstr>4_聚合</vt:lpstr>
      <vt:lpstr>1_聚合</vt:lpstr>
      <vt:lpstr>MathType 5.0 Equation</vt:lpstr>
      <vt:lpstr>MathType 6.0 Equation</vt:lpstr>
      <vt:lpstr>第三章    微分中值定理与导数的应用</vt:lpstr>
      <vt:lpstr>本节的主要内容</vt:lpstr>
      <vt:lpstr>回顾：函数的单调性</vt:lpstr>
      <vt:lpstr>一、函数单调性的判定法</vt:lpstr>
      <vt:lpstr>幻灯片 5</vt:lpstr>
      <vt:lpstr>幻灯片 6</vt:lpstr>
      <vt:lpstr>一、函数单调性的判定法</vt:lpstr>
      <vt:lpstr>一、函数单调性的判定法</vt:lpstr>
      <vt:lpstr>说明</vt:lpstr>
      <vt:lpstr>函数的单调区间</vt:lpstr>
      <vt:lpstr>幻灯片 11</vt:lpstr>
      <vt:lpstr>幻灯片 12</vt:lpstr>
      <vt:lpstr>幻灯片 13</vt:lpstr>
      <vt:lpstr>幻灯片 14</vt:lpstr>
      <vt:lpstr>幻灯片 15</vt:lpstr>
      <vt:lpstr>问题：如何刻画曲线的弯曲方向？</vt:lpstr>
      <vt:lpstr>二、曲线的凹凸性</vt:lpstr>
      <vt:lpstr>三、曲线的凹凸性</vt:lpstr>
      <vt:lpstr>幻灯片 19</vt:lpstr>
      <vt:lpstr>幻灯片 20</vt:lpstr>
      <vt:lpstr>二、曲线的凹凸性</vt:lpstr>
      <vt:lpstr>曲线凹凸性的几何解释</vt:lpstr>
      <vt:lpstr>曲线凹凸性的几何解释</vt:lpstr>
      <vt:lpstr>幻灯片 24</vt:lpstr>
      <vt:lpstr>曲线的拐点</vt:lpstr>
      <vt:lpstr>幻灯片 26</vt:lpstr>
      <vt:lpstr>幻灯片 27</vt:lpstr>
      <vt:lpstr>小结</vt:lpstr>
      <vt:lpstr>小结</vt:lpstr>
      <vt:lpstr>思考题</vt:lpstr>
      <vt:lpstr>作业</vt:lpstr>
      <vt:lpstr>作业：函数的单调性</vt:lpstr>
      <vt:lpstr>作业：曲线的凹凸性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高等数学（上册）</dc:title>
  <dc:creator>cjl</dc:creator>
  <cp:lastModifiedBy>SONY</cp:lastModifiedBy>
  <cp:revision>517</cp:revision>
  <dcterms:created xsi:type="dcterms:W3CDTF">2010-09-04T05:21:04Z</dcterms:created>
  <dcterms:modified xsi:type="dcterms:W3CDTF">2022-11-10T12:46:55Z</dcterms:modified>
</cp:coreProperties>
</file>