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20" r:id="rId2"/>
  </p:sldMasterIdLst>
  <p:notesMasterIdLst>
    <p:notesMasterId r:id="rId23"/>
  </p:notesMasterIdLst>
  <p:handoutMasterIdLst>
    <p:handoutMasterId r:id="rId24"/>
  </p:handoutMasterIdLst>
  <p:sldIdLst>
    <p:sldId id="478" r:id="rId3"/>
    <p:sldId id="479" r:id="rId4"/>
    <p:sldId id="464" r:id="rId5"/>
    <p:sldId id="465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85" r:id="rId14"/>
    <p:sldId id="486" r:id="rId15"/>
    <p:sldId id="487" r:id="rId16"/>
    <p:sldId id="473" r:id="rId17"/>
    <p:sldId id="474" r:id="rId18"/>
    <p:sldId id="480" r:id="rId19"/>
    <p:sldId id="483" r:id="rId20"/>
    <p:sldId id="476" r:id="rId21"/>
    <p:sldId id="477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00CC66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44.wmf"/><Relationship Id="rId1" Type="http://schemas.openxmlformats.org/officeDocument/2006/relationships/image" Target="../media/image53.wmf"/><Relationship Id="rId5" Type="http://schemas.openxmlformats.org/officeDocument/2006/relationships/image" Target="../media/image50.wmf"/><Relationship Id="rId4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44.wmf"/><Relationship Id="rId1" Type="http://schemas.openxmlformats.org/officeDocument/2006/relationships/image" Target="../media/image54.wmf"/><Relationship Id="rId5" Type="http://schemas.openxmlformats.org/officeDocument/2006/relationships/image" Target="../media/image50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44.wmf"/><Relationship Id="rId1" Type="http://schemas.openxmlformats.org/officeDocument/2006/relationships/image" Target="../media/image57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11" Type="http://schemas.openxmlformats.org/officeDocument/2006/relationships/image" Target="../media/image40.wmf"/><Relationship Id="rId5" Type="http://schemas.openxmlformats.org/officeDocument/2006/relationships/image" Target="../media/image34.wmf"/><Relationship Id="rId15" Type="http://schemas.openxmlformats.org/officeDocument/2006/relationships/image" Target="../media/image44.wmf"/><Relationship Id="rId23" Type="http://schemas.openxmlformats.org/officeDocument/2006/relationships/image" Target="../media/image52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Relationship Id="rId22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9FDD7FF3-95AC-4751-9DDF-72234DE58959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43C14600-BBE3-474A-8F8A-126D94B6F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D61C2D0A-C383-4DD9-9D74-91E6077F689B}" type="datetimeFigureOut">
              <a:rPr lang="zh-CN" altLang="en-US"/>
              <a:pPr>
                <a:defRPr/>
              </a:pPr>
              <a:t>2022/11/18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5D6D2BC2-E0FF-47B4-85BD-D07AFB83C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560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DF32B14-0FC4-44ED-9D19-A31F9781039E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DF699C7-9CB0-4FC2-A28D-EF5617D8B08B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5D3C0A2-F064-4630-9EEE-2BD1440959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5AE10-5E05-4374-AFB3-3B49ADAC328B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6E4A-F838-496F-BF1D-ACA757EE3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E2564-B567-4D88-B4E6-808C4996AE66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2F174-F94E-41B0-83BF-14701A8F5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F200A-2654-44A5-BCB6-97FA9A2FD6C8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F4222-38BF-4BA4-8D23-00851347CC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ACEE6-A03F-4754-BFC7-B07628424816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1104-A13E-4CFC-8BAA-CEB59AC4E9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697B4-F1A1-4159-A5CD-BA2E80981113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2F0F3-18EE-4C0D-A4F4-7F535B83B9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9AFB9-C062-4E77-90A3-2E3A48200F27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F74CF-121D-4391-8D5A-B6F2169651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B3F4E-8795-4EE1-9363-1C6583D7936E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FB3AF-1117-4171-A76C-E0716E15B7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8728F-9E11-408E-A5C2-30DB8878BB33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C8ED6-06C4-4CA4-92CF-F97039E78C0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385B3-6AFF-4D1B-AABA-B83A92F548D4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28545-3576-4F5B-AF46-BAF17DB6D2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F1710-6714-4D46-8E13-4F91F1644B05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4D675-2285-4042-B0B4-EA7349E1F9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600B7-2D15-472E-B802-3CD2C86C2824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6A6E69-B3AB-4310-A0FF-E336B912C0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4ED3-4204-4F06-8BAD-1C0721052642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FE79B-63FA-4545-A535-1FFF32A0E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3055C-9D8B-4665-A598-C7F93EE325C1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1B26-4F46-4E76-B83F-C7FF37F723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05EC8-F036-4823-857C-295498A93D2B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B33FD-DF50-406A-A5E0-0519F36BA5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FF1E4-441B-4706-91BD-20D8A42EDF55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CDF81-F935-4CD9-B433-6B7033DC61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F8B18-D2CD-49CD-9C09-11A244DD9095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5E363-BFF5-4AC5-9F6C-06FA355901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D1D23-A608-4B7B-B847-6D21D34D05EA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F2623-7188-4D4B-9FC2-F144FE25B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6A01D-26B6-4020-A92F-ED554757FE54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AE08D-664C-4603-9276-59BAC6A88F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CFD3-C6A8-4B38-97D4-C7DC9BBD04F1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2B4B4-ABBE-4306-BBFF-E3296CD468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82C3C74-C81B-4D30-866F-5F94C8036CF8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2B388DF-B2DA-4CDA-8D93-E519AEB6E7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337AACE-81DA-4B1A-A460-293A71CAE795}" type="datetimeFigureOut">
              <a:rPr lang="zh-CN" altLang="en-US"/>
              <a:pPr>
                <a:defRPr/>
              </a:pPr>
              <a:t>2022/11/18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B89E7E05-25B6-448F-82B2-E2E830FA63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52.bin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47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6.bin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50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9.bin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5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8.bin"/><Relationship Id="rId27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第四章    不定积分</a:t>
            </a:r>
            <a:endParaRPr lang="zh-CN" altLang="en-US" dirty="0">
              <a:ea typeface="楷体_GB2312"/>
            </a:endParaRPr>
          </a:p>
        </p:txBody>
      </p:sp>
      <p:sp>
        <p:nvSpPr>
          <p:cNvPr id="21507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第二节    换元积分法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/>
              <a:t>第二换元积分法</a:t>
            </a:r>
            <a:endParaRPr lang="en-US" altLang="zh-CN"/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第一换元积分法 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化繁为简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endParaRPr lang="zh-CN" altLang="en-US" smtClean="0"/>
          </a:p>
          <a:p>
            <a:endParaRPr lang="en-US" altLang="zh-CN" smtClean="0"/>
          </a:p>
          <a:p>
            <a:r>
              <a:rPr lang="zh-CN" altLang="en-US" smtClean="0"/>
              <a:t>第二换元积分法 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FF0000"/>
                </a:solidFill>
              </a:rPr>
              <a:t>化简为繁</a:t>
            </a: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P.201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单调可导，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i="1" smtClean="0">
                <a:sym typeface="Symbol" pitchFamily="18" charset="2"/>
              </a:rPr>
              <a:t>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>
                <a:sym typeface="Symbol" pitchFamily="18" charset="2"/>
              </a:rPr>
              <a:t> 0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[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)]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28625" y="1947863"/>
          <a:ext cx="8181975" cy="711200"/>
        </p:xfrm>
        <a:graphic>
          <a:graphicData uri="http://schemas.openxmlformats.org/presentationml/2006/ole">
            <p:oleObj spid="_x0000_s8194" name="Equation" r:id="rId4" imgW="4101840" imgH="3553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28625" y="3357563"/>
          <a:ext cx="6461125" cy="711200"/>
        </p:xfrm>
        <a:graphic>
          <a:graphicData uri="http://schemas.openxmlformats.org/presentationml/2006/ole">
            <p:oleObj spid="_x0000_s8195" name="Equation" r:id="rId5" imgW="3238200" imgH="35532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89013" y="5313363"/>
          <a:ext cx="5573712" cy="711200"/>
        </p:xfrm>
        <a:graphic>
          <a:graphicData uri="http://schemas.openxmlformats.org/presentationml/2006/ole">
            <p:oleObj spid="_x0000_s8196" name="Equation" r:id="rId6" imgW="2793960" imgH="355320" progId="Equation.DSMT4">
              <p:embed/>
            </p:oleObj>
          </a:graphicData>
        </a:graphic>
      </p:graphicFrame>
      <p:sp>
        <p:nvSpPr>
          <p:cNvPr id="78856" name="Rectangle 8"/>
          <p:cNvSpPr>
            <a:spLocks noChangeArrowheads="1"/>
          </p:cNvSpPr>
          <p:nvPr/>
        </p:nvSpPr>
        <p:spPr bwMode="auto">
          <a:xfrm flipH="1">
            <a:off x="4089400" y="1973263"/>
            <a:ext cx="2600325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 flipH="1">
            <a:off x="3092450" y="1520825"/>
            <a:ext cx="2214563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 flipH="1">
            <a:off x="1620838" y="3357563"/>
            <a:ext cx="2665412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 flipH="1">
            <a:off x="3071813" y="2857500"/>
            <a:ext cx="2214562" cy="433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 flipH="1">
            <a:off x="2181225" y="5332413"/>
            <a:ext cx="2879725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62" name="Rectangle 14"/>
          <p:cNvSpPr>
            <a:spLocks noChangeArrowheads="1"/>
          </p:cNvSpPr>
          <p:nvPr/>
        </p:nvSpPr>
        <p:spPr bwMode="auto">
          <a:xfrm>
            <a:off x="5060950" y="5332413"/>
            <a:ext cx="1568450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786313" y="6008688"/>
          <a:ext cx="2684462" cy="660400"/>
        </p:xfrm>
        <a:graphic>
          <a:graphicData uri="http://schemas.openxmlformats.org/presentationml/2006/ole">
            <p:oleObj spid="_x0000_s8197" name="Equation" r:id="rId7" imgW="1346040" imgH="330120" progId="Equation.DSMT4">
              <p:embed/>
            </p:oleObj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281488" y="3357563"/>
            <a:ext cx="2790825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 flipH="1">
            <a:off x="6689725" y="1973263"/>
            <a:ext cx="1954213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614488" y="1973263"/>
            <a:ext cx="2482850" cy="7350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5119688" y="4627563"/>
            <a:ext cx="33115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309563" y="1412875"/>
            <a:ext cx="8497887" cy="27368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6" grpId="0" animBg="1"/>
      <p:bldP spid="78857" grpId="0" animBg="1"/>
      <p:bldP spid="78858" grpId="0" animBg="1"/>
      <p:bldP spid="78859" grpId="0" animBg="1"/>
      <p:bldP spid="78861" grpId="0" animBg="1"/>
      <p:bldP spid="78862" grpId="0" animBg="1"/>
      <p:bldP spid="15" grpId="0" animBg="1"/>
      <p:bldP spid="6" grpId="0" animBg="1"/>
      <p:bldP spid="7" grpId="0" animBg="1"/>
      <p:bldP spid="8" grpId="0" animBg="1"/>
      <p:bldP spid="82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z="2400" dirty="0" smtClean="0"/>
              <a:t>第二换元积分法之</a:t>
            </a:r>
            <a:r>
              <a:rPr lang="zh-CN" altLang="en-US" sz="2400" dirty="0" smtClean="0">
                <a:solidFill>
                  <a:srgbClr val="0000FF"/>
                </a:solidFill>
              </a:rPr>
              <a:t>三角代换</a:t>
            </a:r>
            <a:r>
              <a:rPr lang="en-US" altLang="zh-CN" sz="2400" dirty="0" smtClean="0">
                <a:solidFill>
                  <a:srgbClr val="0000FF"/>
                </a:solidFill>
              </a:rPr>
              <a:t/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			</a:t>
            </a:r>
            <a:r>
              <a:rPr lang="zh-CN" altLang="en-US" sz="1800" dirty="0" smtClean="0">
                <a:solidFill>
                  <a:srgbClr val="FF0000"/>
                </a:solidFill>
              </a:rPr>
              <a:t>（</a:t>
            </a:r>
            <a:r>
              <a:rPr lang="en-US" altLang="zh-CN" sz="1800" dirty="0" smtClean="0">
                <a:solidFill>
                  <a:srgbClr val="FF0000"/>
                </a:solidFill>
              </a:rPr>
              <a:t>P.203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若被积函数中含有二次根式：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en-US" altLang="zh-CN" smtClean="0"/>
              <a:t>                </a:t>
            </a:r>
            <a:r>
              <a:rPr lang="zh-CN" altLang="en-US" smtClean="0"/>
              <a:t>，其中 </a:t>
            </a:r>
            <a:r>
              <a:rPr lang="en-US" altLang="zh-CN" i="1" smtClean="0"/>
              <a:t>a</a:t>
            </a:r>
            <a:r>
              <a:rPr lang="en-US" altLang="zh-CN" smtClean="0"/>
              <a:t> &gt; 0 </a:t>
            </a:r>
            <a:r>
              <a:rPr lang="zh-CN" altLang="en-US" smtClean="0"/>
              <a:t>，令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                ，其中 </a:t>
            </a:r>
            <a:r>
              <a:rPr lang="en-US" altLang="zh-CN" i="1" smtClean="0"/>
              <a:t>a</a:t>
            </a:r>
            <a:r>
              <a:rPr lang="en-US" altLang="zh-CN" smtClean="0"/>
              <a:t> &gt; 0 </a:t>
            </a:r>
            <a:r>
              <a:rPr lang="zh-CN" altLang="en-US" smtClean="0"/>
              <a:t>，令</a:t>
            </a: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                ，其中 </a:t>
            </a:r>
            <a:r>
              <a:rPr lang="en-US" altLang="zh-CN" i="1" smtClean="0"/>
              <a:t>a</a:t>
            </a:r>
            <a:r>
              <a:rPr lang="en-US" altLang="zh-CN" smtClean="0"/>
              <a:t> &gt; 0 </a:t>
            </a:r>
            <a:r>
              <a:rPr lang="zh-CN" altLang="en-US" smtClean="0"/>
              <a:t>，令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979488" y="2349500"/>
          <a:ext cx="1216025" cy="508000"/>
        </p:xfrm>
        <a:graphic>
          <a:graphicData uri="http://schemas.openxmlformats.org/presentationml/2006/ole">
            <p:oleObj spid="_x0000_s9218" name="Equation" r:id="rId3" imgW="609480" imgH="253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68825" y="2471738"/>
          <a:ext cx="3649663" cy="406400"/>
        </p:xfrm>
        <a:graphic>
          <a:graphicData uri="http://schemas.openxmlformats.org/presentationml/2006/ole">
            <p:oleObj spid="_x0000_s9219" name="Equation" r:id="rId4" imgW="1828800" imgH="2030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79488" y="3643313"/>
          <a:ext cx="1216025" cy="508000"/>
        </p:xfrm>
        <a:graphic>
          <a:graphicData uri="http://schemas.openxmlformats.org/presentationml/2006/ole">
            <p:oleObj spid="_x0000_s9220" name="Equation" r:id="rId5" imgW="609480" imgH="253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543425" y="3765550"/>
          <a:ext cx="3700463" cy="406400"/>
        </p:xfrm>
        <a:graphic>
          <a:graphicData uri="http://schemas.openxmlformats.org/presentationml/2006/ole">
            <p:oleObj spid="_x0000_s9221" name="Equation" r:id="rId6" imgW="1854000" imgH="2030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979488" y="4972050"/>
          <a:ext cx="1216025" cy="508000"/>
        </p:xfrm>
        <a:graphic>
          <a:graphicData uri="http://schemas.openxmlformats.org/presentationml/2006/ole">
            <p:oleObj spid="_x0000_s9222" name="Equation" r:id="rId7" imgW="609480" imgH="2538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543425" y="5094288"/>
          <a:ext cx="3295650" cy="406400"/>
        </p:xfrm>
        <a:graphic>
          <a:graphicData uri="http://schemas.openxmlformats.org/presentationml/2006/ole">
            <p:oleObj spid="_x0000_s9223" name="Equation" r:id="rId8" imgW="1650960" imgH="20304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979488" y="2992438"/>
          <a:ext cx="2333625" cy="508000"/>
        </p:xfrm>
        <a:graphic>
          <a:graphicData uri="http://schemas.openxmlformats.org/presentationml/2006/ole">
            <p:oleObj spid="_x0000_s9224" name="Equation" r:id="rId9" imgW="1168200" imgH="253800" progId="Equation.DSMT4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979488" y="4071938"/>
          <a:ext cx="3271837" cy="812800"/>
        </p:xfrm>
        <a:graphic>
          <a:graphicData uri="http://schemas.openxmlformats.org/presentationml/2006/ole">
            <p:oleObj spid="_x0000_s9225" name="Equation" r:id="rId10" imgW="1638000" imgH="40608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966788" y="5635625"/>
          <a:ext cx="2359025" cy="508000"/>
        </p:xfrm>
        <a:graphic>
          <a:graphicData uri="http://schemas.openxmlformats.org/presentationml/2006/ole">
            <p:oleObj spid="_x0000_s9226" name="Equation" r:id="rId11" imgW="1180800" imgH="253800" progId="Equation.DSMT4">
              <p:embed/>
            </p:oleObj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/>
        </p:nvGraphicFramePr>
        <p:xfrm>
          <a:off x="3460750" y="3124200"/>
          <a:ext cx="1700213" cy="355600"/>
        </p:xfrm>
        <a:graphic>
          <a:graphicData uri="http://schemas.openxmlformats.org/presentationml/2006/ole">
            <p:oleObj spid="_x0000_s9227" name="Equation" r:id="rId12" imgW="850680" imgH="177480" progId="Equation.DSMT4">
              <p:embed/>
            </p:oleObj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4389438" y="4251325"/>
          <a:ext cx="1825625" cy="406400"/>
        </p:xfrm>
        <a:graphic>
          <a:graphicData uri="http://schemas.openxmlformats.org/presentationml/2006/ole">
            <p:oleObj spid="_x0000_s9228" name="Equation" r:id="rId13" imgW="914400" imgH="203040" progId="Equation.DSMT4">
              <p:embed/>
            </p:oleObj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3460750" y="5767388"/>
          <a:ext cx="2486025" cy="355600"/>
        </p:xfrm>
        <a:graphic>
          <a:graphicData uri="http://schemas.openxmlformats.org/presentationml/2006/ole">
            <p:oleObj spid="_x0000_s9229" name="Equation" r:id="rId14" imgW="1244520" imgH="177480" progId="Equation.DSMT4">
              <p:embed/>
            </p:oleObj>
          </a:graphicData>
        </a:graphic>
      </p:graphicFrame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309563" y="2284413"/>
            <a:ext cx="8497887" cy="123666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309563" y="3586163"/>
            <a:ext cx="8497887" cy="12969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309563" y="4949825"/>
            <a:ext cx="8497887" cy="12366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494213" y="285750"/>
            <a:ext cx="1071562" cy="1500188"/>
            <a:chOff x="3071" y="3022"/>
            <a:chExt cx="938" cy="1297"/>
          </a:xfrm>
        </p:grpSpPr>
        <p:sp>
          <p:nvSpPr>
            <p:cNvPr id="9257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1" name="Object 9"/>
            <p:cNvGraphicFramePr>
              <a:graphicFrameLocks noChangeAspect="1"/>
            </p:cNvGraphicFramePr>
            <p:nvPr/>
          </p:nvGraphicFramePr>
          <p:xfrm>
            <a:off x="3301" y="3760"/>
            <a:ext cx="127" cy="207"/>
          </p:xfrm>
          <a:graphic>
            <a:graphicData uri="http://schemas.openxmlformats.org/presentationml/2006/ole">
              <p:oleObj spid="_x0000_s9241" name="Equation" r:id="rId15" imgW="101520" imgH="164880" progId="Equation.DSMT4">
                <p:embed/>
              </p:oleObj>
            </a:graphicData>
          </a:graphic>
        </p:graphicFrame>
        <p:sp>
          <p:nvSpPr>
            <p:cNvPr id="9258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2" name="Object 20"/>
            <p:cNvGraphicFramePr>
              <a:graphicFrameLocks noChangeAspect="1"/>
            </p:cNvGraphicFramePr>
            <p:nvPr/>
          </p:nvGraphicFramePr>
          <p:xfrm>
            <a:off x="3071" y="3999"/>
            <a:ext cx="768" cy="320"/>
          </p:xfrm>
          <a:graphic>
            <a:graphicData uri="http://schemas.openxmlformats.org/presentationml/2006/ole">
              <p:oleObj spid="_x0000_s9242" name="Equation" r:id="rId16" imgW="609480" imgH="253800" progId="Equation.DSMT4">
                <p:embed/>
              </p:oleObj>
            </a:graphicData>
          </a:graphic>
        </p:graphicFrame>
        <p:graphicFrame>
          <p:nvGraphicFramePr>
            <p:cNvPr id="9243" name="Object 21"/>
            <p:cNvGraphicFramePr>
              <a:graphicFrameLocks noChangeAspect="1"/>
            </p:cNvGraphicFramePr>
            <p:nvPr/>
          </p:nvGraphicFramePr>
          <p:xfrm>
            <a:off x="3268" y="3385"/>
            <a:ext cx="161" cy="177"/>
          </p:xfrm>
          <a:graphic>
            <a:graphicData uri="http://schemas.openxmlformats.org/presentationml/2006/ole">
              <p:oleObj spid="_x0000_s9243" name="Equation" r:id="rId17" imgW="126720" imgH="139680" progId="Equation.DSMT4">
                <p:embed/>
              </p:oleObj>
            </a:graphicData>
          </a:graphic>
        </p:graphicFrame>
        <p:graphicFrame>
          <p:nvGraphicFramePr>
            <p:cNvPr id="9244" name="Object 22"/>
            <p:cNvGraphicFramePr>
              <a:graphicFrameLocks noChangeAspect="1"/>
            </p:cNvGraphicFramePr>
            <p:nvPr/>
          </p:nvGraphicFramePr>
          <p:xfrm>
            <a:off x="3833" y="3390"/>
            <a:ext cx="176" cy="176"/>
          </p:xfrm>
          <a:graphic>
            <a:graphicData uri="http://schemas.openxmlformats.org/presentationml/2006/ole">
              <p:oleObj spid="_x0000_s9244" name="Equation" r:id="rId18" imgW="139680" imgH="139680" progId="Equation.DSMT4">
                <p:embed/>
              </p:oleObj>
            </a:graphicData>
          </a:graphic>
        </p:graphicFrame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5729288" y="285750"/>
            <a:ext cx="1465262" cy="1417638"/>
            <a:chOff x="2726" y="3022"/>
            <a:chExt cx="1283" cy="1225"/>
          </a:xfrm>
        </p:grpSpPr>
        <p:sp>
          <p:nvSpPr>
            <p:cNvPr id="9255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7" name="Object 23"/>
            <p:cNvGraphicFramePr>
              <a:graphicFrameLocks noChangeAspect="1"/>
            </p:cNvGraphicFramePr>
            <p:nvPr/>
          </p:nvGraphicFramePr>
          <p:xfrm>
            <a:off x="3301" y="3760"/>
            <a:ext cx="127" cy="207"/>
          </p:xfrm>
          <a:graphic>
            <a:graphicData uri="http://schemas.openxmlformats.org/presentationml/2006/ole">
              <p:oleObj spid="_x0000_s9237" name="Equation" r:id="rId19" imgW="101520" imgH="164880" progId="Equation.DSMT4">
                <p:embed/>
              </p:oleObj>
            </a:graphicData>
          </a:graphic>
        </p:graphicFrame>
        <p:sp>
          <p:nvSpPr>
            <p:cNvPr id="9256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8" name="Object 24"/>
            <p:cNvGraphicFramePr>
              <a:graphicFrameLocks noChangeAspect="1"/>
            </p:cNvGraphicFramePr>
            <p:nvPr/>
          </p:nvGraphicFramePr>
          <p:xfrm>
            <a:off x="3374" y="4072"/>
            <a:ext cx="161" cy="175"/>
          </p:xfrm>
          <a:graphic>
            <a:graphicData uri="http://schemas.openxmlformats.org/presentationml/2006/ole">
              <p:oleObj spid="_x0000_s9238" name="Equation" r:id="rId20" imgW="126720" imgH="139680" progId="Equation.DSMT4">
                <p:embed/>
              </p:oleObj>
            </a:graphicData>
          </a:graphic>
        </p:graphicFrame>
        <p:graphicFrame>
          <p:nvGraphicFramePr>
            <p:cNvPr id="9239" name="Object 25"/>
            <p:cNvGraphicFramePr>
              <a:graphicFrameLocks noChangeAspect="1"/>
            </p:cNvGraphicFramePr>
            <p:nvPr/>
          </p:nvGraphicFramePr>
          <p:xfrm>
            <a:off x="2726" y="3314"/>
            <a:ext cx="771" cy="320"/>
          </p:xfrm>
          <a:graphic>
            <a:graphicData uri="http://schemas.openxmlformats.org/presentationml/2006/ole">
              <p:oleObj spid="_x0000_s9239" name="Equation" r:id="rId21" imgW="609480" imgH="253800" progId="Equation.DSMT4">
                <p:embed/>
              </p:oleObj>
            </a:graphicData>
          </a:graphic>
        </p:graphicFrame>
        <p:graphicFrame>
          <p:nvGraphicFramePr>
            <p:cNvPr id="9240" name="Object 26"/>
            <p:cNvGraphicFramePr>
              <a:graphicFrameLocks noChangeAspect="1"/>
            </p:cNvGraphicFramePr>
            <p:nvPr/>
          </p:nvGraphicFramePr>
          <p:xfrm>
            <a:off x="3833" y="3390"/>
            <a:ext cx="176" cy="176"/>
          </p:xfrm>
          <a:graphic>
            <a:graphicData uri="http://schemas.openxmlformats.org/presentationml/2006/ole">
              <p:oleObj spid="_x0000_s9240" name="Equation" r:id="rId22" imgW="139680" imgH="139680" progId="Equation.DSMT4">
                <p:embed/>
              </p:oleObj>
            </a:graphicData>
          </a:graphic>
        </p:graphicFrame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7358063" y="285750"/>
            <a:ext cx="1643062" cy="1417638"/>
            <a:chOff x="3119" y="3022"/>
            <a:chExt cx="1439" cy="1225"/>
          </a:xfrm>
        </p:grpSpPr>
        <p:sp>
          <p:nvSpPr>
            <p:cNvPr id="9253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3" name="Object 32"/>
            <p:cNvGraphicFramePr>
              <a:graphicFrameLocks noChangeAspect="1"/>
            </p:cNvGraphicFramePr>
            <p:nvPr/>
          </p:nvGraphicFramePr>
          <p:xfrm>
            <a:off x="3301" y="3760"/>
            <a:ext cx="127" cy="207"/>
          </p:xfrm>
          <a:graphic>
            <a:graphicData uri="http://schemas.openxmlformats.org/presentationml/2006/ole">
              <p:oleObj spid="_x0000_s9233" name="Equation" r:id="rId23" imgW="101520" imgH="164880" progId="Equation.DSMT4">
                <p:embed/>
              </p:oleObj>
            </a:graphicData>
          </a:graphic>
        </p:graphicFrame>
        <p:sp>
          <p:nvSpPr>
            <p:cNvPr id="9254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4" name="Object 33"/>
            <p:cNvGraphicFramePr>
              <a:graphicFrameLocks noChangeAspect="1"/>
            </p:cNvGraphicFramePr>
            <p:nvPr/>
          </p:nvGraphicFramePr>
          <p:xfrm>
            <a:off x="3374" y="4072"/>
            <a:ext cx="161" cy="175"/>
          </p:xfrm>
          <a:graphic>
            <a:graphicData uri="http://schemas.openxmlformats.org/presentationml/2006/ole">
              <p:oleObj spid="_x0000_s9234" name="Equation" r:id="rId24" imgW="126720" imgH="139680" progId="Equation.DSMT4">
                <p:embed/>
              </p:oleObj>
            </a:graphicData>
          </a:graphic>
        </p:graphicFrame>
        <p:graphicFrame>
          <p:nvGraphicFramePr>
            <p:cNvPr id="9235" name="Object 34"/>
            <p:cNvGraphicFramePr>
              <a:graphicFrameLocks noChangeAspect="1"/>
            </p:cNvGraphicFramePr>
            <p:nvPr/>
          </p:nvGraphicFramePr>
          <p:xfrm>
            <a:off x="3261" y="3385"/>
            <a:ext cx="177" cy="177"/>
          </p:xfrm>
          <a:graphic>
            <a:graphicData uri="http://schemas.openxmlformats.org/presentationml/2006/ole">
              <p:oleObj spid="_x0000_s9235" name="Equation" r:id="rId25" imgW="139680" imgH="139680" progId="Equation.DSMT4">
                <p:embed/>
              </p:oleObj>
            </a:graphicData>
          </a:graphic>
        </p:graphicFrame>
        <p:graphicFrame>
          <p:nvGraphicFramePr>
            <p:cNvPr id="9236" name="Object 35"/>
            <p:cNvGraphicFramePr>
              <a:graphicFrameLocks noChangeAspect="1"/>
            </p:cNvGraphicFramePr>
            <p:nvPr/>
          </p:nvGraphicFramePr>
          <p:xfrm>
            <a:off x="3788" y="3318"/>
            <a:ext cx="770" cy="321"/>
          </p:xfrm>
          <a:graphic>
            <a:graphicData uri="http://schemas.openxmlformats.org/presentationml/2006/ole">
              <p:oleObj spid="_x0000_s9236" name="Equation" r:id="rId26" imgW="609480" imgH="253800" progId="Equation.DSMT4">
                <p:embed/>
              </p:oleObj>
            </a:graphicData>
          </a:graphic>
        </p:graphicFrame>
      </p:grpSp>
      <p:graphicFrame>
        <p:nvGraphicFramePr>
          <p:cNvPr id="14" name="Object 36"/>
          <p:cNvGraphicFramePr>
            <a:graphicFrameLocks noChangeAspect="1"/>
          </p:cNvGraphicFramePr>
          <p:nvPr/>
        </p:nvGraphicFramePr>
        <p:xfrm>
          <a:off x="6229350" y="3073400"/>
          <a:ext cx="2128838" cy="406400"/>
        </p:xfrm>
        <a:graphic>
          <a:graphicData uri="http://schemas.openxmlformats.org/presentationml/2006/ole">
            <p:oleObj spid="_x0000_s9230" name="Equation" r:id="rId27" imgW="1066680" imgH="203040" progId="Equation.DSMT4">
              <p:embed/>
            </p:oleObj>
          </a:graphicData>
        </a:graphic>
      </p:graphicFrame>
      <p:graphicFrame>
        <p:nvGraphicFramePr>
          <p:cNvPr id="15" name="Object 37"/>
          <p:cNvGraphicFramePr>
            <a:graphicFrameLocks noChangeAspect="1"/>
          </p:cNvGraphicFramePr>
          <p:nvPr/>
        </p:nvGraphicFramePr>
        <p:xfrm>
          <a:off x="6229350" y="4227513"/>
          <a:ext cx="2179638" cy="406400"/>
        </p:xfrm>
        <a:graphic>
          <a:graphicData uri="http://schemas.openxmlformats.org/presentationml/2006/ole">
            <p:oleObj spid="_x0000_s9231" name="Equation" r:id="rId28" imgW="1091880" imgH="203040" progId="Equation.DSMT4">
              <p:embed/>
            </p:oleObj>
          </a:graphicData>
        </a:graphic>
      </p:graphicFrame>
      <p:graphicFrame>
        <p:nvGraphicFramePr>
          <p:cNvPr id="33" name="Object 39"/>
          <p:cNvGraphicFramePr>
            <a:graphicFrameLocks noChangeAspect="1"/>
          </p:cNvGraphicFramePr>
          <p:nvPr/>
        </p:nvGraphicFramePr>
        <p:xfrm>
          <a:off x="6229350" y="5686425"/>
          <a:ext cx="2179638" cy="406400"/>
        </p:xfrm>
        <a:graphic>
          <a:graphicData uri="http://schemas.openxmlformats.org/presentationml/2006/ole">
            <p:oleObj spid="_x0000_s9232" name="Equation" r:id="rId29" imgW="109188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CN" altLang="en-US" dirty="0"/>
              <a:t>第二换元积分法之</a:t>
            </a:r>
            <a:r>
              <a:rPr lang="zh-CN" altLang="en-US" dirty="0">
                <a:solidFill>
                  <a:srgbClr val="0000FF"/>
                </a:solidFill>
              </a:rPr>
              <a:t>三角</a:t>
            </a:r>
            <a:r>
              <a:rPr lang="zh-CN" altLang="en-US" dirty="0" smtClean="0">
                <a:solidFill>
                  <a:srgbClr val="0000FF"/>
                </a:solidFill>
              </a:rPr>
              <a:t>代换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P.203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P.201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21 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                       ，其中 </a:t>
            </a:r>
            <a:r>
              <a:rPr lang="en-US" altLang="zh-CN" i="1" smtClean="0"/>
              <a:t>a</a:t>
            </a:r>
            <a:r>
              <a:rPr lang="en-US" altLang="zh-CN" smtClean="0"/>
              <a:t> &gt; 0</a:t>
            </a:r>
            <a:r>
              <a:rPr lang="zh-CN" altLang="en-US" smtClean="0"/>
              <a:t> ．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14625" y="1916113"/>
          <a:ext cx="1697038" cy="609600"/>
        </p:xfrm>
        <a:graphic>
          <a:graphicData uri="http://schemas.openxmlformats.org/presentationml/2006/ole">
            <p:oleObj spid="_x0000_s10242" name="Equation" r:id="rId3" imgW="850680" imgH="304560" progId="Equation.DSMT4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511925" y="1730375"/>
            <a:ext cx="1489075" cy="2058988"/>
            <a:chOff x="3071" y="3022"/>
            <a:chExt cx="938" cy="1297"/>
          </a:xfrm>
        </p:grpSpPr>
        <p:sp>
          <p:nvSpPr>
            <p:cNvPr id="10250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3" name="Object 9"/>
            <p:cNvGraphicFramePr>
              <a:graphicFrameLocks noChangeAspect="1"/>
            </p:cNvGraphicFramePr>
            <p:nvPr/>
          </p:nvGraphicFramePr>
          <p:xfrm>
            <a:off x="3301" y="3760"/>
            <a:ext cx="127" cy="207"/>
          </p:xfrm>
          <a:graphic>
            <a:graphicData uri="http://schemas.openxmlformats.org/presentationml/2006/ole">
              <p:oleObj spid="_x0000_s10243" name="Equation" r:id="rId4" imgW="101520" imgH="164880" progId="Equation.DSMT4">
                <p:embed/>
              </p:oleObj>
            </a:graphicData>
          </a:graphic>
        </p:graphicFrame>
        <p:sp>
          <p:nvSpPr>
            <p:cNvPr id="10251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4" name="Object 10"/>
            <p:cNvGraphicFramePr>
              <a:graphicFrameLocks noChangeAspect="1"/>
            </p:cNvGraphicFramePr>
            <p:nvPr/>
          </p:nvGraphicFramePr>
          <p:xfrm>
            <a:off x="3071" y="3999"/>
            <a:ext cx="768" cy="320"/>
          </p:xfrm>
          <a:graphic>
            <a:graphicData uri="http://schemas.openxmlformats.org/presentationml/2006/ole">
              <p:oleObj spid="_x0000_s10244" name="Equation" r:id="rId5" imgW="609480" imgH="253800" progId="Equation.DSMT4">
                <p:embed/>
              </p:oleObj>
            </a:graphicData>
          </a:graphic>
        </p:graphicFrame>
        <p:graphicFrame>
          <p:nvGraphicFramePr>
            <p:cNvPr id="10245" name="Object 11"/>
            <p:cNvGraphicFramePr>
              <a:graphicFrameLocks noChangeAspect="1"/>
            </p:cNvGraphicFramePr>
            <p:nvPr/>
          </p:nvGraphicFramePr>
          <p:xfrm>
            <a:off x="3268" y="3385"/>
            <a:ext cx="161" cy="177"/>
          </p:xfrm>
          <a:graphic>
            <a:graphicData uri="http://schemas.openxmlformats.org/presentationml/2006/ole">
              <p:oleObj spid="_x0000_s10245" name="Equation" r:id="rId6" imgW="126720" imgH="139680" progId="Equation.DSMT4">
                <p:embed/>
              </p:oleObj>
            </a:graphicData>
          </a:graphic>
        </p:graphicFrame>
        <p:graphicFrame>
          <p:nvGraphicFramePr>
            <p:cNvPr id="10246" name="Object 12"/>
            <p:cNvGraphicFramePr>
              <a:graphicFrameLocks noChangeAspect="1"/>
            </p:cNvGraphicFramePr>
            <p:nvPr/>
          </p:nvGraphicFramePr>
          <p:xfrm>
            <a:off x="3833" y="3390"/>
            <a:ext cx="176" cy="176"/>
          </p:xfrm>
          <a:graphic>
            <a:graphicData uri="http://schemas.openxmlformats.org/presentationml/2006/ole">
              <p:oleObj spid="_x0000_s10246" name="Equation" r:id="rId7" imgW="139680" imgH="1396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CN" altLang="en-US" dirty="0"/>
              <a:t>第二换元积分法之</a:t>
            </a:r>
            <a:r>
              <a:rPr lang="zh-CN" altLang="en-US" dirty="0">
                <a:solidFill>
                  <a:srgbClr val="0000FF"/>
                </a:solidFill>
              </a:rPr>
              <a:t>三角</a:t>
            </a:r>
            <a:r>
              <a:rPr lang="zh-CN" altLang="en-US" dirty="0" smtClean="0">
                <a:solidFill>
                  <a:srgbClr val="0000FF"/>
                </a:solidFill>
              </a:rPr>
              <a:t>代换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P.203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P.202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22 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                    ，其中 </a:t>
            </a:r>
            <a:r>
              <a:rPr lang="en-US" altLang="zh-CN" i="1" smtClean="0"/>
              <a:t>a</a:t>
            </a:r>
            <a:r>
              <a:rPr lang="en-US" altLang="zh-CN" smtClean="0"/>
              <a:t> &gt; 0</a:t>
            </a:r>
            <a:r>
              <a:rPr lang="zh-CN" altLang="en-US" smtClean="0"/>
              <a:t> ．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13038" y="1776413"/>
          <a:ext cx="1443037" cy="889000"/>
        </p:xfrm>
        <a:graphic>
          <a:graphicData uri="http://schemas.openxmlformats.org/presentationml/2006/ole">
            <p:oleObj spid="_x0000_s11266" name="Equation" r:id="rId3" imgW="723600" imgH="444240" progId="Equation.DSMT4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929313" y="1730375"/>
            <a:ext cx="2071687" cy="1944688"/>
            <a:chOff x="2704" y="3022"/>
            <a:chExt cx="1305" cy="1225"/>
          </a:xfrm>
        </p:grpSpPr>
        <p:sp>
          <p:nvSpPr>
            <p:cNvPr id="11274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7" name="Object 9"/>
            <p:cNvGraphicFramePr>
              <a:graphicFrameLocks noChangeAspect="1"/>
            </p:cNvGraphicFramePr>
            <p:nvPr/>
          </p:nvGraphicFramePr>
          <p:xfrm>
            <a:off x="3301" y="3760"/>
            <a:ext cx="127" cy="207"/>
          </p:xfrm>
          <a:graphic>
            <a:graphicData uri="http://schemas.openxmlformats.org/presentationml/2006/ole">
              <p:oleObj spid="_x0000_s11267" name="Equation" r:id="rId4" imgW="101520" imgH="164880" progId="Equation.DSMT4">
                <p:embed/>
              </p:oleObj>
            </a:graphicData>
          </a:graphic>
        </p:graphicFrame>
        <p:sp>
          <p:nvSpPr>
            <p:cNvPr id="11275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68" name="Object 10"/>
            <p:cNvGraphicFramePr>
              <a:graphicFrameLocks noChangeAspect="1"/>
            </p:cNvGraphicFramePr>
            <p:nvPr/>
          </p:nvGraphicFramePr>
          <p:xfrm>
            <a:off x="3375" y="4071"/>
            <a:ext cx="160" cy="176"/>
          </p:xfrm>
          <a:graphic>
            <a:graphicData uri="http://schemas.openxmlformats.org/presentationml/2006/ole">
              <p:oleObj spid="_x0000_s11268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1269" name="Object 11"/>
            <p:cNvGraphicFramePr>
              <a:graphicFrameLocks noChangeAspect="1"/>
            </p:cNvGraphicFramePr>
            <p:nvPr/>
          </p:nvGraphicFramePr>
          <p:xfrm>
            <a:off x="2704" y="3313"/>
            <a:ext cx="773" cy="322"/>
          </p:xfrm>
          <a:graphic>
            <a:graphicData uri="http://schemas.openxmlformats.org/presentationml/2006/ole">
              <p:oleObj spid="_x0000_s11269" name="Equation" r:id="rId6" imgW="609480" imgH="253800" progId="Equation.DSMT4">
                <p:embed/>
              </p:oleObj>
            </a:graphicData>
          </a:graphic>
        </p:graphicFrame>
        <p:graphicFrame>
          <p:nvGraphicFramePr>
            <p:cNvPr id="11270" name="Object 12"/>
            <p:cNvGraphicFramePr>
              <a:graphicFrameLocks noChangeAspect="1"/>
            </p:cNvGraphicFramePr>
            <p:nvPr/>
          </p:nvGraphicFramePr>
          <p:xfrm>
            <a:off x="3833" y="3390"/>
            <a:ext cx="176" cy="176"/>
          </p:xfrm>
          <a:graphic>
            <a:graphicData uri="http://schemas.openxmlformats.org/presentationml/2006/ole">
              <p:oleObj spid="_x0000_s11270" name="Equation" r:id="rId7" imgW="139680" imgH="1396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 bwMode="auto"/>
        <p:txBody>
          <a:bodyPr rtlCol="0"/>
          <a:lstStyle/>
          <a:p>
            <a:pPr>
              <a:defRPr/>
            </a:pPr>
            <a:r>
              <a:rPr lang="zh-CN" altLang="en-US" dirty="0"/>
              <a:t>第二换元积分法之</a:t>
            </a:r>
            <a:r>
              <a:rPr lang="zh-CN" altLang="en-US" dirty="0">
                <a:solidFill>
                  <a:srgbClr val="0000FF"/>
                </a:solidFill>
              </a:rPr>
              <a:t>三角</a:t>
            </a:r>
            <a:r>
              <a:rPr lang="zh-CN" altLang="en-US" dirty="0" smtClean="0">
                <a:solidFill>
                  <a:srgbClr val="0000FF"/>
                </a:solidFill>
              </a:rPr>
              <a:t>代换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P.203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86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P.202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23 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求                    ，其中 </a:t>
            </a:r>
            <a:r>
              <a:rPr lang="en-US" altLang="zh-CN" i="1" smtClean="0"/>
              <a:t>a</a:t>
            </a:r>
            <a:r>
              <a:rPr lang="en-US" altLang="zh-CN" smtClean="0"/>
              <a:t> &gt; 0</a:t>
            </a:r>
            <a:r>
              <a:rPr lang="zh-CN" altLang="en-US" smtClean="0"/>
              <a:t> ．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713038" y="1776413"/>
          <a:ext cx="1443037" cy="889000"/>
        </p:xfrm>
        <a:graphic>
          <a:graphicData uri="http://schemas.openxmlformats.org/presentationml/2006/ole">
            <p:oleObj spid="_x0000_s12290" name="Equation" r:id="rId3" imgW="723600" imgH="444240" progId="Equation.DSMT4">
              <p:embed/>
            </p:oleObj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588125" y="1730375"/>
            <a:ext cx="2274888" cy="1944688"/>
            <a:chOff x="3119" y="3022"/>
            <a:chExt cx="1433" cy="1225"/>
          </a:xfrm>
        </p:grpSpPr>
        <p:sp>
          <p:nvSpPr>
            <p:cNvPr id="12298" name="AutoShape 16"/>
            <p:cNvSpPr>
              <a:spLocks noChangeArrowheads="1"/>
            </p:cNvSpPr>
            <p:nvPr/>
          </p:nvSpPr>
          <p:spPr bwMode="auto">
            <a:xfrm rot="10800000" flipV="1">
              <a:off x="3119" y="3022"/>
              <a:ext cx="672" cy="967"/>
            </a:xfrm>
            <a:prstGeom prst="rtTriangl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1" name="Object 9"/>
            <p:cNvGraphicFramePr>
              <a:graphicFrameLocks noChangeAspect="1"/>
            </p:cNvGraphicFramePr>
            <p:nvPr/>
          </p:nvGraphicFramePr>
          <p:xfrm>
            <a:off x="3301" y="3760"/>
            <a:ext cx="127" cy="207"/>
          </p:xfrm>
          <a:graphic>
            <a:graphicData uri="http://schemas.openxmlformats.org/presentationml/2006/ole">
              <p:oleObj spid="_x0000_s12291" name="Equation" r:id="rId4" imgW="101520" imgH="164880" progId="Equation.DSMT4">
                <p:embed/>
              </p:oleObj>
            </a:graphicData>
          </a:graphic>
        </p:graphicFrame>
        <p:sp>
          <p:nvSpPr>
            <p:cNvPr id="12299" name="Arc 18"/>
            <p:cNvSpPr>
              <a:spLocks/>
            </p:cNvSpPr>
            <p:nvPr/>
          </p:nvSpPr>
          <p:spPr bwMode="auto">
            <a:xfrm>
              <a:off x="3219" y="3845"/>
              <a:ext cx="48" cy="14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2" name="Object 10"/>
            <p:cNvGraphicFramePr>
              <a:graphicFrameLocks noChangeAspect="1"/>
            </p:cNvGraphicFramePr>
            <p:nvPr/>
          </p:nvGraphicFramePr>
          <p:xfrm>
            <a:off x="3375" y="4071"/>
            <a:ext cx="160" cy="176"/>
          </p:xfrm>
          <a:graphic>
            <a:graphicData uri="http://schemas.openxmlformats.org/presentationml/2006/ole">
              <p:oleObj spid="_x0000_s12292" name="Equation" r:id="rId5" imgW="126720" imgH="139680" progId="Equation.DSMT4">
                <p:embed/>
              </p:oleObj>
            </a:graphicData>
          </a:graphic>
        </p:graphicFrame>
        <p:graphicFrame>
          <p:nvGraphicFramePr>
            <p:cNvPr id="12293" name="Object 11"/>
            <p:cNvGraphicFramePr>
              <a:graphicFrameLocks noChangeAspect="1"/>
            </p:cNvGraphicFramePr>
            <p:nvPr/>
          </p:nvGraphicFramePr>
          <p:xfrm>
            <a:off x="3260" y="3385"/>
            <a:ext cx="177" cy="177"/>
          </p:xfrm>
          <a:graphic>
            <a:graphicData uri="http://schemas.openxmlformats.org/presentationml/2006/ole">
              <p:oleObj spid="_x0000_s12293" name="Equation" r:id="rId6" imgW="139680" imgH="139680" progId="Equation.DSMT4">
                <p:embed/>
              </p:oleObj>
            </a:graphicData>
          </a:graphic>
        </p:graphicFrame>
        <p:graphicFrame>
          <p:nvGraphicFramePr>
            <p:cNvPr id="12294" name="Object 12"/>
            <p:cNvGraphicFramePr>
              <a:graphicFrameLocks noChangeAspect="1"/>
            </p:cNvGraphicFramePr>
            <p:nvPr/>
          </p:nvGraphicFramePr>
          <p:xfrm>
            <a:off x="3784" y="3318"/>
            <a:ext cx="768" cy="320"/>
          </p:xfrm>
          <a:graphic>
            <a:graphicData uri="http://schemas.openxmlformats.org/presentationml/2006/ole">
              <p:oleObj spid="_x0000_s12294" name="Equation" r:id="rId7" imgW="60948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/>
              <a:t>第二换元积分法之</a:t>
            </a:r>
            <a:r>
              <a:rPr lang="zh-CN" altLang="en-US" dirty="0">
                <a:solidFill>
                  <a:srgbClr val="0000FF"/>
                </a:solidFill>
              </a:rPr>
              <a:t>倒</a:t>
            </a:r>
            <a:r>
              <a:rPr lang="zh-CN" altLang="en-US" dirty="0" smtClean="0">
                <a:solidFill>
                  <a:srgbClr val="0000FF"/>
                </a:solidFill>
              </a:rPr>
              <a:t>代换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P.205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当有理分式函数中分母的次数较高时，常采用倒代换：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类似的技巧可用于课本</a:t>
            </a:r>
            <a:r>
              <a:rPr lang="en-US" altLang="zh-CN" smtClean="0">
                <a:solidFill>
                  <a:srgbClr val="0000FF"/>
                </a:solidFill>
              </a:rPr>
              <a:t>P.205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24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7956550" y="1412875"/>
          <a:ext cx="862013" cy="812800"/>
        </p:xfrm>
        <a:graphic>
          <a:graphicData uri="http://schemas.openxmlformats.org/presentationml/2006/ole">
            <p:oleObj spid="_x0000_s13314" name="Equation" r:id="rId3" imgW="43164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817813" y="2236788"/>
          <a:ext cx="1925637" cy="863600"/>
        </p:xfrm>
        <a:graphic>
          <a:graphicData uri="http://schemas.openxmlformats.org/presentationml/2006/ole">
            <p:oleObj spid="_x0000_s13315" name="Equation" r:id="rId4" imgW="9651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/>
              <a:t>补充说明</a:t>
            </a:r>
            <a:endParaRPr lang="en-US" altLang="zh-CN" dirty="0"/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去掉被积函数的根号不一定采用三角变换，也可以采用根式有理化代换化简不定积分的计算．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74963" y="2652713"/>
          <a:ext cx="1697037" cy="914400"/>
        </p:xfrm>
        <a:graphic>
          <a:graphicData uri="http://schemas.openxmlformats.org/presentationml/2006/ole">
            <p:oleObj spid="_x0000_s14338" name="Equation" r:id="rId3" imgW="85068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35425"/>
          </a:xfrm>
        </p:spPr>
        <p:txBody>
          <a:bodyPr>
            <a:spAutoFit/>
          </a:bodyPr>
          <a:lstStyle/>
          <a:p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ax</a:t>
            </a:r>
            <a:r>
              <a:rPr lang="en-US" altLang="zh-CN" smtClean="0"/>
              <a:t> + </a:t>
            </a:r>
            <a:r>
              <a:rPr lang="en-US" altLang="zh-CN" i="1" smtClean="0"/>
              <a:t>b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latin typeface="Symbol" pitchFamily="18" charset="2"/>
              </a:rPr>
              <a:t>m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endParaRPr lang="en-US" altLang="zh-CN" smtClean="0"/>
          </a:p>
          <a:p>
            <a:r>
              <a:rPr lang="en-US" altLang="zh-CN" i="1" smtClean="0"/>
              <a:t>u</a:t>
            </a:r>
            <a:r>
              <a:rPr lang="en-US" altLang="zh-CN" smtClean="0"/>
              <a:t> = ln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endParaRPr lang="en-US" altLang="zh-CN" smtClean="0"/>
          </a:p>
          <a:p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</a:t>
            </a:r>
          </a:p>
          <a:p>
            <a:endParaRPr lang="en-US" altLang="zh-CN" smtClean="0"/>
          </a:p>
          <a:p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0)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常用凑微分公式</a:t>
            </a:r>
            <a:endParaRPr lang="zh-CN" altLang="en-US" dirty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357563" y="1320800"/>
          <a:ext cx="4959350" cy="812800"/>
        </p:xfrm>
        <a:graphic>
          <a:graphicData uri="http://schemas.openxmlformats.org/presentationml/2006/ole">
            <p:oleObj spid="_x0000_s15362" name="Equation" r:id="rId3" imgW="2489040" imgH="4060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357563" y="2200275"/>
          <a:ext cx="4478337" cy="863600"/>
        </p:xfrm>
        <a:graphic>
          <a:graphicData uri="http://schemas.openxmlformats.org/presentationml/2006/ole">
            <p:oleObj spid="_x0000_s15363" name="Equation" r:id="rId4" imgW="2247840" imgH="431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357563" y="3079750"/>
          <a:ext cx="4327525" cy="812800"/>
        </p:xfrm>
        <a:graphic>
          <a:graphicData uri="http://schemas.openxmlformats.org/presentationml/2006/ole">
            <p:oleObj spid="_x0000_s15364" name="Equation" r:id="rId5" imgW="217152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357563" y="4078288"/>
          <a:ext cx="3770312" cy="584200"/>
        </p:xfrm>
        <a:graphic>
          <a:graphicData uri="http://schemas.openxmlformats.org/presentationml/2006/ole">
            <p:oleObj spid="_x0000_s15365" name="Equation" r:id="rId6" imgW="1892160" imgH="29196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357563" y="4827588"/>
          <a:ext cx="4403725" cy="812800"/>
        </p:xfrm>
        <a:graphic>
          <a:graphicData uri="http://schemas.openxmlformats.org/presentationml/2006/ole">
            <p:oleObj spid="_x0000_s15366" name="Equation" r:id="rId7" imgW="2209680" imgH="406080" progId="Equation.DSMT4">
              <p:embed/>
            </p:oleObj>
          </a:graphicData>
        </a:graphic>
      </p:graphicFrame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119688" y="1341438"/>
            <a:ext cx="3268662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392738" y="2233613"/>
            <a:ext cx="2563812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292725" y="3097213"/>
            <a:ext cx="2519363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5133975" y="3962400"/>
            <a:ext cx="2101850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133975" y="4826000"/>
            <a:ext cx="275113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59288" y="2419350"/>
            <a:ext cx="928687" cy="35718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72000" y="3154363"/>
            <a:ext cx="714375" cy="70326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29125" y="4175125"/>
            <a:ext cx="706438" cy="35718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429125" y="5072063"/>
            <a:ext cx="706438" cy="3571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 animBg="1"/>
      <p:bldP spid="14351" grpId="0" animBg="1"/>
      <p:bldP spid="14352" grpId="0" animBg="1"/>
      <p:bldP spid="14353" grpId="0" animBg="1"/>
      <p:bldP spid="14354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常用凑微分公式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i="1" smtClean="0"/>
              <a:t>u</a:t>
            </a:r>
            <a:r>
              <a:rPr lang="en-US" altLang="zh-CN" smtClean="0"/>
              <a:t> = sin 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i="1" smtClean="0"/>
              <a:t>u</a:t>
            </a:r>
            <a:r>
              <a:rPr lang="en-US" altLang="zh-CN" smtClean="0"/>
              <a:t> = cos 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i="1" smtClean="0"/>
              <a:t>u</a:t>
            </a:r>
            <a:r>
              <a:rPr lang="en-US" altLang="zh-CN" smtClean="0"/>
              <a:t> = tan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i="1" smtClean="0"/>
              <a:t>u</a:t>
            </a:r>
            <a:r>
              <a:rPr lang="en-US" altLang="zh-CN" smtClean="0"/>
              <a:t> = cot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i="1" smtClean="0"/>
              <a:t>u</a:t>
            </a:r>
            <a:r>
              <a:rPr lang="en-US" altLang="zh-CN" smtClean="0"/>
              <a:t> = arctan 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mtClean="0">
              <a:sym typeface="Symbol" pitchFamily="18" charset="2"/>
            </a:endParaRPr>
          </a:p>
          <a:p>
            <a:pPr eaLnBrk="1" hangingPunct="1"/>
            <a:r>
              <a:rPr lang="en-US" altLang="zh-CN" i="1" smtClean="0"/>
              <a:t>u</a:t>
            </a:r>
            <a:r>
              <a:rPr lang="en-US" altLang="zh-CN" smtClean="0"/>
              <a:t> = arcsin 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zh-CN" altLang="en-US" smtClean="0"/>
          </a:p>
        </p:txBody>
      </p:sp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2847975" y="1435100"/>
          <a:ext cx="5008563" cy="584200"/>
        </p:xfrm>
        <a:graphic>
          <a:graphicData uri="http://schemas.openxmlformats.org/presentationml/2006/ole">
            <p:oleObj spid="_x0000_s16386" name="Equation" r:id="rId3" imgW="2514600" imgH="29196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847975" y="2339975"/>
          <a:ext cx="5262563" cy="584200"/>
        </p:xfrm>
        <a:graphic>
          <a:graphicData uri="http://schemas.openxmlformats.org/presentationml/2006/ole">
            <p:oleObj spid="_x0000_s16387" name="Equation" r:id="rId4" imgW="2641320" imgH="29196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847975" y="3194050"/>
          <a:ext cx="5262563" cy="584200"/>
        </p:xfrm>
        <a:graphic>
          <a:graphicData uri="http://schemas.openxmlformats.org/presentationml/2006/ole">
            <p:oleObj spid="_x0000_s16388" name="Equation" r:id="rId5" imgW="2641320" imgH="29196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847975" y="4078288"/>
          <a:ext cx="5364163" cy="584200"/>
        </p:xfrm>
        <a:graphic>
          <a:graphicData uri="http://schemas.openxmlformats.org/presentationml/2006/ole">
            <p:oleObj spid="_x0000_s16389" name="Equation" r:id="rId6" imgW="2692080" imgH="29196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847975" y="4876800"/>
          <a:ext cx="5938838" cy="730250"/>
        </p:xfrm>
        <a:graphic>
          <a:graphicData uri="http://schemas.openxmlformats.org/presentationml/2006/ole">
            <p:oleObj spid="_x0000_s16390" name="Equation" r:id="rId7" imgW="3314520" imgH="40608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847975" y="5764213"/>
          <a:ext cx="6007100" cy="798512"/>
        </p:xfrm>
        <a:graphic>
          <a:graphicData uri="http://schemas.openxmlformats.org/presentationml/2006/ole">
            <p:oleObj spid="_x0000_s16391" name="Equation" r:id="rId8" imgW="3352680" imgH="444240" progId="Equation.DSMT4">
              <p:embed/>
            </p:oleObj>
          </a:graphicData>
        </a:graphic>
      </p:graphicFrame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5262563" y="1441450"/>
            <a:ext cx="2665412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5262563" y="2347913"/>
            <a:ext cx="305435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5407025" y="3198813"/>
            <a:ext cx="2665413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5407025" y="4076700"/>
            <a:ext cx="2909888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5592763" y="4941888"/>
            <a:ext cx="337185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5780088" y="5848350"/>
            <a:ext cx="318452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214813" y="1550988"/>
            <a:ext cx="1011237" cy="3571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214813" y="2449513"/>
            <a:ext cx="1011237" cy="35718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6088" y="3286125"/>
            <a:ext cx="1122362" cy="35718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254500" y="4184650"/>
            <a:ext cx="1123950" cy="35718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500563" y="4938713"/>
            <a:ext cx="1071562" cy="6429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29125" y="5826125"/>
            <a:ext cx="1317625" cy="725488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两种换元积分法的比较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00FF"/>
                </a:solidFill>
              </a:rPr>
              <a:t>第一换元积分法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第二换元积分法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常用凑微分公式 </a:t>
            </a:r>
            <a:r>
              <a:rPr lang="zh-CN" altLang="en-US" smtClean="0">
                <a:solidFill>
                  <a:srgbClr val="0000FF"/>
                </a:solidFill>
              </a:rPr>
              <a:t>（补充内容）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基本积分公式（</a:t>
            </a:r>
            <a:r>
              <a:rPr lang="en-US" altLang="zh-CN" smtClean="0"/>
              <a:t>II</a:t>
            </a:r>
            <a:r>
              <a:rPr lang="zh-CN" altLang="en-US" smtClean="0"/>
              <a:t>）</a:t>
            </a:r>
            <a:r>
              <a:rPr lang="en-US" altLang="zh-CN" smtClean="0"/>
              <a:t> ——</a:t>
            </a:r>
            <a:r>
              <a:rPr lang="zh-CN" altLang="en-US" smtClean="0"/>
              <a:t>课本</a:t>
            </a:r>
            <a:r>
              <a:rPr lang="en-US" altLang="zh-CN" smtClean="0"/>
              <a:t>P.205 ~ P.206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31825" y="2714625"/>
          <a:ext cx="7878763" cy="711200"/>
        </p:xfrm>
        <a:graphic>
          <a:graphicData uri="http://schemas.openxmlformats.org/presentationml/2006/ole">
            <p:oleObj spid="_x0000_s17410" name="Equation" r:id="rId3" imgW="3949560" imgH="355320" progId="Equation.DSMT4">
              <p:embed/>
            </p:oleObj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892175" y="2570163"/>
            <a:ext cx="2879725" cy="158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5692775" y="3570288"/>
            <a:ext cx="2879725" cy="1587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6659563" y="4229100"/>
            <a:ext cx="1736725" cy="14351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三角代换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倒代换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根式有理化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        利用基本积分表与积分的性质，所能计算的积分是非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常有限的．因此，有必要进一步研究不定积分的求法．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本节的主要内容：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把复合函数的微分法反过来用于求不定积分，利用中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间变量的代换，得到复合函数的积分法，即</a:t>
            </a:r>
            <a:r>
              <a:rPr lang="zh-CN" altLang="en-US" smtClean="0">
                <a:solidFill>
                  <a:srgbClr val="FF0000"/>
                </a:solidFill>
              </a:rPr>
              <a:t>换元积分法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简称</a:t>
            </a:r>
            <a:r>
              <a:rPr lang="zh-CN" altLang="en-US" smtClean="0">
                <a:solidFill>
                  <a:srgbClr val="FF0000"/>
                </a:solidFill>
              </a:rPr>
              <a:t>换元法</a:t>
            </a:r>
            <a:r>
              <a:rPr lang="zh-CN" altLang="en-US" smtClean="0"/>
              <a:t>．换元法通常分为两类．</a:t>
            </a:r>
            <a:endParaRPr lang="en-US" altLang="zh-CN" smtClean="0"/>
          </a:p>
          <a:p>
            <a:pPr>
              <a:buFont typeface="Arial" charset="0"/>
              <a:buChar char="•"/>
            </a:pPr>
            <a:r>
              <a:rPr lang="zh-CN" altLang="en-US" smtClean="0">
                <a:hlinkClick r:id="rId2" action="ppaction://hlinksldjump"/>
              </a:rPr>
              <a:t>第一类换元法</a:t>
            </a:r>
            <a:endParaRPr lang="en-US" altLang="zh-CN" smtClean="0"/>
          </a:p>
          <a:p>
            <a:pPr>
              <a:buFont typeface="Arial" charset="0"/>
              <a:buChar char="•"/>
            </a:pPr>
            <a:r>
              <a:rPr lang="zh-CN" altLang="en-US" smtClean="0">
                <a:hlinkClick r:id="rId3" action="ppaction://hlinksldjump"/>
              </a:rPr>
              <a:t>第二类换元法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引言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4 − 2</a:t>
            </a:r>
            <a:endParaRPr lang="zh-CN" altLang="en-US" smtClean="0"/>
          </a:p>
          <a:p>
            <a:pPr lvl="1"/>
            <a:r>
              <a:rPr lang="en-US" altLang="zh-CN" smtClean="0"/>
              <a:t>1</a:t>
            </a:r>
            <a:r>
              <a:rPr lang="zh-CN" altLang="en-US" smtClean="0">
                <a:solidFill>
                  <a:srgbClr val="FF0000"/>
                </a:solidFill>
              </a:rPr>
              <a:t>（写在书上并自行批改）</a:t>
            </a:r>
            <a:endParaRPr lang="en-US" altLang="zh-CN" smtClean="0">
              <a:solidFill>
                <a:srgbClr val="FF0000"/>
              </a:solidFill>
            </a:endParaRPr>
          </a:p>
          <a:p>
            <a:pPr lvl="1"/>
            <a:r>
              <a:rPr lang="en-US" altLang="zh-CN" smtClean="0"/>
              <a:t>2(1)(5)(6)(9)(12)(14)(16)(25)(28)(31)</a:t>
            </a:r>
            <a:endParaRPr lang="zh-CN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第一类换元法（凑微分法）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都可导，则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[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)] </a:t>
            </a:r>
            <a:r>
              <a:rPr lang="zh-CN" altLang="en-US" smtClean="0"/>
              <a:t>的导数为</a:t>
            </a:r>
            <a:r>
              <a:rPr lang="en-US" altLang="zh-CN" smtClean="0"/>
              <a:t> </a:t>
            </a:r>
          </a:p>
          <a:p>
            <a:pPr algn="ctr"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反之，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(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808163" y="3213100"/>
          <a:ext cx="4738687" cy="2336800"/>
        </p:xfrm>
        <a:graphic>
          <a:graphicData uri="http://schemas.openxmlformats.org/presentationml/2006/ole">
            <p:oleObj spid="_x0000_s1026" name="Equation" r:id="rId4" imgW="2374560" imgH="1168200" progId="Equation.DSMT4">
              <p:embed/>
            </p:oleObj>
          </a:graphicData>
        </a:graphic>
      </p:graphicFrame>
      <p:sp>
        <p:nvSpPr>
          <p:cNvPr id="71691" name="Rectangle 11"/>
          <p:cNvSpPr>
            <a:spLocks noChangeArrowheads="1"/>
          </p:cNvSpPr>
          <p:nvPr/>
        </p:nvSpPr>
        <p:spPr bwMode="auto">
          <a:xfrm flipH="1">
            <a:off x="3852863" y="3857625"/>
            <a:ext cx="1933575" cy="414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3852863" y="4271963"/>
            <a:ext cx="2701925" cy="5111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00125" y="2022475"/>
          <a:ext cx="7143750" cy="812800"/>
        </p:xfrm>
        <a:graphic>
          <a:graphicData uri="http://schemas.openxmlformats.org/presentationml/2006/ole">
            <p:oleObj spid="_x0000_s1027" name="Equation" r:id="rId5" imgW="3581280" imgH="40608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1751013" y="3143250"/>
            <a:ext cx="2357437" cy="7143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852863" y="4818063"/>
            <a:ext cx="2701925" cy="698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486400" y="3270250"/>
            <a:ext cx="1066800" cy="4429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直角双向箭头 15"/>
          <p:cNvSpPr/>
          <p:nvPr/>
        </p:nvSpPr>
        <p:spPr>
          <a:xfrm flipH="1">
            <a:off x="2209800" y="4064000"/>
            <a:ext cx="1425575" cy="1309688"/>
          </a:xfrm>
          <a:prstGeom prst="leftUpArrow">
            <a:avLst>
              <a:gd name="adj1" fmla="val 15894"/>
              <a:gd name="adj2" fmla="val 14756"/>
              <a:gd name="adj3" fmla="val 33347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39750" y="4173538"/>
            <a:ext cx="1871663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通过对积分变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量作变量代换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简化计算．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497138" y="2071688"/>
            <a:ext cx="1214437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510213" y="2071688"/>
            <a:ext cx="2786062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3711575" y="2071688"/>
            <a:ext cx="179863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5072063" y="5638800"/>
          <a:ext cx="3724275" cy="1076325"/>
        </p:xfrm>
        <a:graphic>
          <a:graphicData uri="http://schemas.openxmlformats.org/presentationml/2006/ole">
            <p:oleObj spid="_x0000_s1028" name="Equation" r:id="rId6" imgW="2336760" imgH="672840" progId="Equation.DSMT4">
              <p:embed/>
            </p:oleObj>
          </a:graphicData>
        </a:graphic>
      </p:graphicFrame>
      <p:cxnSp>
        <p:nvCxnSpPr>
          <p:cNvPr id="20" name="形状 19"/>
          <p:cNvCxnSpPr/>
          <p:nvPr/>
        </p:nvCxnSpPr>
        <p:spPr>
          <a:xfrm>
            <a:off x="8069263" y="2465388"/>
            <a:ext cx="431800" cy="3167062"/>
          </a:xfrm>
          <a:prstGeom prst="bentConnector4">
            <a:avLst>
              <a:gd name="adj1" fmla="val 97461"/>
              <a:gd name="adj2" fmla="val 100101"/>
            </a:avLst>
          </a:prstGeom>
          <a:ln w="28575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071938" y="3192463"/>
            <a:ext cx="2624137" cy="6032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91" grpId="0" animBg="1"/>
      <p:bldP spid="71692" grpId="0" animBg="1"/>
      <p:bldP spid="14" grpId="0" animBg="1"/>
      <p:bldP spid="5" grpId="0" animBg="1"/>
      <p:bldP spid="31" grpId="0" animBg="1"/>
      <p:bldP spid="18" grpId="0"/>
      <p:bldP spid="12" grpId="0" animBg="1"/>
      <p:bldP spid="13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/>
              <a:t>第一类换元法</a:t>
            </a:r>
            <a:r>
              <a:rPr lang="zh-CN" altLang="en-US" dirty="0"/>
              <a:t>的一般步骤</a:t>
            </a:r>
            <a:endParaRPr lang="en-US" altLang="zh-CN" dirty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068388" y="1447800"/>
          <a:ext cx="1190625" cy="584200"/>
        </p:xfrm>
        <a:graphic>
          <a:graphicData uri="http://schemas.openxmlformats.org/presentationml/2006/ole">
            <p:oleObj spid="_x0000_s2050" name="Equation" r:id="rId3" imgW="59688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06788" y="1447800"/>
          <a:ext cx="2279650" cy="584200"/>
        </p:xfrm>
        <a:graphic>
          <a:graphicData uri="http://schemas.openxmlformats.org/presentationml/2006/ole">
            <p:oleObj spid="_x0000_s2051" name="Equation" r:id="rId4" imgW="114300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506788" y="2474913"/>
          <a:ext cx="2078037" cy="584200"/>
        </p:xfrm>
        <a:graphic>
          <a:graphicData uri="http://schemas.openxmlformats.org/presentationml/2006/ole">
            <p:oleObj spid="_x0000_s2052" name="Equation" r:id="rId5" imgW="1041120" imgH="2919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506788" y="3503613"/>
          <a:ext cx="1216025" cy="584200"/>
        </p:xfrm>
        <a:graphic>
          <a:graphicData uri="http://schemas.openxmlformats.org/presentationml/2006/ole">
            <p:oleObj spid="_x0000_s2053" name="Equation" r:id="rId6" imgW="60948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506788" y="4530725"/>
          <a:ext cx="1241425" cy="406400"/>
        </p:xfrm>
        <a:graphic>
          <a:graphicData uri="http://schemas.openxmlformats.org/presentationml/2006/ole">
            <p:oleObj spid="_x0000_s2054" name="Equation" r:id="rId7" imgW="622080" imgH="2030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506788" y="5380038"/>
          <a:ext cx="1695450" cy="406400"/>
        </p:xfrm>
        <a:graphic>
          <a:graphicData uri="http://schemas.openxmlformats.org/presentationml/2006/ole">
            <p:oleObj spid="_x0000_s2055" name="Equation" r:id="rId8" imgW="850680" imgH="203040" progId="Equation.DSMT4">
              <p:embed/>
            </p:oleObj>
          </a:graphicData>
        </a:graphic>
      </p:graphicFrame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2349500" y="1447800"/>
            <a:ext cx="1104900" cy="442913"/>
            <a:chOff x="998" y="2163"/>
            <a:chExt cx="696" cy="279"/>
          </a:xfrm>
        </p:grpSpPr>
        <p:sp>
          <p:nvSpPr>
            <p:cNvPr id="2080" name="Line 13"/>
            <p:cNvSpPr>
              <a:spLocks noChangeShapeType="1"/>
            </p:cNvSpPr>
            <p:nvPr/>
          </p:nvSpPr>
          <p:spPr bwMode="auto">
            <a:xfrm>
              <a:off x="1096" y="2387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Line 14"/>
            <p:cNvSpPr>
              <a:spLocks noChangeShapeType="1"/>
            </p:cNvSpPr>
            <p:nvPr/>
          </p:nvSpPr>
          <p:spPr bwMode="auto">
            <a:xfrm>
              <a:off x="1096" y="2442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Text Box 15"/>
            <p:cNvSpPr txBox="1">
              <a:spLocks noChangeArrowheads="1"/>
            </p:cNvSpPr>
            <p:nvPr/>
          </p:nvSpPr>
          <p:spPr bwMode="auto">
            <a:xfrm>
              <a:off x="998" y="2163"/>
              <a:ext cx="6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恒等变形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463800" y="2379663"/>
            <a:ext cx="874713" cy="442912"/>
            <a:chOff x="3039" y="2160"/>
            <a:chExt cx="551" cy="279"/>
          </a:xfrm>
        </p:grpSpPr>
        <p:sp>
          <p:nvSpPr>
            <p:cNvPr id="2077" name="Line 19"/>
            <p:cNvSpPr>
              <a:spLocks noChangeShapeType="1"/>
            </p:cNvSpPr>
            <p:nvPr/>
          </p:nvSpPr>
          <p:spPr bwMode="auto">
            <a:xfrm>
              <a:off x="3065" y="2384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Line 20"/>
            <p:cNvSpPr>
              <a:spLocks noChangeShapeType="1"/>
            </p:cNvSpPr>
            <p:nvPr/>
          </p:nvSpPr>
          <p:spPr bwMode="auto">
            <a:xfrm>
              <a:off x="3065" y="2439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Text Box 21"/>
            <p:cNvSpPr txBox="1">
              <a:spLocks noChangeArrowheads="1"/>
            </p:cNvSpPr>
            <p:nvPr/>
          </p:nvSpPr>
          <p:spPr bwMode="auto">
            <a:xfrm>
              <a:off x="3039" y="2160"/>
              <a:ext cx="55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FF"/>
                  </a:solidFill>
                </a:rPr>
                <a:t>凑微分</a:t>
              </a:r>
              <a:endParaRPr lang="en-US" altLang="zh-CN" b="1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2505075" y="4346575"/>
            <a:ext cx="792163" cy="442913"/>
            <a:chOff x="272" y="2840"/>
            <a:chExt cx="499" cy="279"/>
          </a:xfrm>
        </p:grpSpPr>
        <p:sp>
          <p:nvSpPr>
            <p:cNvPr id="2074" name="Line 33"/>
            <p:cNvSpPr>
              <a:spLocks noChangeShapeType="1"/>
            </p:cNvSpPr>
            <p:nvPr/>
          </p:nvSpPr>
          <p:spPr bwMode="auto">
            <a:xfrm>
              <a:off x="272" y="3064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Line 34"/>
            <p:cNvSpPr>
              <a:spLocks noChangeShapeType="1"/>
            </p:cNvSpPr>
            <p:nvPr/>
          </p:nvSpPr>
          <p:spPr bwMode="auto">
            <a:xfrm>
              <a:off x="272" y="3119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Text Box 35"/>
            <p:cNvSpPr txBox="1">
              <a:spLocks noChangeArrowheads="1"/>
            </p:cNvSpPr>
            <p:nvPr/>
          </p:nvSpPr>
          <p:spPr bwMode="auto">
            <a:xfrm>
              <a:off x="317" y="2840"/>
              <a:ext cx="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FF"/>
                  </a:solidFill>
                </a:rPr>
                <a:t>积分</a:t>
              </a:r>
            </a:p>
          </p:txBody>
        </p:sp>
      </p:grpSp>
      <p:sp>
        <p:nvSpPr>
          <p:cNvPr id="72744" name="AutoShape 40"/>
          <p:cNvSpPr>
            <a:spLocks noChangeArrowheads="1"/>
          </p:cNvSpPr>
          <p:nvPr/>
        </p:nvSpPr>
        <p:spPr bwMode="auto">
          <a:xfrm>
            <a:off x="5827713" y="1268413"/>
            <a:ext cx="3167062" cy="1368425"/>
          </a:xfrm>
          <a:prstGeom prst="cloudCallout">
            <a:avLst>
              <a:gd name="adj1" fmla="val -56968"/>
              <a:gd name="adj2" fmla="val 64731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关键的一步！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244600" y="1543050"/>
            <a:ext cx="657225" cy="4429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1" name="组合 33"/>
          <p:cNvGrpSpPr>
            <a:grpSpLocks/>
          </p:cNvGrpSpPr>
          <p:nvPr/>
        </p:nvGrpSpPr>
        <p:grpSpPr bwMode="auto">
          <a:xfrm>
            <a:off x="2389188" y="3313113"/>
            <a:ext cx="1025525" cy="815975"/>
            <a:chOff x="2529674" y="3313113"/>
            <a:chExt cx="1026242" cy="815979"/>
          </a:xfrm>
        </p:grpSpPr>
        <p:sp>
          <p:nvSpPr>
            <p:cNvPr id="2070" name="Line 24"/>
            <p:cNvSpPr>
              <a:spLocks noChangeShapeType="1"/>
            </p:cNvSpPr>
            <p:nvPr/>
          </p:nvSpPr>
          <p:spPr bwMode="auto">
            <a:xfrm>
              <a:off x="2646714" y="3668713"/>
              <a:ext cx="792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Line 25"/>
            <p:cNvSpPr>
              <a:spLocks noChangeShapeType="1"/>
            </p:cNvSpPr>
            <p:nvPr/>
          </p:nvSpPr>
          <p:spPr bwMode="auto">
            <a:xfrm>
              <a:off x="2646714" y="3756025"/>
              <a:ext cx="792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Text Box 26"/>
            <p:cNvSpPr txBox="1">
              <a:spLocks noChangeArrowheads="1"/>
            </p:cNvSpPr>
            <p:nvPr/>
          </p:nvSpPr>
          <p:spPr bwMode="auto">
            <a:xfrm>
              <a:off x="2720533" y="3313113"/>
              <a:ext cx="644525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FF"/>
                  </a:solidFill>
                </a:rPr>
                <a:t>换元</a:t>
              </a:r>
            </a:p>
          </p:txBody>
        </p:sp>
        <p:sp>
          <p:nvSpPr>
            <p:cNvPr id="2073" name="Text Box 26"/>
            <p:cNvSpPr txBox="1">
              <a:spLocks noChangeArrowheads="1"/>
            </p:cNvSpPr>
            <p:nvPr/>
          </p:nvSpPr>
          <p:spPr bwMode="auto">
            <a:xfrm>
              <a:off x="2529674" y="3759760"/>
              <a:ext cx="10262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b="1" i="1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rPr>
                <a:t>j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组合 38"/>
          <p:cNvGrpSpPr>
            <a:grpSpLocks/>
          </p:cNvGrpSpPr>
          <p:nvPr/>
        </p:nvGrpSpPr>
        <p:grpSpPr bwMode="auto">
          <a:xfrm>
            <a:off x="2389188" y="5218113"/>
            <a:ext cx="1025525" cy="815975"/>
            <a:chOff x="2529674" y="3313113"/>
            <a:chExt cx="1026242" cy="815979"/>
          </a:xfrm>
        </p:grpSpPr>
        <p:sp>
          <p:nvSpPr>
            <p:cNvPr id="2066" name="Line 24"/>
            <p:cNvSpPr>
              <a:spLocks noChangeShapeType="1"/>
            </p:cNvSpPr>
            <p:nvPr/>
          </p:nvSpPr>
          <p:spPr bwMode="auto">
            <a:xfrm>
              <a:off x="2646714" y="3668713"/>
              <a:ext cx="792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Line 25"/>
            <p:cNvSpPr>
              <a:spLocks noChangeShapeType="1"/>
            </p:cNvSpPr>
            <p:nvPr/>
          </p:nvSpPr>
          <p:spPr bwMode="auto">
            <a:xfrm>
              <a:off x="2646714" y="3756025"/>
              <a:ext cx="7921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Text Box 26"/>
            <p:cNvSpPr txBox="1">
              <a:spLocks noChangeArrowheads="1"/>
            </p:cNvSpPr>
            <p:nvPr/>
          </p:nvSpPr>
          <p:spPr bwMode="auto">
            <a:xfrm>
              <a:off x="2720533" y="3313113"/>
              <a:ext cx="6463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FF"/>
                  </a:solidFill>
                </a:rPr>
                <a:t>回代</a:t>
              </a:r>
            </a:p>
          </p:txBody>
        </p:sp>
        <p:sp>
          <p:nvSpPr>
            <p:cNvPr id="2069" name="Text Box 26"/>
            <p:cNvSpPr txBox="1">
              <a:spLocks noChangeArrowheads="1"/>
            </p:cNvSpPr>
            <p:nvPr/>
          </p:nvSpPr>
          <p:spPr bwMode="auto">
            <a:xfrm>
              <a:off x="2529674" y="3759760"/>
              <a:ext cx="102624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b="1" i="1">
                  <a:solidFill>
                    <a:srgbClr val="FF0000"/>
                  </a:solidFill>
                  <a:latin typeface="Symbol" pitchFamily="18" charset="2"/>
                  <a:cs typeface="Times New Roman" pitchFamily="18" charset="0"/>
                </a:rPr>
                <a:t>j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矩形 30"/>
          <p:cNvSpPr>
            <a:spLocks noChangeArrowheads="1"/>
          </p:cNvSpPr>
          <p:nvPr/>
        </p:nvSpPr>
        <p:spPr bwMode="auto">
          <a:xfrm>
            <a:off x="4759325" y="1514475"/>
            <a:ext cx="1066800" cy="4429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357188" y="2316163"/>
            <a:ext cx="1357312" cy="612775"/>
          </a:xfrm>
          <a:prstGeom prst="wedgeRoundRectCallout">
            <a:avLst>
              <a:gd name="adj1" fmla="val 41667"/>
              <a:gd name="adj2" fmla="val -100746"/>
              <a:gd name="adj3" fmla="val 16667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b="1">
                <a:solidFill>
                  <a:srgbClr val="0000FF"/>
                </a:solidFill>
                <a:ea typeface="楷体_GB2312" pitchFamily="49" charset="-122"/>
              </a:rPr>
              <a:t>被积函数</a:t>
            </a:r>
            <a:endParaRPr lang="zh-CN" altLang="en-US" sz="2000" b="1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4" grpId="0" animBg="1"/>
      <p:bldP spid="31" grpId="0" animBg="1"/>
      <p:bldP spid="13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</a:t>
            </a:r>
            <a:r>
              <a:rPr lang="zh-CN" altLang="en-US" smtClean="0">
                <a:solidFill>
                  <a:srgbClr val="FF0000"/>
                </a:solidFill>
              </a:rPr>
              <a:t>（与课本</a:t>
            </a:r>
            <a:r>
              <a:rPr lang="en-US" altLang="zh-CN" smtClean="0">
                <a:solidFill>
                  <a:srgbClr val="FF0000"/>
                </a:solidFill>
              </a:rPr>
              <a:t>P.194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类似）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916238" y="293688"/>
          <a:ext cx="1417637" cy="584200"/>
        </p:xfrm>
        <a:graphic>
          <a:graphicData uri="http://schemas.openxmlformats.org/presentationml/2006/ole">
            <p:oleObj spid="_x0000_s3074" name="Equation" r:id="rId3" imgW="7110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138238"/>
          <a:ext cx="7543800" cy="1701800"/>
        </p:xfrm>
        <a:graphic>
          <a:graphicData uri="http://schemas.openxmlformats.org/presentationml/2006/ole">
            <p:oleObj spid="_x0000_s3075" name="Equation" r:id="rId4" imgW="3784320" imgH="8506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87450" y="3297238"/>
          <a:ext cx="7292975" cy="1270000"/>
        </p:xfrm>
        <a:graphic>
          <a:graphicData uri="http://schemas.openxmlformats.org/presentationml/2006/ole">
            <p:oleObj spid="_x0000_s3076" name="Equation" r:id="rId5" imgW="3657600" imgH="6346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187450" y="5033963"/>
          <a:ext cx="7748588" cy="1270000"/>
        </p:xfrm>
        <a:graphic>
          <a:graphicData uri="http://schemas.openxmlformats.org/presentationml/2006/ole">
            <p:oleObj spid="_x0000_s3077" name="Equation" r:id="rId6" imgW="3886200" imgH="634680" progId="Equation.DSMT4">
              <p:embed/>
            </p:oleObj>
          </a:graphicData>
        </a:graphic>
      </p:graphicFrame>
      <p:sp>
        <p:nvSpPr>
          <p:cNvPr id="76812" name="Rectangle 12"/>
          <p:cNvSpPr>
            <a:spLocks noChangeArrowheads="1"/>
          </p:cNvSpPr>
          <p:nvPr/>
        </p:nvSpPr>
        <p:spPr bwMode="auto">
          <a:xfrm>
            <a:off x="4716463" y="1141413"/>
            <a:ext cx="1855787" cy="774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2516188" y="1947863"/>
            <a:ext cx="2189162" cy="904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Rectangle 14"/>
          <p:cNvSpPr>
            <a:spLocks noChangeArrowheads="1"/>
          </p:cNvSpPr>
          <p:nvPr/>
        </p:nvSpPr>
        <p:spPr bwMode="auto">
          <a:xfrm flipH="1">
            <a:off x="4700588" y="1947863"/>
            <a:ext cx="2443162" cy="904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5" name="Rectangle 15"/>
          <p:cNvSpPr>
            <a:spLocks noChangeArrowheads="1"/>
          </p:cNvSpPr>
          <p:nvPr/>
        </p:nvSpPr>
        <p:spPr bwMode="auto">
          <a:xfrm flipH="1">
            <a:off x="2481263" y="3343275"/>
            <a:ext cx="2281237" cy="631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4778375" y="3343275"/>
            <a:ext cx="2160588" cy="631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7" name="Rectangle 17"/>
          <p:cNvSpPr>
            <a:spLocks noChangeArrowheads="1"/>
          </p:cNvSpPr>
          <p:nvPr/>
        </p:nvSpPr>
        <p:spPr bwMode="auto">
          <a:xfrm flipH="1">
            <a:off x="6938963" y="3343275"/>
            <a:ext cx="1584325" cy="6318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8" name="Rectangle 18"/>
          <p:cNvSpPr>
            <a:spLocks noChangeArrowheads="1"/>
          </p:cNvSpPr>
          <p:nvPr/>
        </p:nvSpPr>
        <p:spPr bwMode="auto">
          <a:xfrm flipH="1" flipV="1">
            <a:off x="2490788" y="4005263"/>
            <a:ext cx="1116012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9" name="Rectangle 19"/>
          <p:cNvSpPr>
            <a:spLocks noChangeArrowheads="1"/>
          </p:cNvSpPr>
          <p:nvPr/>
        </p:nvSpPr>
        <p:spPr bwMode="auto">
          <a:xfrm flipV="1">
            <a:off x="3611563" y="4005263"/>
            <a:ext cx="2041525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5" name="Rectangle 25"/>
          <p:cNvSpPr>
            <a:spLocks noChangeArrowheads="1"/>
          </p:cNvSpPr>
          <p:nvPr/>
        </p:nvSpPr>
        <p:spPr bwMode="auto">
          <a:xfrm flipH="1">
            <a:off x="2490788" y="5108575"/>
            <a:ext cx="2281237" cy="631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4772025" y="5108575"/>
            <a:ext cx="2411413" cy="631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7" name="Rectangle 27"/>
          <p:cNvSpPr>
            <a:spLocks noChangeArrowheads="1"/>
          </p:cNvSpPr>
          <p:nvPr/>
        </p:nvSpPr>
        <p:spPr bwMode="auto">
          <a:xfrm flipH="1">
            <a:off x="7188200" y="5108575"/>
            <a:ext cx="1800225" cy="63182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8" name="Rectangle 28"/>
          <p:cNvSpPr>
            <a:spLocks noChangeArrowheads="1"/>
          </p:cNvSpPr>
          <p:nvPr/>
        </p:nvSpPr>
        <p:spPr bwMode="auto">
          <a:xfrm flipH="1" flipV="1">
            <a:off x="2490788" y="5740400"/>
            <a:ext cx="1295400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29" name="Rectangle 29"/>
          <p:cNvSpPr>
            <a:spLocks noChangeArrowheads="1"/>
          </p:cNvSpPr>
          <p:nvPr/>
        </p:nvSpPr>
        <p:spPr bwMode="auto">
          <a:xfrm flipV="1">
            <a:off x="3786188" y="5740400"/>
            <a:ext cx="24288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 flipH="1">
            <a:off x="6572250" y="1141413"/>
            <a:ext cx="2214563" cy="774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2" grpId="0" animBg="1"/>
      <p:bldP spid="76813" grpId="0" animBg="1"/>
      <p:bldP spid="76814" grpId="0" animBg="1"/>
      <p:bldP spid="76815" grpId="0" animBg="1"/>
      <p:bldP spid="76816" grpId="0" animBg="1"/>
      <p:bldP spid="76817" grpId="0" animBg="1"/>
      <p:bldP spid="76818" grpId="0" animBg="1"/>
      <p:bldP spid="76819" grpId="0" animBg="1"/>
      <p:bldP spid="76825" grpId="0" animBg="1"/>
      <p:bldP spid="76826" grpId="0" animBg="1"/>
      <p:bldP spid="76827" grpId="0" animBg="1"/>
      <p:bldP spid="76828" grpId="0" animBg="1"/>
      <p:bldP spid="7682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P.197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9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795588" y="293688"/>
          <a:ext cx="1847850" cy="584200"/>
        </p:xfrm>
        <a:graphic>
          <a:graphicData uri="http://schemas.openxmlformats.org/presentationml/2006/ole">
            <p:oleObj spid="_x0000_s4098" name="Equation" r:id="rId3" imgW="9270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43000" y="1066800"/>
          <a:ext cx="6684963" cy="1701800"/>
        </p:xfrm>
        <a:graphic>
          <a:graphicData uri="http://schemas.openxmlformats.org/presentationml/2006/ole">
            <p:oleObj spid="_x0000_s4099" name="Equation" r:id="rId4" imgW="3352680" imgH="8506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43000" y="4143375"/>
          <a:ext cx="7648575" cy="2590800"/>
        </p:xfrm>
        <a:graphic>
          <a:graphicData uri="http://schemas.openxmlformats.org/presentationml/2006/ole">
            <p:oleObj spid="_x0000_s4100" name="Equation" r:id="rId5" imgW="3835080" imgH="12952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795588" y="3249613"/>
          <a:ext cx="2227262" cy="863600"/>
        </p:xfrm>
        <a:graphic>
          <a:graphicData uri="http://schemas.openxmlformats.org/presentationml/2006/ole">
            <p:oleObj spid="_x0000_s4101" name="Equation" r:id="rId6" imgW="1117440" imgH="431640" progId="Equation.DSMT4">
              <p:embed/>
            </p:oleObj>
          </a:graphicData>
        </a:graphic>
      </p:graphicFrame>
      <p:sp>
        <p:nvSpPr>
          <p:cNvPr id="77847" name="Rectangle 23"/>
          <p:cNvSpPr>
            <a:spLocks noChangeArrowheads="1"/>
          </p:cNvSpPr>
          <p:nvPr/>
        </p:nvSpPr>
        <p:spPr bwMode="auto">
          <a:xfrm flipH="1">
            <a:off x="2928938" y="1068388"/>
            <a:ext cx="3024187" cy="776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48" name="Rectangle 24"/>
          <p:cNvSpPr>
            <a:spLocks noChangeArrowheads="1"/>
          </p:cNvSpPr>
          <p:nvPr/>
        </p:nvSpPr>
        <p:spPr bwMode="auto">
          <a:xfrm>
            <a:off x="5953125" y="1068388"/>
            <a:ext cx="1944688" cy="776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2" name="Rectangle 28"/>
          <p:cNvSpPr>
            <a:spLocks noChangeArrowheads="1"/>
          </p:cNvSpPr>
          <p:nvPr/>
        </p:nvSpPr>
        <p:spPr bwMode="auto">
          <a:xfrm flipH="1" flipV="1">
            <a:off x="2928938" y="1844675"/>
            <a:ext cx="2071687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3" name="Rectangle 29"/>
          <p:cNvSpPr>
            <a:spLocks noChangeArrowheads="1"/>
          </p:cNvSpPr>
          <p:nvPr/>
        </p:nvSpPr>
        <p:spPr bwMode="auto">
          <a:xfrm flipV="1">
            <a:off x="5000625" y="1844675"/>
            <a:ext cx="2928938" cy="936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4" name="Rectangle 30"/>
          <p:cNvSpPr>
            <a:spLocks noChangeArrowheads="1"/>
          </p:cNvSpPr>
          <p:nvPr/>
        </p:nvSpPr>
        <p:spPr bwMode="auto">
          <a:xfrm flipH="1">
            <a:off x="3292475" y="4229100"/>
            <a:ext cx="3024188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6" name="Rectangle 32"/>
          <p:cNvSpPr>
            <a:spLocks noChangeArrowheads="1"/>
          </p:cNvSpPr>
          <p:nvPr/>
        </p:nvSpPr>
        <p:spPr bwMode="auto">
          <a:xfrm>
            <a:off x="6877050" y="5084763"/>
            <a:ext cx="1871663" cy="776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5" name="Rectangle 31"/>
          <p:cNvSpPr>
            <a:spLocks noChangeArrowheads="1"/>
          </p:cNvSpPr>
          <p:nvPr/>
        </p:nvSpPr>
        <p:spPr bwMode="auto">
          <a:xfrm flipH="1">
            <a:off x="3292475" y="5084763"/>
            <a:ext cx="3656013" cy="776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7" name="Rectangle 33"/>
          <p:cNvSpPr>
            <a:spLocks noChangeArrowheads="1"/>
          </p:cNvSpPr>
          <p:nvPr/>
        </p:nvSpPr>
        <p:spPr bwMode="auto">
          <a:xfrm flipH="1">
            <a:off x="3306763" y="5949950"/>
            <a:ext cx="1943100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5245100" y="5949950"/>
            <a:ext cx="3184525" cy="776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7" grpId="0" animBg="1"/>
      <p:bldP spid="77848" grpId="0" animBg="1"/>
      <p:bldP spid="77852" grpId="0" animBg="1"/>
      <p:bldP spid="77853" grpId="0" animBg="1"/>
      <p:bldP spid="77854" grpId="0" animBg="1"/>
      <p:bldP spid="77856" grpId="0" animBg="1"/>
      <p:bldP spid="77855" grpId="0" animBg="1"/>
      <p:bldP spid="77857" grpId="0" animBg="1"/>
      <p:bldP spid="778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14065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（与课本</a:t>
            </a:r>
            <a:r>
              <a:rPr lang="en-US" altLang="zh-CN" smtClean="0">
                <a:solidFill>
                  <a:srgbClr val="FF0000"/>
                </a:solidFill>
              </a:rPr>
              <a:t>P.196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6</a:t>
            </a:r>
            <a:r>
              <a:rPr lang="zh-CN" altLang="en-US" smtClean="0">
                <a:solidFill>
                  <a:srgbClr val="FF0000"/>
                </a:solidFill>
              </a:rPr>
              <a:t>类似）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795588" y="179388"/>
          <a:ext cx="2278062" cy="812800"/>
        </p:xfrm>
        <a:graphic>
          <a:graphicData uri="http://schemas.openxmlformats.org/presentationml/2006/ole">
            <p:oleObj spid="_x0000_s5122" name="Equation" r:id="rId3" imgW="11430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7450" y="1117600"/>
          <a:ext cx="7142163" cy="3606800"/>
        </p:xfrm>
        <a:graphic>
          <a:graphicData uri="http://schemas.openxmlformats.org/presentationml/2006/ole">
            <p:oleObj spid="_x0000_s5123" name="Equation" r:id="rId4" imgW="3581280" imgH="1803240" progId="Equation.DSMT4">
              <p:embed/>
            </p:oleObj>
          </a:graphicData>
        </a:graphic>
      </p:graphicFrame>
      <p:sp>
        <p:nvSpPr>
          <p:cNvPr id="79880" name="Rectangle 8"/>
          <p:cNvSpPr>
            <a:spLocks noChangeArrowheads="1"/>
          </p:cNvSpPr>
          <p:nvPr/>
        </p:nvSpPr>
        <p:spPr bwMode="auto">
          <a:xfrm flipH="1">
            <a:off x="3362325" y="1154113"/>
            <a:ext cx="2289175" cy="776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5651500" y="1154113"/>
            <a:ext cx="2736850" cy="1338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 flipH="1" flipV="1">
            <a:off x="3362325" y="2492375"/>
            <a:ext cx="3586163" cy="1368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flipH="1">
            <a:off x="3362325" y="3860800"/>
            <a:ext cx="3586163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nimBg="1"/>
      <p:bldP spid="79881" grpId="0" animBg="1"/>
      <p:bldP spid="79882" grpId="0" animBg="1"/>
      <p:bldP spid="7988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35972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843213" y="179388"/>
          <a:ext cx="1443037" cy="812800"/>
        </p:xfrm>
        <a:graphic>
          <a:graphicData uri="http://schemas.openxmlformats.org/presentationml/2006/ole">
            <p:oleObj spid="_x0000_s6146" name="Equation" r:id="rId3" imgW="72360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76350" y="1023938"/>
          <a:ext cx="6330950" cy="1828800"/>
        </p:xfrm>
        <a:graphic>
          <a:graphicData uri="http://schemas.openxmlformats.org/presentationml/2006/ole">
            <p:oleObj spid="_x0000_s6147" name="Equation" r:id="rId4" imgW="3174840" imgH="9144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89050" y="3213100"/>
          <a:ext cx="7446963" cy="838200"/>
        </p:xfrm>
        <a:graphic>
          <a:graphicData uri="http://schemas.openxmlformats.org/presentationml/2006/ole">
            <p:oleObj spid="_x0000_s6148" name="Equation" r:id="rId5" imgW="3733560" imgH="419040" progId="Equation.DSMT4">
              <p:embed/>
            </p:oleObj>
          </a:graphicData>
        </a:graphic>
      </p:graphicFrame>
      <p:sp>
        <p:nvSpPr>
          <p:cNvPr id="81930" name="Rectangle 10"/>
          <p:cNvSpPr>
            <a:spLocks noChangeArrowheads="1"/>
          </p:cNvSpPr>
          <p:nvPr/>
        </p:nvSpPr>
        <p:spPr bwMode="auto">
          <a:xfrm flipH="1">
            <a:off x="2619375" y="1052513"/>
            <a:ext cx="2168525" cy="895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>
            <a:off x="4787900" y="1052513"/>
            <a:ext cx="2736850" cy="895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 flipH="1" flipV="1">
            <a:off x="2619375" y="1947863"/>
            <a:ext cx="2457450" cy="904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3" name="Rectangle 13"/>
          <p:cNvSpPr>
            <a:spLocks noChangeArrowheads="1"/>
          </p:cNvSpPr>
          <p:nvPr/>
        </p:nvSpPr>
        <p:spPr bwMode="auto">
          <a:xfrm flipV="1">
            <a:off x="5076825" y="1947863"/>
            <a:ext cx="2590800" cy="904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4" name="Rectangle 14"/>
          <p:cNvSpPr>
            <a:spLocks noChangeArrowheads="1"/>
          </p:cNvSpPr>
          <p:nvPr/>
        </p:nvSpPr>
        <p:spPr bwMode="auto">
          <a:xfrm flipH="1">
            <a:off x="2619375" y="3213100"/>
            <a:ext cx="1736725" cy="895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4356100" y="3213100"/>
            <a:ext cx="1944688" cy="895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6" name="Rectangle 16"/>
          <p:cNvSpPr>
            <a:spLocks noChangeArrowheads="1"/>
          </p:cNvSpPr>
          <p:nvPr/>
        </p:nvSpPr>
        <p:spPr bwMode="auto">
          <a:xfrm flipH="1">
            <a:off x="6300788" y="3213100"/>
            <a:ext cx="2447925" cy="895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nimBg="1"/>
      <p:bldP spid="81931" grpId="0" animBg="1"/>
      <p:bldP spid="81932" grpId="0" animBg="1"/>
      <p:bldP spid="81933" grpId="0" animBg="1"/>
      <p:bldP spid="81934" grpId="0" animBg="1"/>
      <p:bldP spid="81935" grpId="0" animBg="1"/>
      <p:bldP spid="819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求不定积分 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P.197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相关结论：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P.195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~ P.199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/>
            <a:r>
              <a:rPr lang="zh-CN" altLang="en-US" smtClean="0"/>
              <a:t>当被积函数是三角函数的乘积时，拆开奇次项凑微分；</a:t>
            </a:r>
          </a:p>
          <a:p>
            <a:pPr marL="566738" indent="-457200"/>
            <a:r>
              <a:rPr lang="zh-CN" altLang="en-US" smtClean="0"/>
              <a:t>当被积函数为三角函数的偶数次幂时，常利用</a:t>
            </a:r>
            <a:r>
              <a:rPr lang="zh-CN" altLang="en-US" smtClean="0">
                <a:solidFill>
                  <a:srgbClr val="0000FF"/>
                </a:solidFill>
              </a:rPr>
              <a:t>半角公式</a:t>
            </a:r>
            <a:r>
              <a:rPr lang="zh-CN" altLang="en-US" smtClean="0"/>
              <a:t>降低幂次简化计算．</a:t>
            </a:r>
            <a:endParaRPr lang="en-US" altLang="zh-CN" smtClean="0"/>
          </a:p>
        </p:txBody>
      </p:sp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771775" y="293688"/>
          <a:ext cx="2305050" cy="584200"/>
        </p:xfrm>
        <a:graphic>
          <a:graphicData uri="http://schemas.openxmlformats.org/presentationml/2006/ole">
            <p:oleObj spid="_x0000_s7170" name="Equation" r:id="rId3" imgW="115560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35075" y="1196975"/>
          <a:ext cx="6865938" cy="2641600"/>
        </p:xfrm>
        <a:graphic>
          <a:graphicData uri="http://schemas.openxmlformats.org/presentationml/2006/ole">
            <p:oleObj spid="_x0000_s7171" name="Equation" r:id="rId4" imgW="3441600" imgH="1320480" progId="Equation.DSMT4">
              <p:embed/>
            </p:oleObj>
          </a:graphicData>
        </a:graphic>
      </p:graphicFrame>
      <p:sp>
        <p:nvSpPr>
          <p:cNvPr id="82956" name="Rectangle 12"/>
          <p:cNvSpPr>
            <a:spLocks noChangeArrowheads="1"/>
          </p:cNvSpPr>
          <p:nvPr/>
        </p:nvSpPr>
        <p:spPr bwMode="auto">
          <a:xfrm flipH="1">
            <a:off x="3429000" y="1228725"/>
            <a:ext cx="3357563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 flipH="1">
            <a:off x="3429000" y="1804988"/>
            <a:ext cx="3887788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8" name="Rectangle 14"/>
          <p:cNvSpPr>
            <a:spLocks noChangeArrowheads="1"/>
          </p:cNvSpPr>
          <p:nvPr/>
        </p:nvSpPr>
        <p:spPr bwMode="auto">
          <a:xfrm flipH="1">
            <a:off x="3429000" y="2379663"/>
            <a:ext cx="4679950" cy="576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Rectangle 15"/>
          <p:cNvSpPr>
            <a:spLocks noChangeArrowheads="1"/>
          </p:cNvSpPr>
          <p:nvPr/>
        </p:nvSpPr>
        <p:spPr bwMode="auto">
          <a:xfrm flipH="1">
            <a:off x="3429000" y="3084513"/>
            <a:ext cx="4319588" cy="7762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900488" y="1285875"/>
            <a:ext cx="1700212" cy="4429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6" grpId="0" animBg="1"/>
      <p:bldP spid="82957" grpId="0" animBg="1"/>
      <p:bldP spid="82958" grpId="0" animBg="1"/>
      <p:bldP spid="82959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6505</TotalTime>
  <Words>594</Words>
  <Application>Microsoft Office PowerPoint</Application>
  <PresentationFormat>全屏显示(4:3)</PresentationFormat>
  <Paragraphs>161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宋体</vt:lpstr>
      <vt:lpstr>Times New Roman</vt:lpstr>
      <vt:lpstr>楷体_GB2312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4_聚合</vt:lpstr>
      <vt:lpstr>Equation</vt:lpstr>
      <vt:lpstr>MathType 6.0 Equation</vt:lpstr>
      <vt:lpstr>第四章    不定积分</vt:lpstr>
      <vt:lpstr>引言</vt:lpstr>
      <vt:lpstr>第一类换元法（凑微分法）</vt:lpstr>
      <vt:lpstr>第一类换元法的一般步骤</vt:lpstr>
      <vt:lpstr>幻灯片 5</vt:lpstr>
      <vt:lpstr>幻灯片 6</vt:lpstr>
      <vt:lpstr>幻灯片 7</vt:lpstr>
      <vt:lpstr>幻灯片 8</vt:lpstr>
      <vt:lpstr>幻灯片 9</vt:lpstr>
      <vt:lpstr>第二换元积分法</vt:lpstr>
      <vt:lpstr>第二换元积分法之三角代换    （P.203）</vt:lpstr>
      <vt:lpstr>第二换元积分法之三角代换（P.203）</vt:lpstr>
      <vt:lpstr>第二换元积分法之三角代换（P.203）</vt:lpstr>
      <vt:lpstr>第二换元积分法之三角代换（P.203）</vt:lpstr>
      <vt:lpstr>第二换元积分法之倒代换（P.205）</vt:lpstr>
      <vt:lpstr>补充说明</vt:lpstr>
      <vt:lpstr>常用凑微分公式</vt:lpstr>
      <vt:lpstr>常用凑微分公式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475</cp:revision>
  <dcterms:created xsi:type="dcterms:W3CDTF">2010-09-04T05:21:04Z</dcterms:created>
  <dcterms:modified xsi:type="dcterms:W3CDTF">2022-11-17T16:37:47Z</dcterms:modified>
</cp:coreProperties>
</file>